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2E77F-ED5B-4E3E-A46C-0B8B78631929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0C06A-1093-48C2-B4BF-7A4CC16E1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7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6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91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30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3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4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2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2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57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4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1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BF0E-374C-4845-9213-8F81DC565DBC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D633-4CDE-431D-B486-5C8AE933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5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7159" y="1085850"/>
            <a:ext cx="8429682" cy="5018263"/>
            <a:chOff x="357159" y="1085850"/>
            <a:chExt cx="8429682" cy="5018263"/>
          </a:xfrm>
        </p:grpSpPr>
        <p:sp>
          <p:nvSpPr>
            <p:cNvPr id="5" name="Line 7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gray">
            <a:xfrm flipV="1">
              <a:off x="923896" y="3429000"/>
              <a:ext cx="7862945" cy="17463"/>
            </a:xfrm>
            <a:prstGeom prst="line">
              <a:avLst/>
            </a:prstGeom>
            <a:noFill/>
            <a:ln w="9525">
              <a:solidFill>
                <a:srgbClr val="E1A8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" name="Line 9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gray">
            <a:xfrm flipV="1">
              <a:off x="923896" y="1085850"/>
              <a:ext cx="0" cy="47307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27" tIns="45714" rIns="91427" bIns="45714"/>
            <a:lstStyle/>
            <a:p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gray">
            <a:xfrm flipV="1">
              <a:off x="923896" y="5786454"/>
              <a:ext cx="7862945" cy="206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27" tIns="45714" rIns="91427" bIns="45714"/>
            <a:lstStyle/>
            <a:p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gray">
            <a:xfrm flipV="1">
              <a:off x="4786314" y="1085850"/>
              <a:ext cx="0" cy="4730750"/>
            </a:xfrm>
            <a:prstGeom prst="line">
              <a:avLst/>
            </a:prstGeom>
            <a:noFill/>
            <a:ln w="9525">
              <a:solidFill>
                <a:srgbClr val="E1A8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923897" y="5867401"/>
              <a:ext cx="42862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95226">
                <a:buClr>
                  <a:schemeClr val="tx2"/>
                </a:buClr>
              </a:pPr>
              <a:r>
                <a:rPr lang="en-GB" sz="1200" dirty="0">
                  <a:solidFill>
                    <a:schemeClr val="tx1">
                      <a:lumMod val="50000"/>
                    </a:schemeClr>
                  </a:solidFill>
                </a:rPr>
                <a:t>Low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8286776" y="5857892"/>
              <a:ext cx="3587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95226">
                <a:buClr>
                  <a:schemeClr val="tx2"/>
                </a:buClr>
              </a:pPr>
              <a:r>
                <a:rPr lang="en-GB" sz="1200" dirty="0">
                  <a:solidFill>
                    <a:schemeClr val="tx1">
                      <a:lumMod val="50000"/>
                    </a:schemeClr>
                  </a:solidFill>
                </a:rPr>
                <a:t>High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500034" y="5572140"/>
              <a:ext cx="32385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95226">
                <a:buClr>
                  <a:schemeClr val="tx2"/>
                </a:buClr>
              </a:pPr>
              <a:r>
                <a:rPr lang="en-GB" sz="1200" dirty="0">
                  <a:solidFill>
                    <a:schemeClr val="tx1">
                      <a:lumMod val="50000"/>
                    </a:schemeClr>
                  </a:solidFill>
                </a:rPr>
                <a:t>Low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357159" y="1085850"/>
              <a:ext cx="35877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95226">
                <a:buClr>
                  <a:schemeClr val="tx2"/>
                </a:buClr>
              </a:pPr>
              <a:r>
                <a:rPr lang="en-GB" sz="1200" dirty="0">
                  <a:solidFill>
                    <a:schemeClr val="tx1">
                      <a:lumMod val="50000"/>
                    </a:schemeClr>
                  </a:solidFill>
                </a:rPr>
                <a:t>High</a:t>
              </a:r>
            </a:p>
          </p:txBody>
        </p:sp>
        <p:sp>
          <p:nvSpPr>
            <p:cNvPr id="13" name="Rectangle 1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 rot="16200000">
              <a:off x="23841" y="3300682"/>
              <a:ext cx="1487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95226">
                <a:buClr>
                  <a:schemeClr val="tx2"/>
                </a:buClr>
              </a:pPr>
              <a:r>
                <a:rPr lang="en-GB" dirty="0">
                  <a:solidFill>
                    <a:schemeClr val="tx1">
                      <a:lumMod val="50000"/>
                    </a:schemeClr>
                  </a:solidFill>
                </a:rPr>
                <a:t>Influence</a:t>
              </a:r>
            </a:p>
          </p:txBody>
        </p:sp>
        <p:sp>
          <p:nvSpPr>
            <p:cNvPr id="14" name="Rectangle 1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4298947" y="5857892"/>
              <a:ext cx="915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95226">
                <a:buClr>
                  <a:schemeClr val="tx2"/>
                </a:buClr>
              </a:pPr>
              <a:r>
                <a:rPr lang="en-GB" sz="1600" dirty="0">
                  <a:solidFill>
                    <a:schemeClr val="tx1">
                      <a:lumMod val="50000"/>
                    </a:schemeClr>
                  </a:solidFill>
                </a:rPr>
                <a:t>Impact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3983"/>
              </p:ext>
            </p:extLst>
          </p:nvPr>
        </p:nvGraphicFramePr>
        <p:xfrm>
          <a:off x="5364088" y="1270516"/>
          <a:ext cx="1428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68">
                <a:tc>
                  <a:txBody>
                    <a:bodyPr/>
                    <a:lstStyle/>
                    <a:p>
                      <a:r>
                        <a:rPr lang="en-GB" sz="9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22">
                <a:tc>
                  <a:txBody>
                    <a:bodyPr/>
                    <a:lstStyle/>
                    <a:p>
                      <a:r>
                        <a:rPr lang="en-GB" sz="900" dirty="0"/>
                        <a:t>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357158" y="214290"/>
            <a:ext cx="8229600" cy="296842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GB" sz="1200" b="1" kern="0" dirty="0">
                <a:solidFill>
                  <a:srgbClr val="132E66"/>
                </a:solidFill>
                <a:latin typeface="+mj-lt"/>
                <a:ea typeface="+mj-ea"/>
                <a:cs typeface="+mj-cs"/>
              </a:rPr>
              <a:t>Stakeholder Map - The impact and influence of Stakeholder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242" y="438780"/>
            <a:ext cx="80151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  <a:latin typeface="+mn-lt"/>
                <a:cs typeface="+mn-cs"/>
              </a:rPr>
              <a:t>This template can be used to identify the stakeholders. You can change the colours of the ‘Name Box’ to reflect whether the stakeholder will have either a positive, negative, or neutral affect of the project. Please refer to the Stakeholder technique for further details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441690" y="6366531"/>
            <a:ext cx="902244" cy="276999"/>
            <a:chOff x="551553" y="6081024"/>
            <a:chExt cx="902244" cy="276999"/>
          </a:xfrm>
        </p:grpSpPr>
        <p:sp>
          <p:nvSpPr>
            <p:cNvPr id="19" name="Rectangle 18"/>
            <p:cNvSpPr/>
            <p:nvPr/>
          </p:nvSpPr>
          <p:spPr>
            <a:xfrm>
              <a:off x="551553" y="6104113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2125" y="6081024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Positive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3147" y="6336043"/>
            <a:ext cx="969571" cy="276999"/>
            <a:chOff x="551553" y="6081024"/>
            <a:chExt cx="969571" cy="276999"/>
          </a:xfrm>
        </p:grpSpPr>
        <p:sp>
          <p:nvSpPr>
            <p:cNvPr id="22" name="Rectangle 21"/>
            <p:cNvSpPr/>
            <p:nvPr/>
          </p:nvSpPr>
          <p:spPr>
            <a:xfrm>
              <a:off x="551553" y="6104113"/>
              <a:ext cx="216024" cy="216024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2125" y="6081024"/>
              <a:ext cx="788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Negative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15010" y="6343442"/>
            <a:ext cx="858963" cy="276999"/>
            <a:chOff x="551553" y="6081024"/>
            <a:chExt cx="858963" cy="276999"/>
          </a:xfrm>
        </p:grpSpPr>
        <p:sp>
          <p:nvSpPr>
            <p:cNvPr id="25" name="Rectangle 24"/>
            <p:cNvSpPr/>
            <p:nvPr/>
          </p:nvSpPr>
          <p:spPr>
            <a:xfrm>
              <a:off x="551553" y="6104113"/>
              <a:ext cx="216024" cy="21602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2125" y="6081024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Neutral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929322" y="1937156"/>
            <a:ext cx="23574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These are the people you need to fully engage and satisfy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02224" y="1844824"/>
            <a:ext cx="22145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These are the people you need to satisfy an keep up to date with progress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92812" y="4228984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Provide these people with some updates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02221" y="4228984"/>
            <a:ext cx="22145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These people need to be  engaged as you will be working with them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90561"/>
              </p:ext>
            </p:extLst>
          </p:nvPr>
        </p:nvGraphicFramePr>
        <p:xfrm>
          <a:off x="5436096" y="3725719"/>
          <a:ext cx="1428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68">
                <a:tc>
                  <a:txBody>
                    <a:bodyPr/>
                    <a:lstStyle/>
                    <a:p>
                      <a:r>
                        <a:rPr lang="en-GB" sz="9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22">
                <a:tc>
                  <a:txBody>
                    <a:bodyPr/>
                    <a:lstStyle/>
                    <a:p>
                      <a:r>
                        <a:rPr lang="en-GB" sz="900" dirty="0"/>
                        <a:t>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15918"/>
              </p:ext>
            </p:extLst>
          </p:nvPr>
        </p:nvGraphicFramePr>
        <p:xfrm>
          <a:off x="1946526" y="3725719"/>
          <a:ext cx="1428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68">
                <a:tc>
                  <a:txBody>
                    <a:bodyPr/>
                    <a:lstStyle/>
                    <a:p>
                      <a:r>
                        <a:rPr lang="en-GB" sz="9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22">
                <a:tc>
                  <a:txBody>
                    <a:bodyPr/>
                    <a:lstStyle/>
                    <a:p>
                      <a:r>
                        <a:rPr lang="en-GB" sz="900" dirty="0"/>
                        <a:t>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87054"/>
              </p:ext>
            </p:extLst>
          </p:nvPr>
        </p:nvGraphicFramePr>
        <p:xfrm>
          <a:off x="1765954" y="1273236"/>
          <a:ext cx="1428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68">
                <a:tc>
                  <a:txBody>
                    <a:bodyPr/>
                    <a:lstStyle/>
                    <a:p>
                      <a:r>
                        <a:rPr lang="en-GB" sz="9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22">
                <a:tc>
                  <a:txBody>
                    <a:bodyPr/>
                    <a:lstStyle/>
                    <a:p>
                      <a:r>
                        <a:rPr lang="en-GB" sz="900" dirty="0"/>
                        <a:t>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Financial Crime Management Group April 2016</a:t>
            </a:r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712" y="256965"/>
            <a:ext cx="1278835" cy="3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04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fRP.2vkmOxT5yL4UBT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66TjpA_uUeK1iOHY.l0z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eHkEJnkkm_nBAWR4T5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5_HOoNGE2nCQqirUojJ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7qWLpfCHEuwWuqpJFIKO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bNDg91h0O18g7eluL0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8f14VZaEmOPq7aAeX5j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LwlSfk1EOzi_DWehDzF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120hp2_AECnGL208Epba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f3dSI7C0CnSB6egrE3U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2016-04-24T19:29:59Z</dcterms:created>
  <dcterms:modified xsi:type="dcterms:W3CDTF">2016-04-24T19:30:07Z</dcterms:modified>
</cp:coreProperties>
</file>