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Lst>
  <p:notesMasterIdLst>
    <p:notesMasterId r:id="rId77"/>
  </p:notesMasterIdLst>
  <p:sldIdLst>
    <p:sldId id="335" r:id="rId3"/>
    <p:sldId id="258" r:id="rId4"/>
    <p:sldId id="259" r:id="rId5"/>
    <p:sldId id="266" r:id="rId6"/>
    <p:sldId id="256" r:id="rId7"/>
    <p:sldId id="257" r:id="rId8"/>
    <p:sldId id="260" r:id="rId9"/>
    <p:sldId id="313" r:id="rId10"/>
    <p:sldId id="261" r:id="rId11"/>
    <p:sldId id="265" r:id="rId12"/>
    <p:sldId id="267" r:id="rId13"/>
    <p:sldId id="268" r:id="rId14"/>
    <p:sldId id="269" r:id="rId15"/>
    <p:sldId id="336" r:id="rId16"/>
    <p:sldId id="340" r:id="rId17"/>
    <p:sldId id="341" r:id="rId18"/>
    <p:sldId id="270" r:id="rId19"/>
    <p:sldId id="276" r:id="rId20"/>
    <p:sldId id="275" r:id="rId21"/>
    <p:sldId id="339" r:id="rId22"/>
    <p:sldId id="277" r:id="rId23"/>
    <p:sldId id="278" r:id="rId24"/>
    <p:sldId id="274" r:id="rId25"/>
    <p:sldId id="273" r:id="rId26"/>
    <p:sldId id="272" r:id="rId27"/>
    <p:sldId id="376" r:id="rId28"/>
    <p:sldId id="280" r:id="rId29"/>
    <p:sldId id="281" r:id="rId30"/>
    <p:sldId id="282" r:id="rId31"/>
    <p:sldId id="283" r:id="rId32"/>
    <p:sldId id="284" r:id="rId33"/>
    <p:sldId id="285" r:id="rId34"/>
    <p:sldId id="286" r:id="rId35"/>
    <p:sldId id="288" r:id="rId36"/>
    <p:sldId id="287" r:id="rId37"/>
    <p:sldId id="289" r:id="rId38"/>
    <p:sldId id="290" r:id="rId39"/>
    <p:sldId id="291" r:id="rId40"/>
    <p:sldId id="292" r:id="rId41"/>
    <p:sldId id="316" r:id="rId42"/>
    <p:sldId id="319" r:id="rId43"/>
    <p:sldId id="345" r:id="rId44"/>
    <p:sldId id="317" r:id="rId45"/>
    <p:sldId id="318" r:id="rId46"/>
    <p:sldId id="320" r:id="rId47"/>
    <p:sldId id="365" r:id="rId48"/>
    <p:sldId id="346" r:id="rId49"/>
    <p:sldId id="298" r:id="rId50"/>
    <p:sldId id="299" r:id="rId51"/>
    <p:sldId id="347" r:id="rId52"/>
    <p:sldId id="300" r:id="rId53"/>
    <p:sldId id="348" r:id="rId54"/>
    <p:sldId id="329" r:id="rId55"/>
    <p:sldId id="330" r:id="rId56"/>
    <p:sldId id="331" r:id="rId57"/>
    <p:sldId id="302" r:id="rId58"/>
    <p:sldId id="349" r:id="rId59"/>
    <p:sldId id="342" r:id="rId60"/>
    <p:sldId id="334" r:id="rId61"/>
    <p:sldId id="305" r:id="rId62"/>
    <p:sldId id="332" r:id="rId63"/>
    <p:sldId id="333" r:id="rId64"/>
    <p:sldId id="297" r:id="rId65"/>
    <p:sldId id="366" r:id="rId66"/>
    <p:sldId id="367" r:id="rId67"/>
    <p:sldId id="368" r:id="rId68"/>
    <p:sldId id="370" r:id="rId69"/>
    <p:sldId id="371" r:id="rId70"/>
    <p:sldId id="375" r:id="rId71"/>
    <p:sldId id="324" r:id="rId72"/>
    <p:sldId id="325" r:id="rId73"/>
    <p:sldId id="344" r:id="rId74"/>
    <p:sldId id="328" r:id="rId75"/>
    <p:sldId id="373" r:id="rId76"/>
  </p:sldIdLst>
  <p:sldSz cx="9144000" cy="6858000" type="screen4x3"/>
  <p:notesSz cx="6858000" cy="91440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0D9"/>
    <a:srgbClr val="A0C8FF"/>
    <a:srgbClr val="6699FF"/>
    <a:srgbClr val="006600"/>
    <a:srgbClr val="339966"/>
    <a:srgbClr val="BBE0E3"/>
    <a:srgbClr val="CD601D"/>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86875" autoAdjust="0"/>
  </p:normalViewPr>
  <p:slideViewPr>
    <p:cSldViewPr>
      <p:cViewPr>
        <p:scale>
          <a:sx n="62" d="100"/>
          <a:sy n="62" d="100"/>
        </p:scale>
        <p:origin x="1336" y="624"/>
      </p:cViewPr>
      <p:guideLst>
        <p:guide orient="horz" pos="2160"/>
        <p:guide pos="2880"/>
      </p:guideLst>
    </p:cSldViewPr>
  </p:slideViewPr>
  <p:outlineViewPr>
    <p:cViewPr>
      <p:scale>
        <a:sx n="33" d="100"/>
        <a:sy n="33" d="100"/>
      </p:scale>
      <p:origin x="0" y="12270"/>
    </p:cViewPr>
  </p:outlineViewPr>
  <p:notesTextViewPr>
    <p:cViewPr>
      <p:scale>
        <a:sx n="1" d="1"/>
        <a:sy n="1" d="1"/>
      </p:scale>
      <p:origin x="0" y="0"/>
    </p:cViewPr>
  </p:notesTextViewPr>
  <p:sorterViewPr>
    <p:cViewPr>
      <p:scale>
        <a:sx n="66" d="100"/>
        <a:sy n="66" d="100"/>
      </p:scale>
      <p:origin x="0" y="5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notesMaster" Target="notesMasters/notesMaster1.xml"/><Relationship Id="rId78" Type="http://schemas.openxmlformats.org/officeDocument/2006/relationships/tags" Target="tags/tag1.xml"/><Relationship Id="rId79" Type="http://schemas.openxmlformats.org/officeDocument/2006/relationships/presProps" Target="pres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5C903-4F8F-4B4D-AA18-DAA006997A75}" type="datetimeFigureOut">
              <a:rPr lang="en-GB"/>
              <a:pPr>
                <a:defRPr/>
              </a:pPr>
              <a:t>13/05/2016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763147-EDAE-4705-A11A-476AC6A9FBFA}" type="slidenum">
              <a:rPr lang="en-GB"/>
              <a:pPr>
                <a:defRPr/>
              </a:pPr>
              <a:t>‹#›</a:t>
            </a:fld>
            <a:endParaRPr lang="en-GB" dirty="0"/>
          </a:p>
        </p:txBody>
      </p:sp>
    </p:spTree>
    <p:extLst>
      <p:ext uri="{BB962C8B-B14F-4D97-AF65-F5344CB8AC3E}">
        <p14:creationId xmlns:p14="http://schemas.microsoft.com/office/powerpoint/2010/main" val="1812921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a:t>
            </a:fld>
            <a:endParaRPr lang="en-GB" dirty="0"/>
          </a:p>
        </p:txBody>
      </p:sp>
    </p:spTree>
    <p:extLst>
      <p:ext uri="{BB962C8B-B14F-4D97-AF65-F5344CB8AC3E}">
        <p14:creationId xmlns:p14="http://schemas.microsoft.com/office/powerpoint/2010/main" val="377890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10</a:t>
            </a:fld>
            <a:endParaRPr lang="en-GB" dirty="0"/>
          </a:p>
        </p:txBody>
      </p:sp>
    </p:spTree>
    <p:extLst>
      <p:ext uri="{BB962C8B-B14F-4D97-AF65-F5344CB8AC3E}">
        <p14:creationId xmlns:p14="http://schemas.microsoft.com/office/powerpoint/2010/main" val="267365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11</a:t>
            </a:fld>
            <a:endParaRPr lang="en-GB" dirty="0"/>
          </a:p>
        </p:txBody>
      </p:sp>
    </p:spTree>
    <p:extLst>
      <p:ext uri="{BB962C8B-B14F-4D97-AF65-F5344CB8AC3E}">
        <p14:creationId xmlns:p14="http://schemas.microsoft.com/office/powerpoint/2010/main" val="15369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12</a:t>
            </a:fld>
            <a:endParaRPr lang="en-GB" dirty="0"/>
          </a:p>
        </p:txBody>
      </p:sp>
    </p:spTree>
    <p:extLst>
      <p:ext uri="{BB962C8B-B14F-4D97-AF65-F5344CB8AC3E}">
        <p14:creationId xmlns:p14="http://schemas.microsoft.com/office/powerpoint/2010/main" val="126942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13</a:t>
            </a:fld>
            <a:endParaRPr lang="en-GB" dirty="0"/>
          </a:p>
        </p:txBody>
      </p:sp>
    </p:spTree>
    <p:extLst>
      <p:ext uri="{BB962C8B-B14F-4D97-AF65-F5344CB8AC3E}">
        <p14:creationId xmlns:p14="http://schemas.microsoft.com/office/powerpoint/2010/main" val="398030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1AB21-7432-41A9-B17C-B70391DF8B93}" type="slidenum">
              <a:rPr lang="en-GB"/>
              <a:pPr fontAlgn="base">
                <a:spcBef>
                  <a:spcPct val="0"/>
                </a:spcBef>
                <a:spcAft>
                  <a:spcPct val="0"/>
                </a:spcAft>
                <a:defRPr/>
              </a:pPr>
              <a:t>14</a:t>
            </a:fld>
            <a:endParaRPr lang="en-GB" dirty="0"/>
          </a:p>
        </p:txBody>
      </p:sp>
    </p:spTree>
    <p:extLst>
      <p:ext uri="{BB962C8B-B14F-4D97-AF65-F5344CB8AC3E}">
        <p14:creationId xmlns:p14="http://schemas.microsoft.com/office/powerpoint/2010/main" val="190285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CA826-B329-4A0F-B88A-128B88EFB96D}" type="slidenum">
              <a:rPr lang="en-GB"/>
              <a:pPr fontAlgn="base">
                <a:spcBef>
                  <a:spcPct val="0"/>
                </a:spcBef>
                <a:spcAft>
                  <a:spcPct val="0"/>
                </a:spcAft>
                <a:defRPr/>
              </a:pPr>
              <a:t>15</a:t>
            </a:fld>
            <a:endParaRPr lang="en-GB" dirty="0"/>
          </a:p>
        </p:txBody>
      </p:sp>
    </p:spTree>
    <p:extLst>
      <p:ext uri="{BB962C8B-B14F-4D97-AF65-F5344CB8AC3E}">
        <p14:creationId xmlns:p14="http://schemas.microsoft.com/office/powerpoint/2010/main" val="201914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063123-E685-4E16-ABF3-651BFD911D50}" type="slidenum">
              <a:rPr lang="en-GB"/>
              <a:pPr fontAlgn="base">
                <a:spcBef>
                  <a:spcPct val="0"/>
                </a:spcBef>
                <a:spcAft>
                  <a:spcPct val="0"/>
                </a:spcAft>
                <a:defRPr/>
              </a:pPr>
              <a:t>16</a:t>
            </a:fld>
            <a:endParaRPr lang="en-GB" dirty="0"/>
          </a:p>
        </p:txBody>
      </p:sp>
    </p:spTree>
    <p:extLst>
      <p:ext uri="{BB962C8B-B14F-4D97-AF65-F5344CB8AC3E}">
        <p14:creationId xmlns:p14="http://schemas.microsoft.com/office/powerpoint/2010/main" val="86472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17</a:t>
            </a:fld>
            <a:endParaRPr lang="en-GB" dirty="0"/>
          </a:p>
        </p:txBody>
      </p:sp>
    </p:spTree>
    <p:extLst>
      <p:ext uri="{BB962C8B-B14F-4D97-AF65-F5344CB8AC3E}">
        <p14:creationId xmlns:p14="http://schemas.microsoft.com/office/powerpoint/2010/main" val="336880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18</a:t>
            </a:fld>
            <a:endParaRPr lang="en-GB" dirty="0"/>
          </a:p>
        </p:txBody>
      </p:sp>
    </p:spTree>
    <p:extLst>
      <p:ext uri="{BB962C8B-B14F-4D97-AF65-F5344CB8AC3E}">
        <p14:creationId xmlns:p14="http://schemas.microsoft.com/office/powerpoint/2010/main" val="264525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19</a:t>
            </a:fld>
            <a:endParaRPr lang="en-GB" dirty="0"/>
          </a:p>
        </p:txBody>
      </p:sp>
    </p:spTree>
    <p:extLst>
      <p:ext uri="{BB962C8B-B14F-4D97-AF65-F5344CB8AC3E}">
        <p14:creationId xmlns:p14="http://schemas.microsoft.com/office/powerpoint/2010/main" val="170414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a:t>
            </a:fld>
            <a:endParaRPr lang="en-GB" dirty="0"/>
          </a:p>
        </p:txBody>
      </p:sp>
    </p:spTree>
    <p:extLst>
      <p:ext uri="{BB962C8B-B14F-4D97-AF65-F5344CB8AC3E}">
        <p14:creationId xmlns:p14="http://schemas.microsoft.com/office/powerpoint/2010/main" val="78023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20</a:t>
            </a:fld>
            <a:endParaRPr lang="en-GB" dirty="0"/>
          </a:p>
        </p:txBody>
      </p:sp>
    </p:spTree>
    <p:extLst>
      <p:ext uri="{BB962C8B-B14F-4D97-AF65-F5344CB8AC3E}">
        <p14:creationId xmlns:p14="http://schemas.microsoft.com/office/powerpoint/2010/main" val="124708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21</a:t>
            </a:fld>
            <a:endParaRPr lang="en-GB" dirty="0"/>
          </a:p>
        </p:txBody>
      </p:sp>
    </p:spTree>
    <p:extLst>
      <p:ext uri="{BB962C8B-B14F-4D97-AF65-F5344CB8AC3E}">
        <p14:creationId xmlns:p14="http://schemas.microsoft.com/office/powerpoint/2010/main" val="203261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22</a:t>
            </a:fld>
            <a:endParaRPr lang="en-GB" dirty="0"/>
          </a:p>
        </p:txBody>
      </p:sp>
    </p:spTree>
    <p:extLst>
      <p:ext uri="{BB962C8B-B14F-4D97-AF65-F5344CB8AC3E}">
        <p14:creationId xmlns:p14="http://schemas.microsoft.com/office/powerpoint/2010/main" val="169171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23</a:t>
            </a:fld>
            <a:endParaRPr lang="en-GB" dirty="0"/>
          </a:p>
        </p:txBody>
      </p:sp>
    </p:spTree>
    <p:extLst>
      <p:ext uri="{BB962C8B-B14F-4D97-AF65-F5344CB8AC3E}">
        <p14:creationId xmlns:p14="http://schemas.microsoft.com/office/powerpoint/2010/main" val="252186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24</a:t>
            </a:fld>
            <a:endParaRPr lang="en-GB" dirty="0"/>
          </a:p>
        </p:txBody>
      </p:sp>
    </p:spTree>
    <p:extLst>
      <p:ext uri="{BB962C8B-B14F-4D97-AF65-F5344CB8AC3E}">
        <p14:creationId xmlns:p14="http://schemas.microsoft.com/office/powerpoint/2010/main" val="69331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25</a:t>
            </a:fld>
            <a:endParaRPr lang="en-GB" dirty="0"/>
          </a:p>
        </p:txBody>
      </p:sp>
    </p:spTree>
    <p:extLst>
      <p:ext uri="{BB962C8B-B14F-4D97-AF65-F5344CB8AC3E}">
        <p14:creationId xmlns:p14="http://schemas.microsoft.com/office/powerpoint/2010/main" val="378018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26</a:t>
            </a:fld>
            <a:endParaRPr lang="en-GB" dirty="0"/>
          </a:p>
        </p:txBody>
      </p:sp>
    </p:spTree>
    <p:extLst>
      <p:ext uri="{BB962C8B-B14F-4D97-AF65-F5344CB8AC3E}">
        <p14:creationId xmlns:p14="http://schemas.microsoft.com/office/powerpoint/2010/main" val="208226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27</a:t>
            </a:fld>
            <a:endParaRPr lang="en-GB" dirty="0"/>
          </a:p>
        </p:txBody>
      </p:sp>
    </p:spTree>
    <p:extLst>
      <p:ext uri="{BB962C8B-B14F-4D97-AF65-F5344CB8AC3E}">
        <p14:creationId xmlns:p14="http://schemas.microsoft.com/office/powerpoint/2010/main" val="89992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28</a:t>
            </a:fld>
            <a:endParaRPr lang="en-GB" dirty="0"/>
          </a:p>
        </p:txBody>
      </p:sp>
    </p:spTree>
    <p:extLst>
      <p:ext uri="{BB962C8B-B14F-4D97-AF65-F5344CB8AC3E}">
        <p14:creationId xmlns:p14="http://schemas.microsoft.com/office/powerpoint/2010/main" val="410019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29</a:t>
            </a:fld>
            <a:endParaRPr lang="en-GB" dirty="0"/>
          </a:p>
        </p:txBody>
      </p:sp>
    </p:spTree>
    <p:extLst>
      <p:ext uri="{BB962C8B-B14F-4D97-AF65-F5344CB8AC3E}">
        <p14:creationId xmlns:p14="http://schemas.microsoft.com/office/powerpoint/2010/main" val="2801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a:t>
            </a:fld>
            <a:endParaRPr lang="en-GB" dirty="0"/>
          </a:p>
        </p:txBody>
      </p:sp>
    </p:spTree>
    <p:extLst>
      <p:ext uri="{BB962C8B-B14F-4D97-AF65-F5344CB8AC3E}">
        <p14:creationId xmlns:p14="http://schemas.microsoft.com/office/powerpoint/2010/main" val="162568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30</a:t>
            </a:fld>
            <a:endParaRPr lang="en-GB" dirty="0"/>
          </a:p>
        </p:txBody>
      </p:sp>
    </p:spTree>
    <p:extLst>
      <p:ext uri="{BB962C8B-B14F-4D97-AF65-F5344CB8AC3E}">
        <p14:creationId xmlns:p14="http://schemas.microsoft.com/office/powerpoint/2010/main" val="263297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31</a:t>
            </a:fld>
            <a:endParaRPr lang="en-GB" dirty="0"/>
          </a:p>
        </p:txBody>
      </p:sp>
    </p:spTree>
    <p:extLst>
      <p:ext uri="{BB962C8B-B14F-4D97-AF65-F5344CB8AC3E}">
        <p14:creationId xmlns:p14="http://schemas.microsoft.com/office/powerpoint/2010/main" val="1420259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32</a:t>
            </a:fld>
            <a:endParaRPr lang="en-GB" dirty="0"/>
          </a:p>
        </p:txBody>
      </p:sp>
    </p:spTree>
    <p:extLst>
      <p:ext uri="{BB962C8B-B14F-4D97-AF65-F5344CB8AC3E}">
        <p14:creationId xmlns:p14="http://schemas.microsoft.com/office/powerpoint/2010/main" val="383001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33</a:t>
            </a:fld>
            <a:endParaRPr lang="en-GB" dirty="0"/>
          </a:p>
        </p:txBody>
      </p:sp>
    </p:spTree>
    <p:extLst>
      <p:ext uri="{BB962C8B-B14F-4D97-AF65-F5344CB8AC3E}">
        <p14:creationId xmlns:p14="http://schemas.microsoft.com/office/powerpoint/2010/main" val="1216942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34</a:t>
            </a:fld>
            <a:endParaRPr lang="en-GB" dirty="0"/>
          </a:p>
        </p:txBody>
      </p:sp>
    </p:spTree>
    <p:extLst>
      <p:ext uri="{BB962C8B-B14F-4D97-AF65-F5344CB8AC3E}">
        <p14:creationId xmlns:p14="http://schemas.microsoft.com/office/powerpoint/2010/main" val="78726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35</a:t>
            </a:fld>
            <a:endParaRPr lang="en-GB" dirty="0"/>
          </a:p>
        </p:txBody>
      </p:sp>
    </p:spTree>
    <p:extLst>
      <p:ext uri="{BB962C8B-B14F-4D97-AF65-F5344CB8AC3E}">
        <p14:creationId xmlns:p14="http://schemas.microsoft.com/office/powerpoint/2010/main" val="257981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36</a:t>
            </a:fld>
            <a:endParaRPr lang="en-GB" dirty="0"/>
          </a:p>
        </p:txBody>
      </p:sp>
    </p:spTree>
    <p:extLst>
      <p:ext uri="{BB962C8B-B14F-4D97-AF65-F5344CB8AC3E}">
        <p14:creationId xmlns:p14="http://schemas.microsoft.com/office/powerpoint/2010/main" val="3105116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37</a:t>
            </a:fld>
            <a:endParaRPr lang="en-GB" dirty="0"/>
          </a:p>
        </p:txBody>
      </p:sp>
    </p:spTree>
    <p:extLst>
      <p:ext uri="{BB962C8B-B14F-4D97-AF65-F5344CB8AC3E}">
        <p14:creationId xmlns:p14="http://schemas.microsoft.com/office/powerpoint/2010/main" val="364014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38</a:t>
            </a:fld>
            <a:endParaRPr lang="en-GB" dirty="0"/>
          </a:p>
        </p:txBody>
      </p:sp>
    </p:spTree>
    <p:extLst>
      <p:ext uri="{BB962C8B-B14F-4D97-AF65-F5344CB8AC3E}">
        <p14:creationId xmlns:p14="http://schemas.microsoft.com/office/powerpoint/2010/main" val="4207742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39</a:t>
            </a:fld>
            <a:endParaRPr lang="en-GB" dirty="0"/>
          </a:p>
        </p:txBody>
      </p:sp>
    </p:spTree>
    <p:extLst>
      <p:ext uri="{BB962C8B-B14F-4D97-AF65-F5344CB8AC3E}">
        <p14:creationId xmlns:p14="http://schemas.microsoft.com/office/powerpoint/2010/main" val="3870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a:t>
            </a:fld>
            <a:endParaRPr lang="en-GB" dirty="0"/>
          </a:p>
        </p:txBody>
      </p:sp>
    </p:spTree>
    <p:extLst>
      <p:ext uri="{BB962C8B-B14F-4D97-AF65-F5344CB8AC3E}">
        <p14:creationId xmlns:p14="http://schemas.microsoft.com/office/powerpoint/2010/main" val="1164259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40</a:t>
            </a:fld>
            <a:endParaRPr lang="en-GB" dirty="0"/>
          </a:p>
        </p:txBody>
      </p:sp>
    </p:spTree>
    <p:extLst>
      <p:ext uri="{BB962C8B-B14F-4D97-AF65-F5344CB8AC3E}">
        <p14:creationId xmlns:p14="http://schemas.microsoft.com/office/powerpoint/2010/main" val="1830134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41</a:t>
            </a:fld>
            <a:endParaRPr lang="en-GB" dirty="0"/>
          </a:p>
        </p:txBody>
      </p:sp>
    </p:spTree>
    <p:extLst>
      <p:ext uri="{BB962C8B-B14F-4D97-AF65-F5344CB8AC3E}">
        <p14:creationId xmlns:p14="http://schemas.microsoft.com/office/powerpoint/2010/main" val="13478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42</a:t>
            </a:fld>
            <a:endParaRPr lang="en-GB" dirty="0"/>
          </a:p>
        </p:txBody>
      </p:sp>
    </p:spTree>
    <p:extLst>
      <p:ext uri="{BB962C8B-B14F-4D97-AF65-F5344CB8AC3E}">
        <p14:creationId xmlns:p14="http://schemas.microsoft.com/office/powerpoint/2010/main" val="2799093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43</a:t>
            </a:fld>
            <a:endParaRPr lang="en-GB" dirty="0"/>
          </a:p>
        </p:txBody>
      </p:sp>
    </p:spTree>
    <p:extLst>
      <p:ext uri="{BB962C8B-B14F-4D97-AF65-F5344CB8AC3E}">
        <p14:creationId xmlns:p14="http://schemas.microsoft.com/office/powerpoint/2010/main" val="157364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44</a:t>
            </a:fld>
            <a:endParaRPr lang="en-GB" dirty="0"/>
          </a:p>
        </p:txBody>
      </p:sp>
    </p:spTree>
    <p:extLst>
      <p:ext uri="{BB962C8B-B14F-4D97-AF65-F5344CB8AC3E}">
        <p14:creationId xmlns:p14="http://schemas.microsoft.com/office/powerpoint/2010/main" val="210258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45</a:t>
            </a:fld>
            <a:endParaRPr lang="en-GB" dirty="0"/>
          </a:p>
        </p:txBody>
      </p:sp>
    </p:spTree>
    <p:extLst>
      <p:ext uri="{BB962C8B-B14F-4D97-AF65-F5344CB8AC3E}">
        <p14:creationId xmlns:p14="http://schemas.microsoft.com/office/powerpoint/2010/main" val="1405351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46</a:t>
            </a:fld>
            <a:endParaRPr lang="en-GB" dirty="0"/>
          </a:p>
        </p:txBody>
      </p:sp>
    </p:spTree>
    <p:extLst>
      <p:ext uri="{BB962C8B-B14F-4D97-AF65-F5344CB8AC3E}">
        <p14:creationId xmlns:p14="http://schemas.microsoft.com/office/powerpoint/2010/main" val="3758638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47</a:t>
            </a:fld>
            <a:endParaRPr lang="en-GB" dirty="0"/>
          </a:p>
        </p:txBody>
      </p:sp>
    </p:spTree>
    <p:extLst>
      <p:ext uri="{BB962C8B-B14F-4D97-AF65-F5344CB8AC3E}">
        <p14:creationId xmlns:p14="http://schemas.microsoft.com/office/powerpoint/2010/main" val="3900609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48</a:t>
            </a:fld>
            <a:endParaRPr lang="en-GB" dirty="0"/>
          </a:p>
        </p:txBody>
      </p:sp>
    </p:spTree>
    <p:extLst>
      <p:ext uri="{BB962C8B-B14F-4D97-AF65-F5344CB8AC3E}">
        <p14:creationId xmlns:p14="http://schemas.microsoft.com/office/powerpoint/2010/main" val="3405340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49</a:t>
            </a:fld>
            <a:endParaRPr lang="en-GB" dirty="0"/>
          </a:p>
        </p:txBody>
      </p:sp>
    </p:spTree>
    <p:extLst>
      <p:ext uri="{BB962C8B-B14F-4D97-AF65-F5344CB8AC3E}">
        <p14:creationId xmlns:p14="http://schemas.microsoft.com/office/powerpoint/2010/main" val="156429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a:t>
            </a:fld>
            <a:endParaRPr lang="en-GB" dirty="0"/>
          </a:p>
        </p:txBody>
      </p:sp>
    </p:spTree>
    <p:extLst>
      <p:ext uri="{BB962C8B-B14F-4D97-AF65-F5344CB8AC3E}">
        <p14:creationId xmlns:p14="http://schemas.microsoft.com/office/powerpoint/2010/main" val="1231019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50</a:t>
            </a:fld>
            <a:endParaRPr lang="en-GB" dirty="0"/>
          </a:p>
        </p:txBody>
      </p:sp>
    </p:spTree>
    <p:extLst>
      <p:ext uri="{BB962C8B-B14F-4D97-AF65-F5344CB8AC3E}">
        <p14:creationId xmlns:p14="http://schemas.microsoft.com/office/powerpoint/2010/main" val="1707046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51</a:t>
            </a:fld>
            <a:endParaRPr lang="en-GB" dirty="0"/>
          </a:p>
        </p:txBody>
      </p:sp>
    </p:spTree>
    <p:extLst>
      <p:ext uri="{BB962C8B-B14F-4D97-AF65-F5344CB8AC3E}">
        <p14:creationId xmlns:p14="http://schemas.microsoft.com/office/powerpoint/2010/main" val="2743413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52</a:t>
            </a:fld>
            <a:endParaRPr lang="en-GB" dirty="0"/>
          </a:p>
        </p:txBody>
      </p:sp>
    </p:spTree>
    <p:extLst>
      <p:ext uri="{BB962C8B-B14F-4D97-AF65-F5344CB8AC3E}">
        <p14:creationId xmlns:p14="http://schemas.microsoft.com/office/powerpoint/2010/main" val="239360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481817-AC3C-4E5E-BE7D-8E4033D5034C}" type="slidenum">
              <a:rPr lang="en-GB" sz="1200"/>
              <a:pPr algn="r"/>
              <a:t>53</a:t>
            </a:fld>
            <a:endParaRPr lang="en-GB" sz="1200" dirty="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883733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CEC253-AE3F-4E07-8B15-B4B342B3EC42}" type="slidenum">
              <a:rPr lang="en-GB" sz="1200"/>
              <a:pPr algn="r"/>
              <a:t>54</a:t>
            </a:fld>
            <a:endParaRPr lang="en-GB" sz="1200" dirty="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300925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4175E6-88F1-4951-AD7C-DB476109E79E}" type="slidenum">
              <a:rPr lang="en-GB" sz="1200"/>
              <a:pPr algn="r"/>
              <a:t>55</a:t>
            </a:fld>
            <a:endParaRPr lang="en-GB" sz="1200" dirty="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p:txBody>
      </p:sp>
    </p:spTree>
    <p:extLst>
      <p:ext uri="{BB962C8B-B14F-4D97-AF65-F5344CB8AC3E}">
        <p14:creationId xmlns:p14="http://schemas.microsoft.com/office/powerpoint/2010/main" val="2981018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56</a:t>
            </a:fld>
            <a:endParaRPr lang="en-GB" dirty="0"/>
          </a:p>
        </p:txBody>
      </p:sp>
    </p:spTree>
    <p:extLst>
      <p:ext uri="{BB962C8B-B14F-4D97-AF65-F5344CB8AC3E}">
        <p14:creationId xmlns:p14="http://schemas.microsoft.com/office/powerpoint/2010/main" val="1787898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57</a:t>
            </a:fld>
            <a:endParaRPr lang="en-GB" dirty="0"/>
          </a:p>
        </p:txBody>
      </p:sp>
    </p:spTree>
    <p:extLst>
      <p:ext uri="{BB962C8B-B14F-4D97-AF65-F5344CB8AC3E}">
        <p14:creationId xmlns:p14="http://schemas.microsoft.com/office/powerpoint/2010/main" val="2251024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58</a:t>
            </a:fld>
            <a:endParaRPr lang="en-GB" dirty="0"/>
          </a:p>
        </p:txBody>
      </p:sp>
    </p:spTree>
    <p:extLst>
      <p:ext uri="{BB962C8B-B14F-4D97-AF65-F5344CB8AC3E}">
        <p14:creationId xmlns:p14="http://schemas.microsoft.com/office/powerpoint/2010/main" val="2199038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59</a:t>
            </a:fld>
            <a:endParaRPr lang="en-GB" dirty="0"/>
          </a:p>
        </p:txBody>
      </p:sp>
    </p:spTree>
    <p:extLst>
      <p:ext uri="{BB962C8B-B14F-4D97-AF65-F5344CB8AC3E}">
        <p14:creationId xmlns:p14="http://schemas.microsoft.com/office/powerpoint/2010/main" val="90026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a:t>
            </a:fld>
            <a:endParaRPr lang="en-GB" dirty="0"/>
          </a:p>
        </p:txBody>
      </p:sp>
    </p:spTree>
    <p:extLst>
      <p:ext uri="{BB962C8B-B14F-4D97-AF65-F5344CB8AC3E}">
        <p14:creationId xmlns:p14="http://schemas.microsoft.com/office/powerpoint/2010/main" val="1049653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60</a:t>
            </a:fld>
            <a:endParaRPr lang="en-GB" dirty="0"/>
          </a:p>
        </p:txBody>
      </p:sp>
    </p:spTree>
    <p:extLst>
      <p:ext uri="{BB962C8B-B14F-4D97-AF65-F5344CB8AC3E}">
        <p14:creationId xmlns:p14="http://schemas.microsoft.com/office/powerpoint/2010/main" val="2733754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F2A9BA-7496-4FE8-8692-65F8AAB75722}" type="slidenum">
              <a:rPr lang="en-GB" sz="1200"/>
              <a:pPr algn="r"/>
              <a:t>61</a:t>
            </a:fld>
            <a:endParaRPr lang="en-GB" sz="1200" dirty="0"/>
          </a:p>
        </p:txBody>
      </p:sp>
      <p:sp>
        <p:nvSpPr>
          <p:cNvPr id="1034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879571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GB" sz="1100" dirty="0" smtClean="0"/>
          </a:p>
        </p:txBody>
      </p:sp>
      <p:sp>
        <p:nvSpPr>
          <p:cNvPr id="1054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AC521C-127C-4897-BE89-2F5556EE856F}" type="slidenum">
              <a:rPr lang="en-GB" sz="1200"/>
              <a:pPr algn="r"/>
              <a:t>62</a:t>
            </a:fld>
            <a:endParaRPr lang="en-GB" sz="1200" dirty="0"/>
          </a:p>
        </p:txBody>
      </p:sp>
    </p:spTree>
    <p:extLst>
      <p:ext uri="{BB962C8B-B14F-4D97-AF65-F5344CB8AC3E}">
        <p14:creationId xmlns:p14="http://schemas.microsoft.com/office/powerpoint/2010/main" val="3165867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63</a:t>
            </a:fld>
            <a:endParaRPr lang="en-GB" dirty="0"/>
          </a:p>
        </p:txBody>
      </p:sp>
    </p:spTree>
    <p:extLst>
      <p:ext uri="{BB962C8B-B14F-4D97-AF65-F5344CB8AC3E}">
        <p14:creationId xmlns:p14="http://schemas.microsoft.com/office/powerpoint/2010/main" val="3730303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64</a:t>
            </a:fld>
            <a:endParaRPr lang="en-GB" dirty="0"/>
          </a:p>
        </p:txBody>
      </p:sp>
    </p:spTree>
    <p:extLst>
      <p:ext uri="{BB962C8B-B14F-4D97-AF65-F5344CB8AC3E}">
        <p14:creationId xmlns:p14="http://schemas.microsoft.com/office/powerpoint/2010/main" val="2513647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65</a:t>
            </a:fld>
            <a:endParaRPr lang="en-GB" dirty="0"/>
          </a:p>
        </p:txBody>
      </p:sp>
    </p:spTree>
    <p:extLst>
      <p:ext uri="{BB962C8B-B14F-4D97-AF65-F5344CB8AC3E}">
        <p14:creationId xmlns:p14="http://schemas.microsoft.com/office/powerpoint/2010/main" val="3538935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66</a:t>
            </a:fld>
            <a:endParaRPr lang="en-GB" dirty="0"/>
          </a:p>
        </p:txBody>
      </p:sp>
    </p:spTree>
    <p:extLst>
      <p:ext uri="{BB962C8B-B14F-4D97-AF65-F5344CB8AC3E}">
        <p14:creationId xmlns:p14="http://schemas.microsoft.com/office/powerpoint/2010/main" val="533257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67</a:t>
            </a:fld>
            <a:endParaRPr lang="en-GB" dirty="0"/>
          </a:p>
        </p:txBody>
      </p:sp>
    </p:spTree>
    <p:extLst>
      <p:ext uri="{BB962C8B-B14F-4D97-AF65-F5344CB8AC3E}">
        <p14:creationId xmlns:p14="http://schemas.microsoft.com/office/powerpoint/2010/main" val="1715546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68</a:t>
            </a:fld>
            <a:endParaRPr lang="en-GB" dirty="0"/>
          </a:p>
        </p:txBody>
      </p:sp>
    </p:spTree>
    <p:extLst>
      <p:ext uri="{BB962C8B-B14F-4D97-AF65-F5344CB8AC3E}">
        <p14:creationId xmlns:p14="http://schemas.microsoft.com/office/powerpoint/2010/main" val="3155213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69</a:t>
            </a:fld>
            <a:endParaRPr lang="en-GB" dirty="0"/>
          </a:p>
        </p:txBody>
      </p:sp>
    </p:spTree>
    <p:extLst>
      <p:ext uri="{BB962C8B-B14F-4D97-AF65-F5344CB8AC3E}">
        <p14:creationId xmlns:p14="http://schemas.microsoft.com/office/powerpoint/2010/main" val="146981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a:t>
            </a:fld>
            <a:endParaRPr lang="en-GB" dirty="0"/>
          </a:p>
        </p:txBody>
      </p:sp>
    </p:spTree>
    <p:extLst>
      <p:ext uri="{BB962C8B-B14F-4D97-AF65-F5344CB8AC3E}">
        <p14:creationId xmlns:p14="http://schemas.microsoft.com/office/powerpoint/2010/main" val="34243416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70</a:t>
            </a:fld>
            <a:endParaRPr lang="en-GB" dirty="0"/>
          </a:p>
        </p:txBody>
      </p:sp>
    </p:spTree>
    <p:extLst>
      <p:ext uri="{BB962C8B-B14F-4D97-AF65-F5344CB8AC3E}">
        <p14:creationId xmlns:p14="http://schemas.microsoft.com/office/powerpoint/2010/main" val="2750604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71</a:t>
            </a:fld>
            <a:endParaRPr lang="en-GB" dirty="0"/>
          </a:p>
        </p:txBody>
      </p:sp>
    </p:spTree>
    <p:extLst>
      <p:ext uri="{BB962C8B-B14F-4D97-AF65-F5344CB8AC3E}">
        <p14:creationId xmlns:p14="http://schemas.microsoft.com/office/powerpoint/2010/main" val="592033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72</a:t>
            </a:fld>
            <a:endParaRPr lang="en-GB" dirty="0"/>
          </a:p>
        </p:txBody>
      </p:sp>
    </p:spTree>
    <p:extLst>
      <p:ext uri="{BB962C8B-B14F-4D97-AF65-F5344CB8AC3E}">
        <p14:creationId xmlns:p14="http://schemas.microsoft.com/office/powerpoint/2010/main" val="1184097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73</a:t>
            </a:fld>
            <a:endParaRPr lang="en-GB" dirty="0"/>
          </a:p>
        </p:txBody>
      </p:sp>
    </p:spTree>
    <p:extLst>
      <p:ext uri="{BB962C8B-B14F-4D97-AF65-F5344CB8AC3E}">
        <p14:creationId xmlns:p14="http://schemas.microsoft.com/office/powerpoint/2010/main" val="5967484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74</a:t>
            </a:fld>
            <a:endParaRPr lang="en-GB" dirty="0"/>
          </a:p>
        </p:txBody>
      </p:sp>
    </p:spTree>
    <p:extLst>
      <p:ext uri="{BB962C8B-B14F-4D97-AF65-F5344CB8AC3E}">
        <p14:creationId xmlns:p14="http://schemas.microsoft.com/office/powerpoint/2010/main" val="252544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8</a:t>
            </a:fld>
            <a:endParaRPr lang="en-GB" dirty="0"/>
          </a:p>
        </p:txBody>
      </p:sp>
    </p:spTree>
    <p:extLst>
      <p:ext uri="{BB962C8B-B14F-4D97-AF65-F5344CB8AC3E}">
        <p14:creationId xmlns:p14="http://schemas.microsoft.com/office/powerpoint/2010/main" val="427875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9</a:t>
            </a:fld>
            <a:endParaRPr lang="en-GB" dirty="0"/>
          </a:p>
        </p:txBody>
      </p:sp>
    </p:spTree>
    <p:extLst>
      <p:ext uri="{BB962C8B-B14F-4D97-AF65-F5344CB8AC3E}">
        <p14:creationId xmlns:p14="http://schemas.microsoft.com/office/powerpoint/2010/main" val="40164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rot="16200000">
            <a:off x="-3015456" y="3015456"/>
            <a:ext cx="6858000" cy="827088"/>
          </a:xfrm>
          <a:prstGeom prst="rect">
            <a:avLst/>
          </a:prstGeom>
          <a:gradFill flip="none" rotWithShape="1">
            <a:gsLst>
              <a:gs pos="0">
                <a:schemeClr val="tx2">
                  <a:lumMod val="40000"/>
                  <a:lumOff val="60000"/>
                </a:schemeClr>
              </a:gs>
              <a:gs pos="50000">
                <a:schemeClr val="tx2">
                  <a:lumMod val="40000"/>
                  <a:lumOff val="60000"/>
                </a:schemeClr>
              </a:gs>
              <a:gs pos="100000">
                <a:schemeClr val="accent1">
                  <a:lumMod val="20000"/>
                  <a:lumOff val="80000"/>
                </a:schemeClr>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chemeClr val="accent1">
                  <a:lumMod val="20000"/>
                  <a:lumOff val="80000"/>
                </a:schemeClr>
              </a:gs>
              <a:gs pos="50000">
                <a:schemeClr val="tx2">
                  <a:lumMod val="20000"/>
                  <a:lumOff val="80000"/>
                </a:schemeClr>
              </a:gs>
              <a:gs pos="100000">
                <a:schemeClr val="tx2">
                  <a:lumMod val="40000"/>
                  <a:lumOff val="60000"/>
                </a:schemeClr>
              </a:gs>
            </a:gsLst>
            <a:lin ang="10800000" scaled="1"/>
            <a:tileRect/>
          </a:gradFill>
          <a:ln w="31750">
            <a:noFill/>
            <a:miter lim="800000"/>
            <a:headEnd/>
            <a:tailEnd/>
          </a:ln>
        </p:spPr>
        <p:txBody>
          <a:bodyPr wrap="none" anchor="ctr"/>
          <a:lstStyle/>
          <a:p>
            <a:pPr>
              <a:defRPr/>
            </a:pPr>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8000"/>
            </a:schemeClr>
          </a:solidFill>
          <a:ln w="9525">
            <a:noFill/>
            <a:miter lim="800000"/>
            <a:headEnd/>
            <a:tailEnd/>
          </a:ln>
          <a:effectLst/>
        </p:spPr>
        <p:txBody>
          <a:bodyPr wrap="none" anchor="ctr"/>
          <a:lstStyle/>
          <a:p>
            <a:pPr>
              <a:defRPr/>
            </a:pPr>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1" name="AutoShape 15">
            <a:hlinkClick r:id="" action="ppaction://hlinkshowjump?jump=nextslide" highlightClick="1"/>
          </p:cNvPr>
          <p:cNvSpPr>
            <a:spLocks noChangeArrowheads="1"/>
          </p:cNvSpPr>
          <p:nvPr userDrawn="1"/>
        </p:nvSpPr>
        <p:spPr bwMode="auto">
          <a:xfrm>
            <a:off x="8388350" y="6237288"/>
            <a:ext cx="503238" cy="549275"/>
          </a:xfrm>
          <a:prstGeom prst="actionButtonForwardNext">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2" name="AutoShape 16">
            <a:hlinkClick r:id="" action="ppaction://hlinkshowjump?jump=previousslide" highlightClick="1"/>
          </p:cNvPr>
          <p:cNvSpPr>
            <a:spLocks noChangeArrowheads="1"/>
          </p:cNvSpPr>
          <p:nvPr userDrawn="1"/>
        </p:nvSpPr>
        <p:spPr bwMode="auto">
          <a:xfrm>
            <a:off x="7667625" y="6237288"/>
            <a:ext cx="503238" cy="549275"/>
          </a:xfrm>
          <a:prstGeom prst="actionButtonBackPrevious">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14FA38-4EA6-4389-BFDB-0BAE678DA454}" type="datetimeFigureOut">
              <a:rPr lang="en-US"/>
              <a:pPr>
                <a:defRPr/>
              </a:pPr>
              <a:t>5/13/16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BB4305-DE04-4DB9-994C-C766DC50C0B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25D311-374E-47C0-B9E2-9DA7BAC93FD3}"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AC3CA9-5877-4F3C-823C-96F02B9050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42C1BE-C3D1-4EF6-984C-752C15502658}"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22752C-E906-4FDB-BF11-2FE75DBD09B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250F2B-0162-42BF-9342-7B52A7C10FFC}"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86FB43-4945-46BE-9E58-5A9EE38840F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1895638-F507-4861-9476-6CD61AF99658}"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9C9842-55D6-4A6A-B6D2-1BFD1FA2C7A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8" name="Rectangle 7"/>
          <p:cNvSpPr>
            <a:spLocks noChangeArrowheads="1"/>
          </p:cNvSpPr>
          <p:nvPr userDrawn="1"/>
        </p:nvSpPr>
        <p:spPr bwMode="auto">
          <a:xfrm rot="16200000">
            <a:off x="-3015456" y="3015456"/>
            <a:ext cx="6858000" cy="827088"/>
          </a:xfrm>
          <a:prstGeom prst="rect">
            <a:avLst/>
          </a:prstGeom>
          <a:gradFill flip="none" rotWithShape="1">
            <a:gsLst>
              <a:gs pos="0">
                <a:schemeClr val="tx2">
                  <a:lumMod val="60000"/>
                  <a:lumOff val="40000"/>
                </a:schemeClr>
              </a:gs>
              <a:gs pos="50000">
                <a:schemeClr val="tx2">
                  <a:lumMod val="20000"/>
                  <a:lumOff val="80000"/>
                </a:schemeClr>
              </a:gs>
              <a:gs pos="100000">
                <a:schemeClr val="bg2"/>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chemeClr val="tx2">
                  <a:lumMod val="40000"/>
                  <a:lumOff val="60000"/>
                </a:schemeClr>
              </a:gs>
              <a:gs pos="50000">
                <a:schemeClr val="accent1">
                  <a:lumMod val="20000"/>
                  <a:lumOff val="80000"/>
                </a:schemeClr>
              </a:gs>
              <a:gs pos="100000">
                <a:schemeClr val="bg2"/>
              </a:gs>
            </a:gsLst>
            <a:lin ang="10800000" scaled="1"/>
            <a:tileRect/>
          </a:gradFill>
          <a:ln w="31750">
            <a:noFill/>
            <a:miter lim="800000"/>
            <a:headEnd/>
            <a:tailEnd/>
          </a:ln>
        </p:spPr>
        <p:txBody>
          <a:bodyPr wrap="none" anchor="ctr"/>
          <a:lstStyle/>
          <a:p>
            <a:pPr lvl="0"/>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Tree>
    <p:extLst>
      <p:ext uri="{BB962C8B-B14F-4D97-AF65-F5344CB8AC3E}">
        <p14:creationId xmlns:p14="http://schemas.microsoft.com/office/powerpoint/2010/main" val="3813999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solidFill>
                  <a:schemeClr val="tx1"/>
                </a:solidFill>
              </a:defRPr>
            </a:lvl1pPr>
          </a:lstStyle>
          <a:p>
            <a:pPr>
              <a:defRPr/>
            </a:pPr>
            <a:fld id="{83EC79CD-5091-49B0-B3F7-9A07FCE5780F}" type="datetimeFigureOut">
              <a:rPr lang="en-GB"/>
              <a:pPr>
                <a:defRPr/>
              </a:pPr>
              <a:t>13/05/2016</a:t>
            </a:fld>
            <a:endParaRPr lang="en-GB" dirty="0"/>
          </a:p>
        </p:txBody>
      </p:sp>
      <p:sp>
        <p:nvSpPr>
          <p:cNvPr id="5" name="Footer Placeholder 4"/>
          <p:cNvSpPr>
            <a:spLocks noGrp="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chemeClr val="tx1"/>
                </a:solidFill>
              </a:defRPr>
            </a:lvl1pPr>
          </a:lstStyle>
          <a:p>
            <a:pPr>
              <a:defRPr/>
            </a:pPr>
            <a:fld id="{E8ABD486-DAF6-4599-B381-3AE5165CF3D1}" type="slidenum">
              <a:rPr lang="en-GB"/>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D927810-C13F-4CDC-A8D1-5ABDDA8C4ABE}"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73EA2E-0AFA-4970-91A9-689C79C492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6A99108-33F4-43FF-A451-80B242D79BD1}"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3CA0-BE62-49D6-ABD4-06F3BF0BDFE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48DBBB-2B12-4551-8004-22EEF93D0E4B}"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DA6D2D-3445-4829-8F17-435AFB83AC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CA593BF-76A8-4FAF-8381-A7852A3DAC08}"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732DC8-84F2-4C01-8901-FEB540B3AE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71F56E8-DF17-4639-B2A4-6A3EFF46A0B2}" type="datetimeFigureOut">
              <a:rPr lang="en-US"/>
              <a:pPr>
                <a:defRPr/>
              </a:pPr>
              <a:t>5/13/16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082A2A-E625-4E7E-86F8-2440596177F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B40E4C-D427-4076-8DA3-540EA65673FC}" type="datetimeFigureOut">
              <a:rPr lang="en-US"/>
              <a:pPr>
                <a:defRPr/>
              </a:pPr>
              <a:t>5/13/16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E028A8-5C3B-48DF-9C5D-27E691B3C1C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fld id="{296566CC-F5B1-4725-8242-565300E07BA7}" type="datetimeFigureOut">
              <a:rPr lang="en-US"/>
              <a:pPr>
                <a:defRPr/>
              </a:pPr>
              <a:t>5/13/16</a:t>
            </a:fld>
            <a:endParaRPr lang="en-US" dirty="0"/>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dirty="0"/>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F378FD7-6E1D-41C3-AFEA-6262B95B8721}" type="slidenum">
              <a:rPr lang="en-US"/>
              <a:pPr>
                <a:defRPr/>
              </a:pPr>
              <a:t>‹#›</a:t>
            </a:fld>
            <a:endParaRPr lang="en-US" dirty="0"/>
          </a:p>
        </p:txBody>
      </p:sp>
      <p:sp>
        <p:nvSpPr>
          <p:cNvPr id="165895" name="Rectangle 7"/>
          <p:cNvSpPr>
            <a:spLocks noChangeArrowheads="1"/>
          </p:cNvSpPr>
          <p:nvPr userDrawn="1"/>
        </p:nvSpPr>
        <p:spPr bwMode="auto">
          <a:xfrm rot="-5400000">
            <a:off x="-3015456" y="3015456"/>
            <a:ext cx="6858000" cy="827088"/>
          </a:xfrm>
          <a:prstGeom prst="rect">
            <a:avLst/>
          </a:prstGeom>
          <a:gradFill rotWithShape="1">
            <a:gsLst>
              <a:gs pos="0">
                <a:srgbClr val="0072C6"/>
              </a:gs>
              <a:gs pos="100000">
                <a:srgbClr val="85CBFF"/>
              </a:gs>
            </a:gsLst>
            <a:lin ang="0" scaled="1"/>
          </a:gradFill>
          <a:ln w="31750">
            <a:solidFill>
              <a:srgbClr val="0072C6"/>
            </a:solidFill>
            <a:miter lim="800000"/>
            <a:headEnd/>
            <a:tailEnd/>
          </a:ln>
          <a:effectLst/>
          <a:extLst/>
        </p:spPr>
        <p:txBody>
          <a:bodyPr wrap="none" anchor="ctr"/>
          <a:lstStyle/>
          <a:p>
            <a:pPr>
              <a:defRPr/>
            </a:pPr>
            <a:endParaRPr lang="en-GB" dirty="0">
              <a:solidFill>
                <a:srgbClr val="000000"/>
              </a:solidFill>
              <a:latin typeface="+mn-lt"/>
            </a:endParaRPr>
          </a:p>
        </p:txBody>
      </p:sp>
      <p:sp>
        <p:nvSpPr>
          <p:cNvPr id="165896" name="Rectangle 8"/>
          <p:cNvSpPr>
            <a:spLocks noChangeArrowheads="1"/>
          </p:cNvSpPr>
          <p:nvPr userDrawn="1"/>
        </p:nvSpPr>
        <p:spPr bwMode="auto">
          <a:xfrm>
            <a:off x="0" y="6165850"/>
            <a:ext cx="9144000" cy="719138"/>
          </a:xfrm>
          <a:prstGeom prst="rect">
            <a:avLst/>
          </a:prstGeom>
          <a:gradFill rotWithShape="1">
            <a:gsLst>
              <a:gs pos="0">
                <a:srgbClr val="0072C6"/>
              </a:gs>
              <a:gs pos="100000">
                <a:srgbClr val="A0C8FF"/>
              </a:gs>
            </a:gsLst>
            <a:lin ang="0" scaled="1"/>
          </a:gradFill>
          <a:ln w="31750">
            <a:solidFill>
              <a:srgbClr val="0072C6"/>
            </a:solidFill>
            <a:miter lim="800000"/>
            <a:headEnd/>
            <a:tailEnd/>
          </a:ln>
          <a:effectLst/>
          <a:extLst/>
        </p:spPr>
        <p:txBody>
          <a:bodyPr wrap="none" anchor="ctr"/>
          <a:lstStyle/>
          <a:p>
            <a:pPr>
              <a:defRPr/>
            </a:pPr>
            <a:endParaRPr lang="en-GB" dirty="0">
              <a:solidFill>
                <a:srgbClr val="000000"/>
              </a:solidFill>
              <a:latin typeface="+mn-lt"/>
            </a:endParaRPr>
          </a:p>
        </p:txBody>
      </p:sp>
      <p:pic>
        <p:nvPicPr>
          <p:cNvPr id="1031" name="Picture 9" descr="NHS Leic City Col jpeg"/>
          <p:cNvPicPr>
            <a:picLocks noChangeAspect="1" noChangeArrowheads="1"/>
          </p:cNvPicPr>
          <p:nvPr userDrawn="1"/>
        </p:nvPicPr>
        <p:blipFill>
          <a:blip r:embed="rId5" cstate="print"/>
          <a:srcRect l="54155" t="905" r="612" b="51810"/>
          <a:stretch>
            <a:fillRect/>
          </a:stretch>
        </p:blipFill>
        <p:spPr bwMode="auto">
          <a:xfrm>
            <a:off x="217488" y="6351588"/>
            <a:ext cx="820737" cy="331787"/>
          </a:xfrm>
          <a:prstGeom prst="rect">
            <a:avLst/>
          </a:prstGeom>
          <a:noFill/>
          <a:ln w="9525">
            <a:noFill/>
            <a:miter lim="800000"/>
            <a:headEnd/>
            <a:tailEnd/>
          </a:ln>
        </p:spPr>
      </p:pic>
      <p:grpSp>
        <p:nvGrpSpPr>
          <p:cNvPr id="1032" name="Group 6"/>
          <p:cNvGrpSpPr>
            <a:grpSpLocks/>
          </p:cNvGrpSpPr>
          <p:nvPr userDrawn="1"/>
        </p:nvGrpSpPr>
        <p:grpSpPr bwMode="auto">
          <a:xfrm>
            <a:off x="5940425" y="188913"/>
            <a:ext cx="3051175" cy="1511300"/>
            <a:chOff x="7830" y="465"/>
            <a:chExt cx="3669" cy="1825"/>
          </a:xfrm>
        </p:grpSpPr>
        <p:pic>
          <p:nvPicPr>
            <p:cNvPr id="1033" name="Picture 7" descr="Skyline"/>
            <p:cNvPicPr>
              <a:picLocks noChangeAspect="1" noChangeArrowheads="1"/>
            </p:cNvPicPr>
            <p:nvPr/>
          </p:nvPicPr>
          <p:blipFill>
            <a:blip r:embed="rId6" cstate="print"/>
            <a:srcRect/>
            <a:stretch>
              <a:fillRect/>
            </a:stretch>
          </p:blipFill>
          <p:spPr bwMode="auto">
            <a:xfrm>
              <a:off x="7899" y="1288"/>
              <a:ext cx="3455" cy="536"/>
            </a:xfrm>
            <a:prstGeom prst="rect">
              <a:avLst/>
            </a:prstGeom>
            <a:noFill/>
            <a:ln w="9525">
              <a:noFill/>
              <a:miter lim="800000"/>
              <a:headEnd/>
              <a:tailEnd/>
            </a:ln>
          </p:spPr>
        </p:pic>
        <p:sp>
          <p:nvSpPr>
            <p:cNvPr id="165900" name="Text Box 8"/>
            <p:cNvSpPr txBox="1">
              <a:spLocks noChangeArrowheads="1"/>
            </p:cNvSpPr>
            <p:nvPr/>
          </p:nvSpPr>
          <p:spPr bwMode="auto">
            <a:xfrm>
              <a:off x="7830" y="843"/>
              <a:ext cx="3669" cy="600"/>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sz="1200" b="1" dirty="0" smtClean="0">
                  <a:solidFill>
                    <a:srgbClr val="002060"/>
                  </a:solidFill>
                </a:rPr>
                <a:t>London Audit Consortium</a:t>
              </a:r>
              <a:endParaRPr lang="en-GB" sz="1200" dirty="0" smtClean="0">
                <a:solidFill>
                  <a:srgbClr val="000000"/>
                </a:solidFill>
              </a:endParaRPr>
            </a:p>
          </p:txBody>
        </p:sp>
        <p:sp>
          <p:nvSpPr>
            <p:cNvPr id="165901" name="Text Box 9"/>
            <p:cNvSpPr txBox="1">
              <a:spLocks noChangeArrowheads="1"/>
            </p:cNvSpPr>
            <p:nvPr/>
          </p:nvSpPr>
          <p:spPr bwMode="auto">
            <a:xfrm>
              <a:off x="7864" y="1918"/>
              <a:ext cx="3537" cy="372"/>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800" dirty="0" smtClean="0">
                  <a:solidFill>
                    <a:srgbClr val="000066"/>
                  </a:solidFill>
                </a:rPr>
                <a:t>Hosted by Barts and The London NHS Trust</a:t>
              </a:r>
              <a:endParaRPr lang="en-GB" dirty="0" smtClean="0">
                <a:solidFill>
                  <a:srgbClr val="000066"/>
                </a:solidFill>
              </a:endParaRPr>
            </a:p>
          </p:txBody>
        </p:sp>
        <p:pic>
          <p:nvPicPr>
            <p:cNvPr id="1036" name="Picture 10" descr="NHS"/>
            <p:cNvPicPr>
              <a:picLocks noChangeAspect="1" noChangeArrowheads="1"/>
            </p:cNvPicPr>
            <p:nvPr/>
          </p:nvPicPr>
          <p:blipFill>
            <a:blip r:embed="rId7" cstate="print"/>
            <a:srcRect/>
            <a:stretch>
              <a:fillRect/>
            </a:stretch>
          </p:blipFill>
          <p:spPr bwMode="auto">
            <a:xfrm>
              <a:off x="10530" y="465"/>
              <a:ext cx="795" cy="32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1F5B893-4951-42D9-A662-9FFE0DAEB4E5}" type="datetimeFigureOut">
              <a:rPr lang="en-US"/>
              <a:pPr>
                <a:defRPr/>
              </a:pPr>
              <a:t>5/13/16</a:t>
            </a:fld>
            <a:endParaRPr lang="en-US" dirty="0"/>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067E56-C921-4258-8513-69ABF8CEE6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slide" Target="slide16.xml"/><Relationship Id="rId5" Type="http://schemas.openxmlformats.org/officeDocument/2006/relationships/slide" Target="slide15.xm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4.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4.jp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4.jp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0.xml"/><Relationship Id="rId5" Type="http://schemas.openxmlformats.org/officeDocument/2006/relationships/slide" Target="slide23.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6.emf"/><Relationship Id="rId5" Type="http://schemas.openxmlformats.org/officeDocument/2006/relationships/image" Target="../media/image4.jp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slide" Target="slide25.xml"/><Relationship Id="rId5" Type="http://schemas.openxmlformats.org/officeDocument/2006/relationships/slide" Target="slide20.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3.xml"/><Relationship Id="rId5" Type="http://schemas.openxmlformats.org/officeDocument/2006/relationships/slide" Target="slide25.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5.xml"/><Relationship Id="rId5" Type="http://schemas.openxmlformats.org/officeDocument/2006/relationships/slide" Target="slide20.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hyperlink" Target="mailto:whistle@pcaw.co.uk" TargetMode="External"/><Relationship Id="rId4" Type="http://schemas.openxmlformats.org/officeDocument/2006/relationships/hyperlink" Target="http://www.pcaw.co.uk/" TargetMode="External"/><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 Target="slide70.xml"/><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4" Type="http://schemas.openxmlformats.org/officeDocument/2006/relationships/slide" Target="slide65.xm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7.jpeg"/></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slide" Target="slide68.xm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slide" Target="slide70.xml"/><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1.xml"/><Relationship Id="rId5" Type="http://schemas.openxmlformats.org/officeDocument/2006/relationships/notesSlide" Target="../notesSlides/notesSlide72.xml"/><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png"/><Relationship Id="rId1" Type="http://schemas.openxmlformats.org/officeDocument/2006/relationships/tags" Target="../tags/tag6.xml"/><Relationship Id="rId2" Type="http://schemas.openxmlformats.org/officeDocument/2006/relationships/tags" Target="../tags/tag7.xml"/></Relationships>
</file>

<file path=ppt/slides/_rels/slide73.xml.rels><?xml version="1.0" encoding="UTF-8" standalone="yes"?>
<Relationships xmlns="http://schemas.openxmlformats.org/package/2006/relationships"><Relationship Id="rId3" Type="http://schemas.openxmlformats.org/officeDocument/2006/relationships/slide" Target="slide64.xml"/><Relationship Id="rId4"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ctrTitle" idx="4294967295"/>
          </p:nvPr>
        </p:nvSpPr>
        <p:spPr bwMode="auto">
          <a:xfrm>
            <a:off x="0" y="1628775"/>
            <a:ext cx="8964613" cy="1470025"/>
          </a:xfrm>
          <a:prstGeom prst="rect">
            <a:avLst/>
          </a:prstGeom>
          <a:noFill/>
          <a:ln>
            <a:miter lim="800000"/>
            <a:headEnd/>
            <a:tailEnd/>
          </a:ln>
        </p:spPr>
        <p:txBody>
          <a:bodyPr anchor="ctr"/>
          <a:lstStyle/>
          <a:p>
            <a:pPr eaLnBrk="1" hangingPunct="1"/>
            <a:r>
              <a:rPr lang="en-GB" sz="3200" b="1" dirty="0" smtClean="0">
                <a:solidFill>
                  <a:schemeClr val="tx1"/>
                </a:solidFill>
              </a:rPr>
              <a:t>Countering Fraud</a:t>
            </a:r>
            <a:br>
              <a:rPr lang="en-GB" sz="3200" b="1" dirty="0" smtClean="0">
                <a:solidFill>
                  <a:schemeClr val="tx1"/>
                </a:solidFill>
              </a:rPr>
            </a:br>
            <a:endParaRPr lang="en-US" sz="3200" b="1" dirty="0" smtClean="0">
              <a:solidFill>
                <a:schemeClr val="tx1"/>
              </a:solidFill>
            </a:endParaRPr>
          </a:p>
        </p:txBody>
      </p:sp>
      <p:sp>
        <p:nvSpPr>
          <p:cNvPr id="17410" name="Rectangle 13"/>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en-GB" dirty="0"/>
          </a:p>
        </p:txBody>
      </p:sp>
      <p:pic>
        <p:nvPicPr>
          <p:cNvPr id="17413" name="Picture 13"/>
          <p:cNvPicPr>
            <a:picLocks noChangeAspect="1" noChangeArrowheads="1"/>
          </p:cNvPicPr>
          <p:nvPr/>
        </p:nvPicPr>
        <p:blipFill>
          <a:blip r:embed="rId3" cstate="print"/>
          <a:srcRect/>
          <a:stretch>
            <a:fillRect/>
          </a:stretch>
        </p:blipFill>
        <p:spPr bwMode="auto">
          <a:xfrm>
            <a:off x="2987675" y="4076700"/>
            <a:ext cx="2016125" cy="20161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57" y="4076700"/>
            <a:ext cx="1998910" cy="19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0166" y="4109008"/>
            <a:ext cx="1983817" cy="19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485" y="4109009"/>
            <a:ext cx="1950656" cy="195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27088" y="1700213"/>
            <a:ext cx="7632700" cy="2585323"/>
          </a:xfrm>
          <a:prstGeom prst="rect">
            <a:avLst/>
          </a:prstGeom>
          <a:noFill/>
          <a:ln w="9525">
            <a:noFill/>
            <a:miter lim="800000"/>
            <a:headEnd/>
            <a:tailEnd/>
          </a:ln>
        </p:spPr>
        <p:txBody>
          <a:bodyPr>
            <a:spAutoFit/>
          </a:bodyPr>
          <a:lstStyle/>
          <a:p>
            <a:r>
              <a:rPr lang="en-GB" dirty="0"/>
              <a:t>Fraud undermines the reputation of an organisation and the confidence that others have in the business. </a:t>
            </a:r>
          </a:p>
          <a:p>
            <a:r>
              <a:rPr lang="en-GB" dirty="0"/>
              <a:t> </a:t>
            </a:r>
          </a:p>
          <a:p>
            <a:r>
              <a:rPr lang="en-GB" dirty="0"/>
              <a:t>Some frauds can also impact on </a:t>
            </a:r>
            <a:r>
              <a:rPr lang="en-GB" dirty="0" smtClean="0"/>
              <a:t>safety</a:t>
            </a:r>
            <a:r>
              <a:rPr lang="en-GB" dirty="0"/>
              <a:t>, for example if </a:t>
            </a:r>
            <a:r>
              <a:rPr lang="en-GB" dirty="0" smtClean="0"/>
              <a:t>inferior </a:t>
            </a:r>
            <a:r>
              <a:rPr lang="en-GB" dirty="0"/>
              <a:t>quality or badly maintained equipment is used as a result of fraud by suppliers or contractors.</a:t>
            </a:r>
          </a:p>
          <a:p>
            <a:endParaRPr lang="en-GB" dirty="0"/>
          </a:p>
          <a:p>
            <a:r>
              <a:rPr lang="en-GB" dirty="0"/>
              <a:t>Fraud means that everyone pays more for goods and services, as well as higher taxes.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42988" y="1444625"/>
            <a:ext cx="7345362" cy="1754188"/>
          </a:xfrm>
          <a:prstGeom prst="rect">
            <a:avLst/>
          </a:prstGeom>
          <a:noFill/>
          <a:ln w="9525">
            <a:noFill/>
            <a:miter lim="800000"/>
            <a:headEnd/>
            <a:tailEnd/>
          </a:ln>
        </p:spPr>
        <p:txBody>
          <a:bodyPr>
            <a:spAutoFit/>
          </a:bodyPr>
          <a:lstStyle/>
          <a:p>
            <a:r>
              <a:rPr lang="en-GB" dirty="0"/>
              <a:t>Individuals who act fraudulently face:</a:t>
            </a:r>
          </a:p>
          <a:p>
            <a:endParaRPr lang="en-GB" dirty="0"/>
          </a:p>
          <a:p>
            <a:pPr marL="742950" lvl="1" indent="-285750">
              <a:buFont typeface="Wingdings" pitchFamily="2" charset="2"/>
              <a:buChar char="ü"/>
            </a:pPr>
            <a:r>
              <a:rPr lang="en-GB" dirty="0"/>
              <a:t>Up to  10 Years imprisonment;</a:t>
            </a:r>
          </a:p>
          <a:p>
            <a:pPr marL="742950" lvl="1" indent="-285750">
              <a:buFont typeface="Wingdings" pitchFamily="2" charset="2"/>
              <a:buChar char="ü"/>
            </a:pPr>
            <a:r>
              <a:rPr lang="en-GB" dirty="0"/>
              <a:t>Financial Penalties/Recovery  under the Proceeds of Crime Act</a:t>
            </a:r>
          </a:p>
          <a:p>
            <a:pPr marL="742950" lvl="1" indent="-285750">
              <a:buFont typeface="Wingdings" pitchFamily="2" charset="2"/>
              <a:buChar char="ü"/>
            </a:pPr>
            <a:r>
              <a:rPr lang="en-GB" dirty="0"/>
              <a:t>Disciplinary action by their relevant professional body</a:t>
            </a:r>
          </a:p>
          <a:p>
            <a:pPr marL="742950" lvl="1" indent="-285750">
              <a:buFont typeface="Wingdings" pitchFamily="2" charset="2"/>
              <a:buChar char="ü"/>
            </a:pPr>
            <a:r>
              <a:rPr lang="en-GB" dirty="0"/>
              <a:t>Disciplinary action by their employer</a:t>
            </a:r>
          </a:p>
        </p:txBody>
      </p:sp>
      <p:pic>
        <p:nvPicPr>
          <p:cNvPr id="27650" name="Picture 3"/>
          <p:cNvPicPr>
            <a:picLocks noChangeAspect="1" noChangeArrowheads="1"/>
          </p:cNvPicPr>
          <p:nvPr/>
        </p:nvPicPr>
        <p:blipFill>
          <a:blip r:embed="rId3" cstate="print"/>
          <a:srcRect/>
          <a:stretch>
            <a:fillRect/>
          </a:stretch>
        </p:blipFill>
        <p:spPr bwMode="auto">
          <a:xfrm>
            <a:off x="4932363" y="3573463"/>
            <a:ext cx="3657600" cy="2438400"/>
          </a:xfrm>
          <a:prstGeom prst="rect">
            <a:avLst/>
          </a:prstGeom>
          <a:noFill/>
          <a:ln w="9525">
            <a:noFill/>
            <a:miter lim="800000"/>
            <a:headEnd/>
            <a:tailEnd/>
          </a:ln>
        </p:spPr>
      </p:pic>
      <p:sp>
        <p:nvSpPr>
          <p:cNvPr id="27651" name="TextBox 1"/>
          <p:cNvSpPr txBox="1">
            <a:spLocks noChangeArrowheads="1"/>
          </p:cNvSpPr>
          <p:nvPr/>
        </p:nvSpPr>
        <p:spPr bwMode="auto">
          <a:xfrm>
            <a:off x="1042988" y="4608513"/>
            <a:ext cx="3457575" cy="646331"/>
          </a:xfrm>
          <a:prstGeom prst="rect">
            <a:avLst/>
          </a:prstGeom>
          <a:noFill/>
          <a:ln w="9525">
            <a:noFill/>
            <a:miter lim="800000"/>
            <a:headEnd/>
            <a:tailEnd/>
          </a:ln>
        </p:spPr>
        <p:txBody>
          <a:bodyPr>
            <a:spAutoFit/>
          </a:bodyPr>
          <a:lstStyle/>
          <a:p>
            <a:r>
              <a:rPr lang="en-GB" dirty="0"/>
              <a:t>How </a:t>
            </a:r>
            <a:r>
              <a:rPr lang="en-GB" dirty="0" smtClean="0"/>
              <a:t>are they </a:t>
            </a:r>
            <a:r>
              <a:rPr lang="en-GB" dirty="0"/>
              <a:t>going to explain this to </a:t>
            </a:r>
            <a:r>
              <a:rPr lang="en-GB" dirty="0" smtClean="0"/>
              <a:t>their </a:t>
            </a:r>
            <a:r>
              <a:rPr lang="en-GB" dirty="0"/>
              <a:t>family and friends?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916238" y="2628900"/>
            <a:ext cx="3821112" cy="461963"/>
          </a:xfrm>
          <a:prstGeom prst="rect">
            <a:avLst/>
          </a:prstGeom>
          <a:noFill/>
          <a:ln w="9525">
            <a:noFill/>
            <a:miter lim="800000"/>
            <a:headEnd/>
            <a:tailEnd/>
          </a:ln>
        </p:spPr>
        <p:txBody>
          <a:bodyPr wrap="none">
            <a:spAutoFit/>
          </a:bodyPr>
          <a:lstStyle/>
          <a:p>
            <a:r>
              <a:rPr lang="en-GB" sz="2400" b="1" dirty="0"/>
              <a:t>Module 2 What is Fraud?</a:t>
            </a:r>
          </a:p>
        </p:txBody>
      </p:sp>
      <p:sp>
        <p:nvSpPr>
          <p:cNvPr id="2" name="Oval 1"/>
          <p:cNvSpPr/>
          <p:nvPr/>
        </p:nvSpPr>
        <p:spPr>
          <a:xfrm>
            <a:off x="2513013" y="1119188"/>
            <a:ext cx="1901825" cy="769937"/>
          </a:xfrm>
          <a:prstGeom prst="ellipse">
            <a:avLst/>
          </a:prstGeom>
          <a:solidFill>
            <a:srgbClr val="6699FF"/>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embezzle</a:t>
            </a:r>
          </a:p>
        </p:txBody>
      </p:sp>
      <p:sp>
        <p:nvSpPr>
          <p:cNvPr id="8" name="Oval 7"/>
          <p:cNvSpPr/>
          <p:nvPr/>
        </p:nvSpPr>
        <p:spPr>
          <a:xfrm>
            <a:off x="1547813" y="4779963"/>
            <a:ext cx="1903412" cy="769937"/>
          </a:xfrm>
          <a:prstGeom prst="ellipse">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scam</a:t>
            </a:r>
          </a:p>
        </p:txBody>
      </p:sp>
      <p:sp>
        <p:nvSpPr>
          <p:cNvPr id="9" name="Oval 8"/>
          <p:cNvSpPr/>
          <p:nvPr/>
        </p:nvSpPr>
        <p:spPr>
          <a:xfrm>
            <a:off x="5434013" y="5130800"/>
            <a:ext cx="1903412" cy="769938"/>
          </a:xfrm>
          <a:prstGeom prst="ellipse">
            <a:avLst/>
          </a:prstGeom>
          <a:solidFill>
            <a:srgbClr val="3B40D9"/>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con</a:t>
            </a:r>
          </a:p>
        </p:txBody>
      </p:sp>
      <p:sp>
        <p:nvSpPr>
          <p:cNvPr id="10" name="Oval 9"/>
          <p:cNvSpPr/>
          <p:nvPr/>
        </p:nvSpPr>
        <p:spPr>
          <a:xfrm>
            <a:off x="6824663" y="1889125"/>
            <a:ext cx="1903412" cy="769938"/>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Dupe</a:t>
            </a:r>
          </a:p>
        </p:txBody>
      </p:sp>
      <p:sp>
        <p:nvSpPr>
          <p:cNvPr id="28678" name="TextBox 2"/>
          <p:cNvSpPr txBox="1">
            <a:spLocks noChangeArrowheads="1"/>
          </p:cNvSpPr>
          <p:nvPr/>
        </p:nvSpPr>
        <p:spPr bwMode="auto">
          <a:xfrm>
            <a:off x="2513013" y="3421063"/>
            <a:ext cx="4824412" cy="1014412"/>
          </a:xfrm>
          <a:prstGeom prst="rect">
            <a:avLst/>
          </a:prstGeom>
          <a:noFill/>
          <a:ln w="9525">
            <a:noFill/>
            <a:miter lim="800000"/>
            <a:headEnd/>
            <a:tailEnd/>
          </a:ln>
        </p:spPr>
        <p:txBody>
          <a:bodyPr>
            <a:spAutoFit/>
          </a:bodyPr>
          <a:lstStyle/>
          <a:p>
            <a:pPr algn="ctr"/>
            <a:r>
              <a:rPr lang="en-GB" sz="2000" dirty="0"/>
              <a:t>There are many different terms and names used for fraud. In this section we will learn how we define fraud.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30300" y="2060575"/>
            <a:ext cx="7343775" cy="3694113"/>
          </a:xfrm>
          <a:prstGeom prst="rect">
            <a:avLst/>
          </a:prstGeom>
          <a:noFill/>
          <a:ln w="9525">
            <a:noFill/>
            <a:miter lim="800000"/>
            <a:headEnd/>
            <a:tailEnd/>
          </a:ln>
        </p:spPr>
        <p:txBody>
          <a:bodyPr>
            <a:spAutoFit/>
          </a:bodyPr>
          <a:lstStyle/>
          <a:p>
            <a:r>
              <a:rPr lang="en-GB" b="1" dirty="0"/>
              <a:t>Broad Definition</a:t>
            </a:r>
            <a:endParaRPr lang="en-GB" dirty="0"/>
          </a:p>
          <a:p>
            <a:r>
              <a:rPr lang="en-GB" dirty="0"/>
              <a:t>Fraud has historically been defined as depriving someone of something by deceit. The term ‘fraud’ also encompasses offences such as : Bribery, Forgery, Conspiracy, False Accounting and Theft.</a:t>
            </a:r>
          </a:p>
          <a:p>
            <a:r>
              <a:rPr lang="en-GB" b="1" dirty="0"/>
              <a:t> </a:t>
            </a:r>
            <a:endParaRPr lang="en-GB" dirty="0"/>
          </a:p>
          <a:p>
            <a:r>
              <a:rPr lang="en-GB" b="1" dirty="0"/>
              <a:t> </a:t>
            </a:r>
            <a:endParaRPr lang="en-GB" dirty="0"/>
          </a:p>
          <a:p>
            <a:r>
              <a:rPr lang="en-GB" b="1" dirty="0"/>
              <a:t>Working Definition</a:t>
            </a:r>
            <a:endParaRPr lang="en-GB" dirty="0"/>
          </a:p>
          <a:p>
            <a:r>
              <a:rPr lang="en-GB" dirty="0"/>
              <a:t>Many organisations use a non-legal definition of fraud and a typical example is provided below:</a:t>
            </a:r>
          </a:p>
          <a:p>
            <a:r>
              <a:rPr lang="en-GB" dirty="0"/>
              <a:t> </a:t>
            </a:r>
          </a:p>
          <a:p>
            <a:r>
              <a:rPr lang="en-GB" dirty="0"/>
              <a:t>“An intentionally dishonest act including deliberate falsification of information committed by or against an organisation by management, employees, or third parties to obtain an advantage or to cause a loss.”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a:hlinkClick r:id="rId4" action="ppaction://hlinksldjump"/>
          </p:cNvPr>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sp>
        <p:nvSpPr>
          <p:cNvPr id="13" name="Rectangle 12">
            <a:hlinkClick r:id="rId5" action="ppaction://hlinksldjump"/>
          </p:cNvPr>
          <p:cNvSpPr/>
          <p:nvPr/>
        </p:nvSpPr>
        <p:spPr>
          <a:xfrm>
            <a:off x="2928938"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0724" name="Picture 13" descr="1431h0060.png"/>
          <p:cNvPicPr>
            <a:picLocks noChangeAspect="1"/>
          </p:cNvPicPr>
          <p:nvPr>
            <p:custDataLst>
              <p:tags r:id="rId1"/>
            </p:custDataLst>
          </p:nvPr>
        </p:nvPicPr>
        <p:blipFill>
          <a:blip r:embed="rId6" cstate="print">
            <a:lum bright="2000" contrast="-6000"/>
          </a:blip>
          <a:srcRect/>
          <a:stretch>
            <a:fillRect/>
          </a:stretch>
        </p:blipFill>
        <p:spPr bwMode="auto">
          <a:xfrm>
            <a:off x="7112000" y="1982788"/>
            <a:ext cx="2000250" cy="2911475"/>
          </a:xfrm>
          <a:prstGeom prst="rect">
            <a:avLst/>
          </a:prstGeom>
          <a:blipFill dpi="0" rotWithShape="1">
            <a:blip r:embed="rId7" cstate="print">
              <a:lum bright="2000" contrast="-6000"/>
            </a:blip>
            <a:srcRect/>
            <a:tile tx="0" ty="0" sx="100000" sy="100000" flip="none" algn="tl"/>
          </a:blipFill>
          <a:ln w="9525">
            <a:noFill/>
            <a:miter lim="800000"/>
            <a:headEnd/>
            <a:tailEnd/>
          </a:ln>
        </p:spPr>
      </p:pic>
      <p:sp>
        <p:nvSpPr>
          <p:cNvPr id="30725"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t>Natalie has to complete a daily timesheet. </a:t>
            </a:r>
          </a:p>
          <a:p>
            <a:r>
              <a:rPr lang="en-GB" sz="2000" dirty="0"/>
              <a:t>Every Tuesday she is the first person to arrive at the office. </a:t>
            </a:r>
          </a:p>
          <a:p>
            <a:r>
              <a:rPr lang="en-GB" sz="2000" dirty="0"/>
              <a:t>She enters her time of arrival as 30 mins earlier than her actual time of arrival. By building up extra hours she can claim overtime payments.</a:t>
            </a:r>
          </a:p>
          <a:p>
            <a:endParaRPr lang="en-GB" sz="2000" dirty="0"/>
          </a:p>
          <a:p>
            <a:r>
              <a:rPr lang="en-GB" sz="2000" dirty="0"/>
              <a:t>Has Natalie committed fraud?</a:t>
            </a:r>
          </a:p>
          <a:p>
            <a:r>
              <a:rPr lang="en-GB" sz="2000" dirty="0"/>
              <a:t> </a:t>
            </a:r>
          </a:p>
        </p:txBody>
      </p:sp>
      <p:sp>
        <p:nvSpPr>
          <p:cNvPr id="30726" name="TextBox 1"/>
          <p:cNvSpPr txBox="1">
            <a:spLocks noChangeArrowheads="1"/>
          </p:cNvSpPr>
          <p:nvPr/>
        </p:nvSpPr>
        <p:spPr bwMode="auto">
          <a:xfrm>
            <a:off x="1076325" y="836613"/>
            <a:ext cx="3198813" cy="369887"/>
          </a:xfrm>
          <a:prstGeom prst="rect">
            <a:avLst/>
          </a:prstGeom>
          <a:noFill/>
          <a:ln w="9525">
            <a:noFill/>
            <a:miter lim="800000"/>
            <a:headEnd/>
            <a:tailEnd/>
          </a:ln>
        </p:spPr>
        <p:txBody>
          <a:bodyPr wrap="none">
            <a:spAutoFit/>
          </a:bodyPr>
          <a:lstStyle/>
          <a:p>
            <a:r>
              <a:rPr lang="en-GB" dirty="0"/>
              <a:t>Consider this simple scenario</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2771"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2772" name="TextBox 9"/>
          <p:cNvSpPr txBox="1">
            <a:spLocks noChangeArrowheads="1"/>
          </p:cNvSpPr>
          <p:nvPr/>
        </p:nvSpPr>
        <p:spPr bwMode="auto">
          <a:xfrm>
            <a:off x="1042988" y="1638300"/>
            <a:ext cx="5857875" cy="2677656"/>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fontAlgn="auto">
              <a:spcBef>
                <a:spcPts val="0"/>
              </a:spcBef>
              <a:spcAft>
                <a:spcPts val="0"/>
              </a:spcAft>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GB" dirty="0"/>
              <a:t>Natalie has to complete a daily timesheet. </a:t>
            </a:r>
          </a:p>
          <a:p>
            <a:r>
              <a:rPr lang="en-GB" dirty="0"/>
              <a:t>Every Tuesday she is the first person to arrive at the office. </a:t>
            </a:r>
          </a:p>
          <a:p>
            <a:r>
              <a:rPr lang="en-GB" dirty="0"/>
              <a:t>She enters her time of arrival as 30 mins earlier than her actual time of arrival. By building up extra hours she can claim overtime payments.</a:t>
            </a:r>
          </a:p>
          <a:p>
            <a:endParaRPr lang="en-GB" dirty="0"/>
          </a:p>
          <a:p>
            <a:r>
              <a:rPr lang="en-GB" dirty="0"/>
              <a:t>Has Natalie committed fraud?</a:t>
            </a:r>
          </a:p>
          <a:p>
            <a:r>
              <a:rPr lang="en-GB" dirty="0"/>
              <a:t> </a:t>
            </a:r>
          </a:p>
        </p:txBody>
      </p:sp>
      <p:sp>
        <p:nvSpPr>
          <p:cNvPr id="7" name="Rectangle 6"/>
          <p:cNvSpPr/>
          <p:nvPr/>
        </p:nvSpPr>
        <p:spPr>
          <a:xfrm>
            <a:off x="2555875" y="4576763"/>
            <a:ext cx="5857875" cy="1106487"/>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That’s not quite right, </a:t>
            </a:r>
          </a:p>
          <a:p>
            <a:pPr algn="ctr" fontAlgn="auto">
              <a:spcBef>
                <a:spcPts val="0"/>
              </a:spcBef>
              <a:spcAft>
                <a:spcPts val="0"/>
              </a:spcAft>
            </a:pPr>
            <a:endParaRPr lang="en-GB" dirty="0">
              <a:solidFill>
                <a:schemeClr val="tx2"/>
              </a:solidFill>
            </a:endParaRPr>
          </a:p>
          <a:p>
            <a:pPr algn="ctr" fontAlgn="auto">
              <a:spcBef>
                <a:spcPts val="0"/>
              </a:spcBef>
              <a:spcAft>
                <a:spcPts val="0"/>
              </a:spcAft>
            </a:pPr>
            <a:r>
              <a:rPr lang="en-GB" dirty="0">
                <a:solidFill>
                  <a:schemeClr val="tx2"/>
                </a:solidFill>
              </a:rPr>
              <a:t>On the next slide we will explain why this is fraud.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pic>
        <p:nvPicPr>
          <p:cNvPr id="34819"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4820"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solidFill>
                  <a:schemeClr val="bg1"/>
                </a:solidFill>
              </a:rPr>
              <a:t>Natalie has to complete a daily timesheet. </a:t>
            </a:r>
          </a:p>
          <a:p>
            <a:r>
              <a:rPr lang="en-GB" sz="2000" dirty="0">
                <a:solidFill>
                  <a:schemeClr val="bg1"/>
                </a:solidFill>
              </a:rPr>
              <a:t>Every Tuesday she is the first person to arrive at the office. </a:t>
            </a:r>
          </a:p>
          <a:p>
            <a:r>
              <a:rPr lang="en-GB" sz="2000" dirty="0">
                <a:solidFill>
                  <a:schemeClr val="bg1"/>
                </a:solidFill>
              </a:rPr>
              <a:t>She enters her time of arrival as 30 mins earlier than her actual time of arrival. By building up extra hours she can claim overtime payments.</a:t>
            </a:r>
          </a:p>
          <a:p>
            <a:endParaRPr lang="en-GB" sz="2000" dirty="0">
              <a:solidFill>
                <a:schemeClr val="bg1"/>
              </a:solidFill>
            </a:endParaRPr>
          </a:p>
          <a:p>
            <a:r>
              <a:rPr lang="en-GB" sz="2000" dirty="0">
                <a:solidFill>
                  <a:schemeClr val="bg1"/>
                </a:solidFill>
              </a:rPr>
              <a:t>Has Natalie committed fraud?</a:t>
            </a:r>
          </a:p>
          <a:p>
            <a:r>
              <a:rPr lang="en-GB" sz="2000" dirty="0">
                <a:solidFill>
                  <a:schemeClr val="bg1"/>
                </a:solidFill>
              </a:rPr>
              <a:t> </a:t>
            </a:r>
          </a:p>
        </p:txBody>
      </p:sp>
      <p:sp>
        <p:nvSpPr>
          <p:cNvPr id="7" name="Rectangle 6"/>
          <p:cNvSpPr/>
          <p:nvPr/>
        </p:nvSpPr>
        <p:spPr>
          <a:xfrm>
            <a:off x="2555875" y="4143375"/>
            <a:ext cx="5857875" cy="1500188"/>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Natalie has committed fraud by falsely claiming additional time in this way. </a:t>
            </a:r>
          </a:p>
          <a:p>
            <a:pPr algn="ctr" fontAlgn="auto">
              <a:spcBef>
                <a:spcPts val="0"/>
              </a:spcBef>
              <a:spcAft>
                <a:spcPts val="0"/>
              </a:spcAft>
            </a:pPr>
            <a:endParaRPr lang="en-GB" dirty="0">
              <a:solidFill>
                <a:schemeClr val="tx2"/>
              </a:solidFill>
            </a:endParaRPr>
          </a:p>
          <a:p>
            <a:pPr algn="ctr" fontAlgn="auto">
              <a:spcBef>
                <a:spcPts val="0"/>
              </a:spcBef>
              <a:spcAft>
                <a:spcPts val="0"/>
              </a:spcAft>
            </a:pPr>
            <a:r>
              <a:rPr lang="en-GB" dirty="0">
                <a:solidFill>
                  <a:schemeClr val="tx2"/>
                </a:solidFill>
              </a:rPr>
              <a:t>Lying about something is one way in which someone can commit fraud.</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65188" y="2492375"/>
            <a:ext cx="8027987" cy="369888"/>
          </a:xfrm>
          <a:prstGeom prst="rect">
            <a:avLst/>
          </a:prstGeom>
          <a:noFill/>
          <a:ln w="9525">
            <a:noFill/>
            <a:miter lim="800000"/>
            <a:headEnd/>
            <a:tailEnd/>
          </a:ln>
        </p:spPr>
        <p:txBody>
          <a:bodyPr>
            <a:spAutoFit/>
          </a:bodyPr>
          <a:lstStyle/>
          <a:p>
            <a:pPr algn="ctr"/>
            <a:r>
              <a:rPr lang="en-GB" dirty="0"/>
              <a:t>Under the Fraud Act 2006 fraud can be committed in one of three main ways.</a:t>
            </a:r>
          </a:p>
        </p:txBody>
      </p:sp>
      <p:sp>
        <p:nvSpPr>
          <p:cNvPr id="36866" name="TextBox 5"/>
          <p:cNvSpPr txBox="1">
            <a:spLocks noChangeArrowheads="1"/>
          </p:cNvSpPr>
          <p:nvPr/>
        </p:nvSpPr>
        <p:spPr bwMode="auto">
          <a:xfrm>
            <a:off x="2320925" y="3370263"/>
            <a:ext cx="5186363" cy="369887"/>
          </a:xfrm>
          <a:prstGeom prst="rect">
            <a:avLst/>
          </a:prstGeom>
          <a:noFill/>
          <a:ln w="9525">
            <a:noFill/>
            <a:miter lim="800000"/>
            <a:headEnd/>
            <a:tailEnd/>
          </a:ln>
        </p:spPr>
        <p:txBody>
          <a:bodyPr wrap="none">
            <a:spAutoFit/>
          </a:bodyPr>
          <a:lstStyle/>
          <a:p>
            <a:r>
              <a:rPr lang="en-GB" dirty="0"/>
              <a:t>Choose which you would  like to learn about first.</a:t>
            </a:r>
          </a:p>
        </p:txBody>
      </p:sp>
      <p:sp>
        <p:nvSpPr>
          <p:cNvPr id="2" name="Rounded Rectangle 1">
            <a:hlinkClick r:id="rId3" action="ppaction://hlinksldjump"/>
          </p:cNvPr>
          <p:cNvSpPr/>
          <p:nvPr/>
        </p:nvSpPr>
        <p:spPr>
          <a:xfrm>
            <a:off x="1262063" y="4371975"/>
            <a:ext cx="3887787"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8" name="Rounded Rectangle 7">
            <a:hlinkClick r:id="rId4" action="ppaction://hlinksldjump"/>
          </p:cNvPr>
          <p:cNvSpPr/>
          <p:nvPr/>
        </p:nvSpPr>
        <p:spPr>
          <a:xfrm>
            <a:off x="5149850" y="4371975"/>
            <a:ext cx="3889375"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sp>
        <p:nvSpPr>
          <p:cNvPr id="9" name="Rounded Rectangle 8">
            <a:hlinkClick r:id="rId5" action="ppaction://hlinksldjump"/>
          </p:cNvPr>
          <p:cNvSpPr/>
          <p:nvPr/>
        </p:nvSpPr>
        <p:spPr>
          <a:xfrm>
            <a:off x="2970213" y="4935538"/>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971550" y="1916113"/>
            <a:ext cx="7416800" cy="646331"/>
          </a:xfrm>
          <a:prstGeom prst="rect">
            <a:avLst/>
          </a:prstGeom>
          <a:noFill/>
          <a:ln w="9525">
            <a:noFill/>
            <a:miter lim="800000"/>
            <a:headEnd/>
            <a:tailEnd/>
          </a:ln>
        </p:spPr>
        <p:txBody>
          <a:bodyPr>
            <a:spAutoFit/>
          </a:bodyPr>
          <a:lstStyle/>
          <a:p>
            <a:r>
              <a:rPr lang="en-GB" dirty="0"/>
              <a:t>John fails to declare a previous conviction for theft when applying for a </a:t>
            </a:r>
            <a:r>
              <a:rPr lang="en-GB" dirty="0" smtClean="0"/>
              <a:t>job, </a:t>
            </a:r>
            <a:r>
              <a:rPr lang="en-GB" dirty="0"/>
              <a:t>even though the application form clearly asks for the information. </a:t>
            </a:r>
            <a:r>
              <a:rPr lang="en-GB" b="1" dirty="0"/>
              <a:t> </a:t>
            </a:r>
            <a:endParaRPr lang="en-GB" dirty="0"/>
          </a:p>
        </p:txBody>
      </p:sp>
      <p:pic>
        <p:nvPicPr>
          <p:cNvPr id="37890" name="Picture 2"/>
          <p:cNvPicPr>
            <a:picLocks noChangeAspect="1" noChangeArrowheads="1"/>
          </p:cNvPicPr>
          <p:nvPr>
            <p:custDataLst>
              <p:tags r:id="rId1"/>
            </p:custDataLst>
          </p:nvPr>
        </p:nvPicPr>
        <p:blipFill>
          <a:blip r:embed="rId4" cstate="print"/>
          <a:srcRect/>
          <a:stretch>
            <a:fillRect/>
          </a:stretch>
        </p:blipFill>
        <p:spPr bwMode="auto">
          <a:xfrm>
            <a:off x="4932363" y="2840038"/>
            <a:ext cx="3382962" cy="2443162"/>
          </a:xfrm>
          <a:prstGeom prst="rect">
            <a:avLst/>
          </a:prstGeom>
          <a:noFill/>
          <a:ln w="9525">
            <a:noFill/>
            <a:miter lim="800000"/>
            <a:headEnd/>
            <a:tailEnd/>
          </a:ln>
        </p:spPr>
      </p:pic>
      <p:sp>
        <p:nvSpPr>
          <p:cNvPr id="37891" name="Rectangle 1"/>
          <p:cNvSpPr>
            <a:spLocks noChangeArrowheads="1"/>
          </p:cNvSpPr>
          <p:nvPr/>
        </p:nvSpPr>
        <p:spPr bwMode="auto">
          <a:xfrm>
            <a:off x="987425" y="3535363"/>
            <a:ext cx="3513138" cy="1477328"/>
          </a:xfrm>
          <a:prstGeom prst="rect">
            <a:avLst/>
          </a:prstGeom>
          <a:noFill/>
          <a:ln w="9525">
            <a:noFill/>
            <a:miter lim="800000"/>
            <a:headEnd/>
            <a:tailEnd/>
          </a:ln>
        </p:spPr>
        <p:txBody>
          <a:bodyPr>
            <a:spAutoFit/>
          </a:bodyPr>
          <a:lstStyle/>
          <a:p>
            <a:r>
              <a:rPr lang="en-GB" dirty="0"/>
              <a:t>He does this knowing that if he were to declare the information it might impact on the </a:t>
            </a:r>
            <a:r>
              <a:rPr lang="en-GB" dirty="0" smtClean="0"/>
              <a:t>organisation’s </a:t>
            </a:r>
            <a:r>
              <a:rPr lang="en-GB" dirty="0"/>
              <a:t>decision to employ him.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116013" y="1196975"/>
            <a:ext cx="7345362" cy="3138488"/>
          </a:xfrm>
          <a:prstGeom prst="rect">
            <a:avLst/>
          </a:prstGeom>
          <a:noFill/>
          <a:ln w="9525">
            <a:noFill/>
            <a:miter lim="800000"/>
            <a:headEnd/>
            <a:tailEnd/>
          </a:ln>
        </p:spPr>
        <p:txBody>
          <a:bodyPr>
            <a:spAutoFit/>
          </a:bodyPr>
          <a:lstStyle/>
          <a:p>
            <a:r>
              <a:rPr lang="en-GB" b="1" dirty="0"/>
              <a:t>Failure to Disclose</a:t>
            </a:r>
          </a:p>
          <a:p>
            <a:r>
              <a:rPr lang="en-GB" dirty="0"/>
              <a:t> </a:t>
            </a:r>
          </a:p>
          <a:p>
            <a:r>
              <a:rPr lang="en-GB" dirty="0"/>
              <a:t>The offence of Fraud by </a:t>
            </a:r>
            <a:r>
              <a:rPr lang="en-GB" b="1" dirty="0"/>
              <a:t>failure to disclose </a:t>
            </a:r>
            <a:r>
              <a:rPr lang="en-GB" dirty="0"/>
              <a:t>involves not saying something when you have a legal duty to do so. </a:t>
            </a:r>
          </a:p>
          <a:p>
            <a:endParaRPr lang="en-GB" dirty="0"/>
          </a:p>
          <a:p>
            <a:r>
              <a:rPr lang="en-GB" dirty="0"/>
              <a:t>This legal duty is not specifically defined but may derive from law, an utmost good faith transaction, custom, or the terms of a contract.</a:t>
            </a:r>
          </a:p>
          <a:p>
            <a:endParaRPr lang="en-GB" dirty="0"/>
          </a:p>
          <a:p>
            <a:r>
              <a:rPr lang="en-GB" dirty="0"/>
              <a:t>This would therefore include information required in an application for employment, in order to access services, or in applying for a contract to supply goods or services to the Trust.</a:t>
            </a:r>
          </a:p>
        </p:txBody>
      </p:sp>
      <p:sp>
        <p:nvSpPr>
          <p:cNvPr id="7" name="Rounded Rectangle 6">
            <a:hlinkClick r:id="rId3" action="ppaction://hlinksldjump"/>
          </p:cNvPr>
          <p:cNvSpPr/>
          <p:nvPr/>
        </p:nvSpPr>
        <p:spPr>
          <a:xfrm>
            <a:off x="1116013" y="4797425"/>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sp>
        <p:nvSpPr>
          <p:cNvPr id="8" name="Rounded Rectangle 7">
            <a:hlinkClick r:id="rId4" action="ppaction://hlinksldjump"/>
          </p:cNvPr>
          <p:cNvSpPr/>
          <p:nvPr/>
        </p:nvSpPr>
        <p:spPr>
          <a:xfrm>
            <a:off x="2555875" y="5394325"/>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9" name="Rounded Rectangle 8">
            <a:hlinkClick r:id="rId5" action="ppaction://hlinksldjump"/>
          </p:cNvPr>
          <p:cNvSpPr/>
          <p:nvPr/>
        </p:nvSpPr>
        <p:spPr>
          <a:xfrm>
            <a:off x="5003800" y="4797425"/>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827088" y="548680"/>
            <a:ext cx="8391525" cy="5599708"/>
          </a:xfrm>
          <a:prstGeom prst="rect">
            <a:avLst/>
          </a:prstGeom>
          <a:noFill/>
          <a:ln w="9525">
            <a:noFill/>
            <a:miter lim="800000"/>
            <a:headEnd/>
            <a:tailEnd/>
          </a:ln>
        </p:spPr>
      </p:pic>
      <p:sp>
        <p:nvSpPr>
          <p:cNvPr id="18434" name="Rectangle 1"/>
          <p:cNvSpPr>
            <a:spLocks noChangeArrowheads="1"/>
          </p:cNvSpPr>
          <p:nvPr/>
        </p:nvSpPr>
        <p:spPr bwMode="auto">
          <a:xfrm>
            <a:off x="1925638" y="1556792"/>
            <a:ext cx="6677025" cy="3139321"/>
          </a:xfrm>
          <a:prstGeom prst="rect">
            <a:avLst/>
          </a:prstGeom>
          <a:noFill/>
          <a:ln w="9525">
            <a:noFill/>
            <a:miter lim="800000"/>
            <a:headEnd/>
            <a:tailEnd/>
          </a:ln>
        </p:spPr>
        <p:txBody>
          <a:bodyPr>
            <a:spAutoFit/>
          </a:bodyPr>
          <a:lstStyle/>
          <a:p>
            <a:r>
              <a:rPr lang="en-GB" dirty="0"/>
              <a:t>Fraud is committed against individuals, corporate and non-corporate bodies, and local and central government departments.</a:t>
            </a:r>
          </a:p>
          <a:p>
            <a:endParaRPr lang="en-GB" dirty="0"/>
          </a:p>
          <a:p>
            <a:r>
              <a:rPr lang="en-GB" dirty="0"/>
              <a:t>It is estimated that fraud costs the UK economy as a whole £38bn* each year. </a:t>
            </a:r>
            <a:endParaRPr lang="en-GB" dirty="0" smtClean="0"/>
          </a:p>
          <a:p>
            <a:endParaRPr lang="en-GB" dirty="0"/>
          </a:p>
          <a:p>
            <a:r>
              <a:rPr lang="en-GB" dirty="0" smtClean="0"/>
              <a:t>This </a:t>
            </a:r>
            <a:r>
              <a:rPr lang="en-GB" dirty="0"/>
              <a:t>amounts to £765 for every adult in the country.</a:t>
            </a:r>
          </a:p>
          <a:p>
            <a:pPr eaLnBrk="0" hangingPunct="0"/>
            <a:endParaRPr lang="en-GB" dirty="0"/>
          </a:p>
          <a:p>
            <a:pPr eaLnBrk="0" hangingPunct="0"/>
            <a:r>
              <a:rPr lang="en-GB" dirty="0" smtClean="0"/>
              <a:t>Fraud </a:t>
            </a:r>
            <a:r>
              <a:rPr lang="en-GB" dirty="0"/>
              <a:t>is still mistakenly seen as a victimless crime. </a:t>
            </a:r>
          </a:p>
          <a:p>
            <a:r>
              <a:rPr lang="en-GB" dirty="0"/>
              <a:t> </a:t>
            </a:r>
          </a:p>
        </p:txBody>
      </p:sp>
      <p:sp>
        <p:nvSpPr>
          <p:cNvPr id="18435" name="TextBox 1"/>
          <p:cNvSpPr txBox="1">
            <a:spLocks noChangeArrowheads="1"/>
          </p:cNvSpPr>
          <p:nvPr/>
        </p:nvSpPr>
        <p:spPr bwMode="auto">
          <a:xfrm>
            <a:off x="6011863" y="5516563"/>
            <a:ext cx="2260600" cy="277812"/>
          </a:xfrm>
          <a:prstGeom prst="rect">
            <a:avLst/>
          </a:prstGeom>
          <a:noFill/>
          <a:ln w="9525">
            <a:noFill/>
            <a:miter lim="800000"/>
            <a:headEnd/>
            <a:tailEnd/>
          </a:ln>
        </p:spPr>
        <p:txBody>
          <a:bodyPr wrap="none">
            <a:spAutoFit/>
          </a:bodyPr>
          <a:lstStyle/>
          <a:p>
            <a:r>
              <a:rPr lang="en-GB" sz="1200" dirty="0"/>
              <a:t>*National Fraud Authority 2011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63713" y="2420938"/>
            <a:ext cx="6121400" cy="1200150"/>
          </a:xfrm>
          <a:prstGeom prst="rect">
            <a:avLst/>
          </a:prstGeom>
          <a:noFill/>
          <a:ln w="9525">
            <a:noFill/>
            <a:miter lim="800000"/>
            <a:headEnd/>
            <a:tailEnd/>
          </a:ln>
        </p:spPr>
        <p:txBody>
          <a:bodyPr>
            <a:spAutoFit/>
          </a:bodyPr>
          <a:lstStyle/>
          <a:p>
            <a:r>
              <a:rPr lang="en-GB" dirty="0"/>
              <a:t>Jim’s job involves purchasing </a:t>
            </a:r>
            <a:r>
              <a:rPr lang="en-GB" dirty="0" smtClean="0"/>
              <a:t>supplies.  </a:t>
            </a:r>
            <a:r>
              <a:rPr lang="en-GB" dirty="0"/>
              <a:t>He deliberately orders more goods than </a:t>
            </a:r>
            <a:r>
              <a:rPr lang="en-GB" dirty="0" smtClean="0"/>
              <a:t>his employer </a:t>
            </a:r>
            <a:r>
              <a:rPr lang="en-GB" dirty="0"/>
              <a:t>actually needs intending to keep some for his own personal use.  </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116632"/>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331913" y="2205038"/>
            <a:ext cx="6102350" cy="2584450"/>
          </a:xfrm>
          <a:prstGeom prst="rect">
            <a:avLst/>
          </a:prstGeom>
          <a:noFill/>
          <a:ln w="9525">
            <a:noFill/>
            <a:miter lim="800000"/>
            <a:headEnd/>
            <a:tailEnd/>
          </a:ln>
        </p:spPr>
        <p:txBody>
          <a:bodyPr>
            <a:spAutoFit/>
          </a:bodyPr>
          <a:lstStyle/>
          <a:p>
            <a:r>
              <a:rPr lang="en-GB" dirty="0"/>
              <a:t>Abuse of position</a:t>
            </a:r>
            <a:r>
              <a:rPr lang="en-GB" b="1" dirty="0"/>
              <a:t> </a:t>
            </a:r>
            <a:r>
              <a:rPr lang="en-GB" dirty="0"/>
              <a:t>involves abusing a position of trust where there is an expectation to safeguard the financial interests of another person or organisation.</a:t>
            </a:r>
          </a:p>
          <a:p>
            <a:r>
              <a:rPr lang="en-GB" dirty="0"/>
              <a:t> </a:t>
            </a:r>
          </a:p>
          <a:p>
            <a:r>
              <a:rPr lang="en-GB" dirty="0"/>
              <a:t>The offence of Fraud by abuse of position requires the person to be in a position in which they are expected to safeguard, or not act against, the financial interests of another person and they must abuse that position.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42988" y="1668463"/>
            <a:ext cx="7777162" cy="2308324"/>
          </a:xfrm>
          <a:prstGeom prst="rect">
            <a:avLst/>
          </a:prstGeom>
          <a:noFill/>
          <a:ln w="9525">
            <a:noFill/>
            <a:miter lim="800000"/>
            <a:headEnd/>
            <a:tailEnd/>
          </a:ln>
        </p:spPr>
        <p:txBody>
          <a:bodyPr>
            <a:spAutoFit/>
          </a:bodyPr>
          <a:lstStyle/>
          <a:p>
            <a:r>
              <a:rPr lang="en-GB" dirty="0"/>
              <a:t>The following are typical  examples of the types of relationship which may exist within the </a:t>
            </a:r>
            <a:r>
              <a:rPr lang="en-GB" dirty="0" smtClean="0"/>
              <a:t>organisation </a:t>
            </a:r>
            <a:r>
              <a:rPr lang="en-GB" dirty="0"/>
              <a:t>where someone could be in a position of trust: </a:t>
            </a:r>
          </a:p>
          <a:p>
            <a:r>
              <a:rPr lang="en-GB" dirty="0"/>
              <a:t> </a:t>
            </a:r>
          </a:p>
          <a:p>
            <a:pPr marL="742950" lvl="1" indent="-285750">
              <a:buFont typeface="Arial" charset="0"/>
              <a:buChar char="•"/>
            </a:pPr>
            <a:r>
              <a:rPr lang="en-GB" dirty="0"/>
              <a:t>an employee occupies a position of trust towards their employer</a:t>
            </a:r>
          </a:p>
          <a:p>
            <a:pPr marL="742950" lvl="1" indent="-285750">
              <a:buFont typeface="Arial" charset="0"/>
              <a:buChar char="•"/>
            </a:pPr>
            <a:r>
              <a:rPr lang="en-GB" dirty="0"/>
              <a:t>a professional occupies a position of trust towards their client</a:t>
            </a:r>
          </a:p>
          <a:p>
            <a:endParaRPr lang="en-GB" dirty="0"/>
          </a:p>
          <a:p>
            <a:r>
              <a:rPr lang="en-GB" dirty="0"/>
              <a:t>Any internal fraud and corruption by an employee against their employer will fall within this category. </a:t>
            </a:r>
          </a:p>
        </p:txBody>
      </p:sp>
      <p:sp>
        <p:nvSpPr>
          <p:cNvPr id="6" name="Rounded Rectangle 5">
            <a:hlinkClick r:id="rId3" action="ppaction://hlinksldjump"/>
          </p:cNvPr>
          <p:cNvSpPr/>
          <p:nvPr/>
        </p:nvSpPr>
        <p:spPr>
          <a:xfrm>
            <a:off x="881063" y="5013325"/>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7" name="Rounded Rectangle 6">
            <a:hlinkClick r:id="rId4" action="ppaction://hlinksldjump"/>
          </p:cNvPr>
          <p:cNvSpPr/>
          <p:nvPr/>
        </p:nvSpPr>
        <p:spPr>
          <a:xfrm>
            <a:off x="4779963" y="5013325"/>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sp>
        <p:nvSpPr>
          <p:cNvPr id="8" name="Rounded Rectangle 7">
            <a:hlinkClick r:id="rId5" action="ppaction://hlinksldjump"/>
          </p:cNvPr>
          <p:cNvSpPr/>
          <p:nvPr/>
        </p:nvSpPr>
        <p:spPr>
          <a:xfrm>
            <a:off x="2857500" y="5592763"/>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41989" name="Rectangle 7"/>
          <p:cNvSpPr>
            <a:spLocks noChangeArrowheads="1"/>
          </p:cNvSpPr>
          <p:nvPr/>
        </p:nvSpPr>
        <p:spPr bwMode="auto">
          <a:xfrm>
            <a:off x="1042988" y="4094163"/>
            <a:ext cx="7777162" cy="646112"/>
          </a:xfrm>
          <a:prstGeom prst="rect">
            <a:avLst/>
          </a:prstGeom>
          <a:noFill/>
          <a:ln w="9525">
            <a:noFill/>
            <a:miter lim="800000"/>
            <a:headEnd/>
            <a:tailEnd/>
          </a:ln>
        </p:spPr>
        <p:txBody>
          <a:bodyPr>
            <a:spAutoFit/>
          </a:bodyPr>
          <a:lstStyle/>
          <a:p>
            <a:r>
              <a:rPr lang="en-GB" dirty="0"/>
              <a:t>This would also include taking </a:t>
            </a:r>
            <a:r>
              <a:rPr lang="en-GB" dirty="0" smtClean="0"/>
              <a:t>residents’ </a:t>
            </a:r>
            <a:r>
              <a:rPr lang="en-GB" dirty="0"/>
              <a:t>monies for personal use by a professional responsible for managing the financial affairs of a </a:t>
            </a:r>
            <a:r>
              <a:rPr lang="en-GB" dirty="0" smtClean="0"/>
              <a:t>resident.</a:t>
            </a:r>
            <a:endParaRPr lang="en-US" b="1"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8675" y="2011363"/>
            <a:ext cx="8208963" cy="1200150"/>
          </a:xfrm>
          <a:prstGeom prst="rect">
            <a:avLst/>
          </a:prstGeom>
          <a:noFill/>
          <a:ln w="9525">
            <a:noFill/>
            <a:miter lim="800000"/>
            <a:headEnd/>
            <a:tailEnd/>
          </a:ln>
        </p:spPr>
        <p:txBody>
          <a:bodyPr>
            <a:spAutoFit/>
          </a:bodyPr>
          <a:lstStyle/>
          <a:p>
            <a:r>
              <a:rPr lang="en-GB" dirty="0"/>
              <a:t>Sam dishonestly adds an extra 10 miles to each mileage claim he submits to his employer and therefore receives reimbursement of expenses in excess of his entitlement.</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990600" y="1844675"/>
            <a:ext cx="5886450" cy="1754188"/>
          </a:xfrm>
          <a:prstGeom prst="rect">
            <a:avLst/>
          </a:prstGeom>
          <a:noFill/>
          <a:ln w="9525">
            <a:noFill/>
            <a:miter lim="800000"/>
            <a:headEnd/>
            <a:tailEnd/>
          </a:ln>
        </p:spPr>
        <p:txBody>
          <a:bodyPr>
            <a:spAutoFit/>
          </a:bodyPr>
          <a:lstStyle/>
          <a:p>
            <a:r>
              <a:rPr lang="en-GB" dirty="0"/>
              <a:t>The offence of fraud by false representation involves lying about something using any means., </a:t>
            </a:r>
          </a:p>
          <a:p>
            <a:r>
              <a:rPr lang="en-GB" dirty="0"/>
              <a:t>  </a:t>
            </a:r>
          </a:p>
          <a:p>
            <a:r>
              <a:rPr lang="en-GB" dirty="0"/>
              <a:t>The representation need not be in writing, the offence also covers verbal misrepresentation, or misrepresentation through actions. </a:t>
            </a:r>
          </a:p>
        </p:txBody>
      </p:sp>
      <p:sp>
        <p:nvSpPr>
          <p:cNvPr id="6" name="Rounded Rectangle 5">
            <a:hlinkClick r:id="rId3" action="ppaction://hlinksldjump"/>
          </p:cNvPr>
          <p:cNvSpPr/>
          <p:nvPr/>
        </p:nvSpPr>
        <p:spPr>
          <a:xfrm>
            <a:off x="1116013" y="4868863"/>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8" name="Rounded Rectangle 7">
            <a:hlinkClick r:id="rId4" action="ppaction://hlinksldjump"/>
          </p:cNvPr>
          <p:cNvSpPr/>
          <p:nvPr/>
        </p:nvSpPr>
        <p:spPr>
          <a:xfrm>
            <a:off x="2987675" y="5445125"/>
            <a:ext cx="3889375"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9" name="Rounded Rectangle 8">
            <a:hlinkClick r:id="rId5" action="ppaction://hlinksldjump"/>
          </p:cNvPr>
          <p:cNvSpPr/>
          <p:nvPr/>
        </p:nvSpPr>
        <p:spPr>
          <a:xfrm>
            <a:off x="5003800" y="4868863"/>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3970338"/>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a:t>As we have just seen under the </a:t>
            </a:r>
            <a:r>
              <a:rPr lang="en-GB" b="1" dirty="0"/>
              <a:t>Fraud Act </a:t>
            </a:r>
            <a:r>
              <a:rPr lang="en-GB" dirty="0"/>
              <a:t>2006 there are 3  basic ways of committing fraud.</a:t>
            </a:r>
          </a:p>
          <a:p>
            <a:r>
              <a:rPr lang="en-GB" dirty="0"/>
              <a:t>	</a:t>
            </a:r>
          </a:p>
          <a:p>
            <a:r>
              <a:rPr lang="en-GB" dirty="0"/>
              <a:t>False Representation (Section 2 of the Fraud Act)</a:t>
            </a:r>
          </a:p>
          <a:p>
            <a:r>
              <a:rPr lang="en-GB" dirty="0"/>
              <a:t>	</a:t>
            </a:r>
          </a:p>
          <a:p>
            <a:r>
              <a:rPr lang="en-GB" dirty="0"/>
              <a:t>Failure to Disclose Information (Section 3 of the Fraud Act)</a:t>
            </a:r>
          </a:p>
          <a:p>
            <a:r>
              <a:rPr lang="en-GB" b="1" dirty="0"/>
              <a:t>	</a:t>
            </a:r>
            <a:endParaRPr lang="en-GB" dirty="0"/>
          </a:p>
          <a:p>
            <a:r>
              <a:rPr lang="en-GB" dirty="0"/>
              <a:t>Abuse of Position (Section 4 of the Fraud Act)</a:t>
            </a:r>
          </a:p>
          <a:p>
            <a:r>
              <a:rPr lang="en-GB" b="1" dirty="0"/>
              <a:t> </a:t>
            </a:r>
            <a:endParaRPr lang="en-GB" dirty="0"/>
          </a:p>
          <a:p>
            <a:r>
              <a:rPr lang="en-GB" dirty="0"/>
              <a:t>The Fraud Act 2006 applies to offences committed on or after 15 January 2007.</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2862322"/>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smtClean="0"/>
              <a:t>Put simply fraud think of fraud as deliberately lying about something or deliberately </a:t>
            </a:r>
            <a:r>
              <a:rPr lang="en-GB" dirty="0" err="1" smtClean="0"/>
              <a:t>witholding</a:t>
            </a:r>
            <a:r>
              <a:rPr lang="en-GB" dirty="0" smtClean="0"/>
              <a:t> information in order to make a gain for  someone or to cause someone a loss.</a:t>
            </a:r>
          </a:p>
          <a:p>
            <a:endParaRPr lang="en-GB" dirty="0"/>
          </a:p>
          <a:p>
            <a:r>
              <a:rPr lang="en-GB" dirty="0" smtClean="0"/>
              <a:t>This is different to basic theft which is simply taking something that doesn’t belong to you with the intention of  depriving the rightful owner of  possession. </a:t>
            </a:r>
            <a:endParaRPr lang="en-GB" dirty="0"/>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4221505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00113" y="1858963"/>
            <a:ext cx="5040312" cy="3416300"/>
          </a:xfrm>
          <a:prstGeom prst="rect">
            <a:avLst/>
          </a:prstGeom>
          <a:noFill/>
          <a:ln w="9525">
            <a:noFill/>
            <a:miter lim="800000"/>
            <a:headEnd/>
            <a:tailEnd/>
          </a:ln>
        </p:spPr>
        <p:txBody>
          <a:bodyPr>
            <a:spAutoFit/>
          </a:bodyPr>
          <a:lstStyle/>
          <a:p>
            <a:r>
              <a:rPr lang="en-GB" b="1" dirty="0"/>
              <a:t>Dishonesty</a:t>
            </a:r>
          </a:p>
          <a:p>
            <a:endParaRPr lang="en-GB" dirty="0"/>
          </a:p>
          <a:p>
            <a:r>
              <a:rPr lang="en-GB" dirty="0"/>
              <a:t>A single act of fraud may consist of one or more of the above offences.</a:t>
            </a:r>
          </a:p>
          <a:p>
            <a:r>
              <a:rPr lang="en-GB" b="1" dirty="0"/>
              <a:t> </a:t>
            </a:r>
            <a:endParaRPr lang="en-GB" dirty="0"/>
          </a:p>
          <a:p>
            <a:r>
              <a:rPr lang="en-GB" dirty="0"/>
              <a:t>In order to be guilty of fraud the person must be acting dishonestly. In other words the act must be regarded as dishonest by the ordinary ‘person in the street’, and the person committing the act must be aware that it would be regarded as dishonest.</a:t>
            </a:r>
          </a:p>
          <a:p>
            <a:r>
              <a:rPr lang="en-GB" dirty="0"/>
              <a:t> </a:t>
            </a:r>
          </a:p>
        </p:txBody>
      </p:sp>
      <p:pic>
        <p:nvPicPr>
          <p:cNvPr id="46082" name="Picture 2"/>
          <p:cNvPicPr>
            <a:picLocks noChangeAspect="1" noChangeArrowheads="1"/>
          </p:cNvPicPr>
          <p:nvPr/>
        </p:nvPicPr>
        <p:blipFill>
          <a:blip r:embed="rId3" cstate="print"/>
          <a:srcRect/>
          <a:stretch>
            <a:fillRect/>
          </a:stretch>
        </p:blipFill>
        <p:spPr bwMode="auto">
          <a:xfrm>
            <a:off x="5465763" y="4508500"/>
            <a:ext cx="3706812" cy="1533525"/>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476375" y="1700213"/>
            <a:ext cx="6030913" cy="4486275"/>
          </a:xfrm>
          <a:prstGeom prst="rect">
            <a:avLst/>
          </a:prstGeom>
          <a:noFill/>
          <a:ln w="9525">
            <a:noFill/>
            <a:miter lim="800000"/>
            <a:headEnd/>
            <a:tailEnd/>
          </a:ln>
        </p:spPr>
        <p:txBody>
          <a:bodyPr>
            <a:spAutoFit/>
          </a:bodyPr>
          <a:lstStyle/>
          <a:p>
            <a:r>
              <a:rPr lang="en-GB" b="1" dirty="0"/>
              <a:t>Gain or loss</a:t>
            </a:r>
          </a:p>
          <a:p>
            <a:endParaRPr lang="en-GB" dirty="0"/>
          </a:p>
          <a:p>
            <a:r>
              <a:rPr lang="en-GB" dirty="0"/>
              <a:t>There must also be an </a:t>
            </a:r>
            <a:r>
              <a:rPr lang="en-GB" i="1" dirty="0"/>
              <a:t>intention</a:t>
            </a:r>
            <a:r>
              <a:rPr lang="en-GB" dirty="0"/>
              <a:t> to cause either a gain to the person </a:t>
            </a:r>
            <a:r>
              <a:rPr lang="en-GB" dirty="0" smtClean="0"/>
              <a:t>committing </a:t>
            </a:r>
            <a:r>
              <a:rPr lang="en-GB" dirty="0"/>
              <a:t>the fraud, or a loss to the victim of the fraud. </a:t>
            </a:r>
          </a:p>
          <a:p>
            <a:endParaRPr lang="en-GB" dirty="0"/>
          </a:p>
          <a:p>
            <a:r>
              <a:rPr lang="en-GB" dirty="0"/>
              <a:t>Even if no loss or gain actually takes place (because for example the fraud is thwarted) the offence is still complete as long as the intention was there.</a:t>
            </a:r>
          </a:p>
          <a:p>
            <a:r>
              <a:rPr lang="en-GB" dirty="0"/>
              <a:t> </a:t>
            </a:r>
          </a:p>
          <a:p>
            <a:r>
              <a:rPr lang="en-GB" dirty="0"/>
              <a:t>Making a </a:t>
            </a:r>
            <a:r>
              <a:rPr lang="en-GB" i="1" dirty="0"/>
              <a:t>gain</a:t>
            </a:r>
            <a:r>
              <a:rPr lang="en-GB" dirty="0"/>
              <a:t> includes wrongfully retaining something you already have.</a:t>
            </a:r>
          </a:p>
          <a:p>
            <a:r>
              <a:rPr lang="en-GB" dirty="0"/>
              <a:t> </a:t>
            </a:r>
          </a:p>
          <a:p>
            <a:r>
              <a:rPr lang="en-GB" dirty="0"/>
              <a:t>Causing a </a:t>
            </a:r>
            <a:r>
              <a:rPr lang="en-GB" i="1" dirty="0"/>
              <a:t>loss</a:t>
            </a:r>
            <a:r>
              <a:rPr lang="en-GB" dirty="0"/>
              <a:t> includes stopping someone from obtaining what they ought to get.</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08325" y="3244850"/>
            <a:ext cx="3409950" cy="366713"/>
          </a:xfrm>
          <a:prstGeom prst="rect">
            <a:avLst/>
          </a:prstGeom>
          <a:noFill/>
          <a:ln w="9525">
            <a:noFill/>
            <a:miter lim="800000"/>
            <a:headEnd/>
            <a:tailEnd/>
          </a:ln>
        </p:spPr>
        <p:txBody>
          <a:bodyPr wrap="none">
            <a:spAutoFit/>
          </a:bodyPr>
          <a:lstStyle/>
          <a:p>
            <a:r>
              <a:rPr lang="en-GB" b="1" dirty="0"/>
              <a:t>Other key Fraud Act Offences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042988" y="2546730"/>
            <a:ext cx="7993062" cy="2685290"/>
          </a:xfrm>
          <a:prstGeom prst="rect">
            <a:avLst/>
          </a:prstGeom>
          <a:noFill/>
          <a:ln w="9525">
            <a:noFill/>
            <a:miter lim="800000"/>
            <a:headEnd/>
            <a:tailEnd/>
          </a:ln>
        </p:spPr>
        <p:txBody>
          <a:bodyPr lIns="365010" tIns="152352" bIns="38088" anchor="ctr">
            <a:spAutoFit/>
          </a:bodyPr>
          <a:lstStyle/>
          <a:p>
            <a:r>
              <a:rPr lang="en-GB" dirty="0"/>
              <a:t>We all pay for </a:t>
            </a:r>
            <a:r>
              <a:rPr lang="en-GB" dirty="0" smtClean="0"/>
              <a:t>fraud </a:t>
            </a:r>
            <a:r>
              <a:rPr lang="en-GB" dirty="0"/>
              <a:t>through higher taxes and reduced services. </a:t>
            </a:r>
          </a:p>
          <a:p>
            <a:endParaRPr lang="en-GB" dirty="0"/>
          </a:p>
          <a:p>
            <a:r>
              <a:rPr lang="en-GB" dirty="0"/>
              <a:t>Any money lost to fraud is money that can’t be put into </a:t>
            </a:r>
            <a:r>
              <a:rPr lang="en-GB" dirty="0" smtClean="0"/>
              <a:t>services.</a:t>
            </a:r>
            <a:endParaRPr lang="en-GB" dirty="0"/>
          </a:p>
          <a:p>
            <a:endParaRPr lang="en-GB" dirty="0"/>
          </a:p>
          <a:p>
            <a:r>
              <a:rPr lang="en-GB" dirty="0"/>
              <a:t>Any amount of </a:t>
            </a:r>
            <a:r>
              <a:rPr lang="en-GB" dirty="0" smtClean="0"/>
              <a:t> </a:t>
            </a:r>
            <a:r>
              <a:rPr lang="en-GB" dirty="0"/>
              <a:t>fraud is not acceptable.</a:t>
            </a:r>
          </a:p>
          <a:p>
            <a:endParaRPr lang="en-GB" dirty="0"/>
          </a:p>
          <a:p>
            <a:r>
              <a:rPr lang="en-GB" dirty="0"/>
              <a:t>This course explains the role you can play in protecting </a:t>
            </a:r>
            <a:r>
              <a:rPr lang="en-GB" dirty="0" smtClean="0"/>
              <a:t>your organisation </a:t>
            </a:r>
            <a:r>
              <a:rPr lang="en-GB" dirty="0"/>
              <a:t>against fraud. </a:t>
            </a:r>
          </a:p>
          <a:p>
            <a:pPr eaLnBrk="0" hangingPunct="0"/>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03350" y="2060575"/>
            <a:ext cx="7129463" cy="3232150"/>
          </a:xfrm>
          <a:prstGeom prst="rect">
            <a:avLst/>
          </a:prstGeom>
          <a:noFill/>
          <a:ln w="9525">
            <a:noFill/>
            <a:miter lim="800000"/>
            <a:headEnd/>
            <a:tailEnd/>
          </a:ln>
        </p:spPr>
        <p:txBody>
          <a:bodyPr>
            <a:spAutoFit/>
          </a:bodyPr>
          <a:lstStyle/>
          <a:p>
            <a:r>
              <a:rPr lang="en-GB" dirty="0"/>
              <a:t>The Fraud Act also creates new offences of:</a:t>
            </a:r>
          </a:p>
          <a:p>
            <a:r>
              <a:rPr lang="en-GB" dirty="0"/>
              <a:t> </a:t>
            </a:r>
          </a:p>
          <a:p>
            <a:r>
              <a:rPr lang="en-GB" sz="2400" b="1" dirty="0">
                <a:solidFill>
                  <a:srgbClr val="006600"/>
                </a:solidFill>
                <a:latin typeface="Cambria" pitchFamily="18" charset="0"/>
                <a:ea typeface="Times New Roman" pitchFamily="18" charset="0"/>
                <a:cs typeface="Arial" charset="0"/>
              </a:rPr>
              <a:t>Section 6 – possession of articles for use in fraud.</a:t>
            </a:r>
            <a:r>
              <a:rPr lang="en-GB" sz="2400" b="1" dirty="0">
                <a:solidFill>
                  <a:srgbClr val="1F497D"/>
                </a:solidFill>
                <a:latin typeface="Cambria" pitchFamily="18" charset="0"/>
                <a:ea typeface="Times New Roman" pitchFamily="18" charset="0"/>
                <a:cs typeface="Arial" charset="0"/>
              </a:rPr>
              <a:t> </a:t>
            </a:r>
          </a:p>
          <a:p>
            <a:endParaRPr lang="en-GB" dirty="0"/>
          </a:p>
          <a:p>
            <a:r>
              <a:rPr lang="en-GB" dirty="0"/>
              <a:t>This makes it a criminal offence for someone to have in their possession or under their control any article intended for use or in connection with fraud.</a:t>
            </a:r>
          </a:p>
          <a:p>
            <a:r>
              <a:rPr lang="en-GB" dirty="0"/>
              <a:t> </a:t>
            </a:r>
          </a:p>
          <a:p>
            <a:r>
              <a:rPr lang="en-GB" dirty="0"/>
              <a:t>For example Jenny has a false employment reference which she intends to use to get a new job.</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331913" y="1960563"/>
            <a:ext cx="7127875" cy="3048000"/>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7 – </a:t>
            </a:r>
          </a:p>
          <a:p>
            <a:r>
              <a:rPr lang="en-GB" sz="2400" b="1" dirty="0">
                <a:solidFill>
                  <a:srgbClr val="006600"/>
                </a:solidFill>
                <a:latin typeface="Cambria" pitchFamily="18" charset="0"/>
                <a:ea typeface="Times New Roman" pitchFamily="18" charset="0"/>
                <a:cs typeface="Arial" charset="0"/>
              </a:rPr>
              <a:t>making or supplying articles for use in frauds. </a:t>
            </a:r>
          </a:p>
          <a:p>
            <a:endParaRPr lang="en-GB" dirty="0"/>
          </a:p>
          <a:p>
            <a:r>
              <a:rPr lang="en-GB" dirty="0"/>
              <a:t>This makes it a criminal offence to make, supply, adapt or offer to supply any article knowing it is designed for use in fraud or intending to use it to commit or commission fraud.</a:t>
            </a:r>
          </a:p>
          <a:p>
            <a:r>
              <a:rPr lang="en-GB" dirty="0"/>
              <a:t> </a:t>
            </a:r>
          </a:p>
          <a:p>
            <a:r>
              <a:rPr lang="en-GB" dirty="0"/>
              <a:t>In the previous example of a false reference this would be the act of creating the false reference.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611313" y="2454275"/>
            <a:ext cx="6732587" cy="2338388"/>
          </a:xfrm>
          <a:prstGeom prst="rect">
            <a:avLst/>
          </a:prstGeom>
          <a:noFill/>
          <a:ln w="9525">
            <a:noFill/>
            <a:miter lim="800000"/>
            <a:headEnd/>
            <a:tailEnd/>
          </a:ln>
        </p:spPr>
        <p:txBody>
          <a:bodyPr anchor="ctr">
            <a:spAutoFit/>
          </a:bodyPr>
          <a:lstStyle/>
          <a:p>
            <a:pPr>
              <a:tabLst>
                <a:tab pos="3695700" algn="l"/>
              </a:tabLst>
            </a:pPr>
            <a:r>
              <a:rPr lang="en-GB" sz="2400" b="1" dirty="0">
                <a:solidFill>
                  <a:srgbClr val="006600"/>
                </a:solidFill>
                <a:latin typeface="Cambria" pitchFamily="18" charset="0"/>
                <a:ea typeface="Times New Roman" pitchFamily="18" charset="0"/>
                <a:cs typeface="Arial" charset="0"/>
              </a:rPr>
              <a:t>Section 9 -  participating in fraudulent trading.</a:t>
            </a:r>
          </a:p>
          <a:p>
            <a:pPr>
              <a:tabLst>
                <a:tab pos="3695700" algn="l"/>
              </a:tabLst>
            </a:pPr>
            <a:endParaRPr lang="en-GB" dirty="0">
              <a:ea typeface="Calibri" pitchFamily="34" charset="0"/>
              <a:cs typeface="Arial" charset="0"/>
            </a:endParaRPr>
          </a:p>
          <a:p>
            <a:pPr>
              <a:tabLst>
                <a:tab pos="3695700" algn="l"/>
              </a:tabLst>
            </a:pPr>
            <a:r>
              <a:rPr lang="en-GB" dirty="0">
                <a:ea typeface="Calibri" pitchFamily="34" charset="0"/>
                <a:cs typeface="Arial" charset="0"/>
              </a:rPr>
              <a:t>This applies to businesses who trade with others knowing that they cannot pay their bills. </a:t>
            </a:r>
          </a:p>
          <a:p>
            <a:pPr eaLnBrk="0" hangingPunct="0">
              <a:tabLst>
                <a:tab pos="3695700" algn="l"/>
              </a:tabLst>
            </a:pPr>
            <a:endParaRPr lang="en-GB" dirty="0">
              <a:ea typeface="Calibri" pitchFamily="34" charset="0"/>
              <a:cs typeface="Arial" charset="0"/>
            </a:endParaRPr>
          </a:p>
          <a:p>
            <a:pPr eaLnBrk="0" hangingPunct="0">
              <a:tabLst>
                <a:tab pos="3695700" algn="l"/>
              </a:tabLst>
            </a:pPr>
            <a:r>
              <a:rPr lang="en-GB" dirty="0">
                <a:ea typeface="Calibri" pitchFamily="34" charset="0"/>
                <a:cs typeface="Arial" charset="0"/>
              </a:rPr>
              <a:t>For example  ‘Phoenix’ traders, here today, take your money, gone tomorrow, trading under a new name the next day.</a:t>
            </a:r>
            <a:endParaRPr lang="en-GB" sz="3200" dirty="0">
              <a:ea typeface="Calibri"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258888" y="2417763"/>
            <a:ext cx="6554787" cy="1938337"/>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11 - obtaining services dishonestly. </a:t>
            </a:r>
          </a:p>
          <a:p>
            <a:endParaRPr lang="en-GB" sz="2400" b="1" dirty="0">
              <a:solidFill>
                <a:srgbClr val="1F497D"/>
              </a:solidFill>
              <a:latin typeface="Cambria" pitchFamily="18" charset="0"/>
              <a:cs typeface="Arial" charset="0"/>
            </a:endParaRPr>
          </a:p>
          <a:p>
            <a:r>
              <a:rPr lang="en-GB" dirty="0"/>
              <a:t>This makes it a criminal offence to obtain services by a dishonest act thus avoiding paying for those services in full or in part.</a:t>
            </a:r>
          </a:p>
          <a:p>
            <a:r>
              <a:rPr lang="en-GB" b="1" dirty="0"/>
              <a:t> </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403350" y="1804673"/>
            <a:ext cx="6048375" cy="2993066"/>
          </a:xfrm>
          <a:prstGeom prst="rect">
            <a:avLst/>
          </a:prstGeom>
          <a:noFill/>
          <a:ln w="9525">
            <a:noFill/>
            <a:miter lim="800000"/>
            <a:headEnd/>
            <a:tailEnd/>
          </a:ln>
        </p:spPr>
        <p:txBody>
          <a:bodyPr lIns="365010" tIns="152352" bIns="38088" anchor="ctr">
            <a:spAutoFit/>
          </a:bodyPr>
          <a:lstStyle/>
          <a:p>
            <a:r>
              <a:rPr lang="en-GB" sz="2400" b="1" dirty="0">
                <a:solidFill>
                  <a:srgbClr val="006600"/>
                </a:solidFill>
                <a:latin typeface="Cambria" pitchFamily="18" charset="0"/>
                <a:ea typeface="Times New Roman" pitchFamily="18" charset="0"/>
                <a:cs typeface="Arial" charset="0"/>
              </a:rPr>
              <a:t>UK Bribery Act 2010</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This </a:t>
            </a:r>
            <a:r>
              <a:rPr lang="en-GB" dirty="0" smtClean="0">
                <a:ea typeface="Calibri" pitchFamily="34" charset="0"/>
                <a:cs typeface="Arial" charset="0"/>
              </a:rPr>
              <a:t>is in </a:t>
            </a:r>
            <a:r>
              <a:rPr lang="en-GB" dirty="0">
                <a:ea typeface="Calibri" pitchFamily="34" charset="0"/>
                <a:cs typeface="Arial" charset="0"/>
              </a:rPr>
              <a:t>force </a:t>
            </a:r>
            <a:r>
              <a:rPr lang="en-GB" dirty="0" smtClean="0">
                <a:ea typeface="Calibri" pitchFamily="34" charset="0"/>
                <a:cs typeface="Arial" charset="0"/>
              </a:rPr>
              <a:t>on 1 July 2011. </a:t>
            </a:r>
            <a:r>
              <a:rPr lang="en-GB" dirty="0">
                <a:ea typeface="Calibri" pitchFamily="34" charset="0"/>
                <a:cs typeface="Arial" charset="0"/>
              </a:rPr>
              <a:t>Bribery is the offering, giving, seeking, or acceptance of an inducement or reward in return for influence over decisions or actions. </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As well as making it a criminal offence to offer or accept bribes it also creates a new corporate offence of failing to prevent bribery.</a:t>
            </a:r>
            <a:endParaRPr lang="en-GB" sz="32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900113" y="1527175"/>
            <a:ext cx="7488237" cy="4405313"/>
          </a:xfrm>
          <a:prstGeom prst="rect">
            <a:avLst/>
          </a:prstGeom>
          <a:noFill/>
          <a:ln w="9525">
            <a:noFill/>
            <a:miter lim="800000"/>
            <a:headEnd/>
            <a:tailEnd/>
          </a:ln>
        </p:spPr>
        <p:txBody>
          <a:bodyPr lIns="365010" tIns="152352" bIns="38088" anchor="ctr">
            <a:spAutoFit/>
          </a:bodyPr>
          <a:lstStyle/>
          <a:p>
            <a:pPr eaLnBrk="0" hangingPunct="0">
              <a:tabLst>
                <a:tab pos="3695700" algn="l"/>
              </a:tabLst>
            </a:pPr>
            <a:r>
              <a:rPr lang="en-GB" sz="2400" b="1" dirty="0" smtClean="0">
                <a:solidFill>
                  <a:srgbClr val="006600"/>
                </a:solidFill>
                <a:latin typeface="Cambria" pitchFamily="18" charset="0"/>
                <a:cs typeface="Arial" charset="0"/>
              </a:rPr>
              <a:t>The Competition Act and The </a:t>
            </a:r>
            <a:r>
              <a:rPr lang="en-GB" sz="2400" b="1" dirty="0">
                <a:solidFill>
                  <a:srgbClr val="006600"/>
                </a:solidFill>
                <a:latin typeface="Cambria" pitchFamily="18" charset="0"/>
                <a:cs typeface="Arial" charset="0"/>
              </a:rPr>
              <a:t>Enterprise Act 2002</a:t>
            </a:r>
          </a:p>
          <a:p>
            <a:pPr eaLnBrk="0" hangingPunct="0">
              <a:tabLst>
                <a:tab pos="3695700" algn="l"/>
              </a:tabLst>
            </a:pPr>
            <a:endParaRPr lang="en-GB" sz="1600" dirty="0"/>
          </a:p>
          <a:p>
            <a:pPr eaLnBrk="0" hangingPunct="0">
              <a:tabLst>
                <a:tab pos="3695700" algn="l"/>
              </a:tabLst>
            </a:pPr>
            <a:r>
              <a:rPr lang="en-GB" sz="1600" dirty="0"/>
              <a:t>These are all potential frauds related to any form of tendering for contracts. These could also be regarded as offences under the UK Bribery Act 2010.</a:t>
            </a:r>
            <a:endParaRPr lang="en-GB" sz="1600" dirty="0">
              <a:cs typeface="Arial" charset="0"/>
            </a:endParaRPr>
          </a:p>
          <a:p>
            <a:pPr eaLnBrk="0" hangingPunct="0">
              <a:tabLst>
                <a:tab pos="3695700" algn="l"/>
              </a:tabLst>
            </a:pPr>
            <a:endParaRPr lang="en-GB" sz="1600" dirty="0"/>
          </a:p>
          <a:p>
            <a:pPr eaLnBrk="0" hangingPunct="0">
              <a:tabLst>
                <a:tab pos="3695700" algn="l"/>
              </a:tabLst>
            </a:pPr>
            <a:r>
              <a:rPr lang="en-GB" sz="1600" dirty="0"/>
              <a:t>The above legislation covers ‘cartel’ offences and involves two or more people dishonestly agreeing to engage in:</a:t>
            </a:r>
            <a:endParaRPr lang="en-GB" sz="1600" dirty="0">
              <a:cs typeface="Arial" charset="0"/>
            </a:endParaRPr>
          </a:p>
          <a:p>
            <a:pPr eaLnBrk="0" hangingPunct="0">
              <a:tabLst>
                <a:tab pos="3695700" algn="l"/>
              </a:tabLst>
            </a:pPr>
            <a:endParaRPr lang="en-GB" sz="1600" dirty="0"/>
          </a:p>
          <a:p>
            <a:pPr eaLnBrk="0" hangingPunct="0">
              <a:buFont typeface="Wingdings" pitchFamily="2" charset="2"/>
              <a:buChar char="Ø"/>
              <a:tabLst>
                <a:tab pos="3695700" algn="l"/>
              </a:tabLst>
            </a:pPr>
            <a:r>
              <a:rPr lang="en-GB" sz="1600" dirty="0"/>
              <a:t>Price Fixing –  agreeing prices with competitors</a:t>
            </a:r>
            <a:endParaRPr lang="en-GB" sz="1600" dirty="0">
              <a:cs typeface="Arial" charset="0"/>
            </a:endParaRPr>
          </a:p>
          <a:p>
            <a:pPr eaLnBrk="0" hangingPunct="0">
              <a:buFont typeface="Wingdings" pitchFamily="2" charset="2"/>
              <a:buChar char="Ø"/>
              <a:tabLst>
                <a:tab pos="3695700" algn="l"/>
              </a:tabLst>
            </a:pPr>
            <a:r>
              <a:rPr lang="en-GB" sz="1600" dirty="0"/>
              <a:t>Market sharing – contractors agreeing to divide contracts between themselves</a:t>
            </a:r>
            <a:endParaRPr lang="en-GB" sz="1600" dirty="0">
              <a:cs typeface="Arial" charset="0"/>
            </a:endParaRPr>
          </a:p>
          <a:p>
            <a:pPr eaLnBrk="0" hangingPunct="0">
              <a:buFont typeface="Wingdings" pitchFamily="2" charset="2"/>
              <a:buChar char="Ø"/>
              <a:tabLst>
                <a:tab pos="3695700" algn="l"/>
              </a:tabLst>
            </a:pPr>
            <a:r>
              <a:rPr lang="en-GB" sz="1600" dirty="0"/>
              <a:t>Limitation of production or supply -  agreeing to limit availability of contractors to drive up price   </a:t>
            </a:r>
            <a:endParaRPr lang="en-GB" sz="1600" dirty="0">
              <a:cs typeface="Arial" charset="0"/>
            </a:endParaRPr>
          </a:p>
          <a:p>
            <a:pPr eaLnBrk="0" hangingPunct="0">
              <a:buFont typeface="Wingdings" pitchFamily="2" charset="2"/>
              <a:buChar char="Ø"/>
              <a:tabLst>
                <a:tab pos="3695700" algn="l"/>
              </a:tabLst>
            </a:pPr>
            <a:r>
              <a:rPr lang="en-GB" sz="1600" dirty="0"/>
              <a:t>Bid rigging – paying money to rivals to stay out of tenders</a:t>
            </a:r>
            <a:endParaRPr lang="en-GB" sz="1600" dirty="0">
              <a:cs typeface="Arial" charset="0"/>
            </a:endParaRPr>
          </a:p>
          <a:p>
            <a:pPr eaLnBrk="0" hangingPunct="0">
              <a:tabLst>
                <a:tab pos="3695700" algn="l"/>
              </a:tabLst>
            </a:pPr>
            <a:endParaRPr lang="en-GB" sz="1600" dirty="0"/>
          </a:p>
          <a:p>
            <a:pPr eaLnBrk="0" hangingPunct="0">
              <a:tabLst>
                <a:tab pos="3695700" algn="l"/>
              </a:tabLst>
            </a:pPr>
            <a:endParaRPr lang="en-GB" sz="28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476375" y="2162175"/>
            <a:ext cx="5400675" cy="1830388"/>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Computer Misuse Act 1990 - Section1</a:t>
            </a:r>
          </a:p>
          <a:p>
            <a:endParaRPr lang="en-GB" dirty="0"/>
          </a:p>
          <a:p>
            <a:r>
              <a:rPr lang="en-GB" dirty="0"/>
              <a:t>Makes it a criminal offence to cause a computer to perform any function with the intention of securing access to a program or data where access is unauthorised.</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58888" y="1989138"/>
            <a:ext cx="7129462" cy="2379662"/>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Theft Act 1968 – Section 17 False Accounting</a:t>
            </a:r>
          </a:p>
          <a:p>
            <a:endParaRPr lang="en-GB" dirty="0"/>
          </a:p>
          <a:p>
            <a:r>
              <a:rPr lang="en-GB" dirty="0"/>
              <a:t>This makes it a criminal offence for someone who dishonestly with a view to making a gain or causing a loss, destroys, defaces, conceals, falsifies any document for use for an accounting purpose. </a:t>
            </a:r>
          </a:p>
          <a:p>
            <a:r>
              <a:rPr lang="en-GB" dirty="0"/>
              <a:t> </a:t>
            </a:r>
          </a:p>
          <a:p>
            <a:r>
              <a:rPr lang="en-GB" dirty="0"/>
              <a:t>It is also an offence to produce or make use of an account which they know or suspect is false.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124075" y="2349500"/>
            <a:ext cx="4935538" cy="1323439"/>
          </a:xfrm>
          <a:prstGeom prst="rect">
            <a:avLst/>
          </a:prstGeom>
          <a:noFill/>
          <a:ln w="9525">
            <a:noFill/>
            <a:miter lim="800000"/>
            <a:headEnd/>
            <a:tailEnd/>
          </a:ln>
        </p:spPr>
        <p:txBody>
          <a:bodyPr>
            <a:spAutoFit/>
          </a:bodyPr>
          <a:lstStyle/>
          <a:p>
            <a:pPr algn="ctr"/>
            <a:r>
              <a:rPr lang="en-GB" sz="2000" b="1" dirty="0"/>
              <a:t>Module 3 </a:t>
            </a:r>
          </a:p>
          <a:p>
            <a:pPr algn="ctr"/>
            <a:endParaRPr lang="en-GB" sz="2000" b="1" dirty="0"/>
          </a:p>
          <a:p>
            <a:pPr algn="ctr"/>
            <a:r>
              <a:rPr lang="en-GB" sz="2000" b="1" dirty="0"/>
              <a:t> What are the key fraud risks for </a:t>
            </a:r>
            <a:r>
              <a:rPr lang="en-GB" sz="2000" b="1" dirty="0" smtClean="0"/>
              <a:t>your organisation?</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331913" y="2205038"/>
            <a:ext cx="6605587" cy="3113087"/>
          </a:xfrm>
          <a:prstGeom prst="rect">
            <a:avLst/>
          </a:prstGeom>
          <a:noFill/>
          <a:ln w="9525">
            <a:noFill/>
            <a:miter lim="800000"/>
            <a:headEnd/>
            <a:tailEnd/>
          </a:ln>
        </p:spPr>
        <p:txBody>
          <a:bodyPr>
            <a:spAutoFit/>
          </a:bodyPr>
          <a:lstStyle/>
          <a:p>
            <a:r>
              <a:rPr lang="en-GB" dirty="0"/>
              <a:t>As can be seen from the previous examples fraud offences can be committed in a number of different ways.  </a:t>
            </a:r>
          </a:p>
          <a:p>
            <a:endParaRPr lang="en-GB" dirty="0"/>
          </a:p>
          <a:p>
            <a:r>
              <a:rPr lang="en-GB" dirty="0"/>
              <a:t>Fraud is itself a ‘big business’ – we have organised criminal gangs committing fraud which will then be used to finance other crimes. </a:t>
            </a:r>
          </a:p>
          <a:p>
            <a:endParaRPr lang="en-GB" dirty="0"/>
          </a:p>
          <a:p>
            <a:r>
              <a:rPr lang="en-GB" dirty="0"/>
              <a:t>However most of the fraud risks faced by </a:t>
            </a:r>
            <a:r>
              <a:rPr lang="en-GB" dirty="0" smtClean="0"/>
              <a:t>organisations </a:t>
            </a:r>
            <a:r>
              <a:rPr lang="en-GB" dirty="0"/>
              <a:t>are at a more local level. </a:t>
            </a:r>
          </a:p>
          <a:p>
            <a:endParaRPr lang="en-GB" dirty="0"/>
          </a:p>
          <a:p>
            <a:r>
              <a:rPr lang="en-GB" dirty="0"/>
              <a:t>In this section we will explore what the key fraud risks 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03648" y="475847"/>
            <a:ext cx="6768752" cy="3693319"/>
          </a:xfrm>
          <a:prstGeom prst="rect">
            <a:avLst/>
          </a:prstGeom>
          <a:noFill/>
          <a:ln w="9525">
            <a:noFill/>
            <a:miter lim="800000"/>
            <a:headEnd/>
            <a:tailEnd/>
          </a:ln>
        </p:spPr>
        <p:txBody>
          <a:bodyPr wrap="square">
            <a:spAutoFit/>
          </a:bodyPr>
          <a:lstStyle/>
          <a:p>
            <a:r>
              <a:rPr lang="en-GB" b="1" dirty="0" smtClean="0"/>
              <a:t>By taking this course you will:</a:t>
            </a:r>
            <a:endParaRPr lang="en-GB" b="1" dirty="0"/>
          </a:p>
          <a:p>
            <a:r>
              <a:rPr lang="en-GB" dirty="0"/>
              <a:t> </a:t>
            </a:r>
          </a:p>
          <a:p>
            <a:r>
              <a:rPr lang="en-GB" dirty="0" smtClean="0"/>
              <a:t>Gain an understanding of how fraud impacts on you and your organisation</a:t>
            </a:r>
          </a:p>
          <a:p>
            <a:endParaRPr lang="en-GB" dirty="0"/>
          </a:p>
          <a:p>
            <a:r>
              <a:rPr lang="en-GB" dirty="0" smtClean="0"/>
              <a:t>Know what fraud looks like and where the greatest risks are. </a:t>
            </a:r>
          </a:p>
          <a:p>
            <a:r>
              <a:rPr lang="en-GB" dirty="0"/>
              <a:t> </a:t>
            </a:r>
          </a:p>
          <a:p>
            <a:r>
              <a:rPr lang="en-GB" dirty="0" smtClean="0"/>
              <a:t>Know how to spot fraud  and what to do if you suspect someone is committing fraud.</a:t>
            </a:r>
          </a:p>
          <a:p>
            <a:endParaRPr lang="en-GB" dirty="0"/>
          </a:p>
          <a:p>
            <a:r>
              <a:rPr lang="en-GB" dirty="0" smtClean="0"/>
              <a:t>Be able  </a:t>
            </a:r>
            <a:r>
              <a:rPr lang="en-GB" dirty="0"/>
              <a:t>to apply </a:t>
            </a:r>
            <a:r>
              <a:rPr lang="en-GB" dirty="0" smtClean="0"/>
              <a:t>this knowledge </a:t>
            </a:r>
            <a:r>
              <a:rPr lang="en-GB" dirty="0"/>
              <a:t>to </a:t>
            </a:r>
            <a:r>
              <a:rPr lang="en-GB" dirty="0" smtClean="0"/>
              <a:t>help prevent and deter fraud from happening.</a:t>
            </a:r>
            <a:endParaRPr lang="en-GB" dirty="0"/>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1"/>
          <p:cNvPicPr>
            <a:picLocks noChangeAspect="1" noChangeArrowheads="1"/>
          </p:cNvPicPr>
          <p:nvPr/>
        </p:nvPicPr>
        <p:blipFill>
          <a:blip r:embed="rId3" cstate="print"/>
          <a:srcRect/>
          <a:stretch>
            <a:fillRect/>
          </a:stretch>
        </p:blipFill>
        <p:spPr bwMode="auto">
          <a:xfrm>
            <a:off x="5292725" y="2060575"/>
            <a:ext cx="1655763" cy="1655763"/>
          </a:xfrm>
          <a:prstGeom prst="rect">
            <a:avLst/>
          </a:prstGeom>
          <a:noFill/>
          <a:ln w="9525">
            <a:noFill/>
            <a:miter lim="800000"/>
            <a:headEnd/>
            <a:tailEnd/>
          </a:ln>
        </p:spPr>
      </p:pic>
      <p:sp>
        <p:nvSpPr>
          <p:cNvPr id="59394" name="Text Box 4"/>
          <p:cNvSpPr txBox="1">
            <a:spLocks noChangeArrowheads="1"/>
          </p:cNvSpPr>
          <p:nvPr/>
        </p:nvSpPr>
        <p:spPr bwMode="auto">
          <a:xfrm>
            <a:off x="2843213" y="2060575"/>
            <a:ext cx="1923925" cy="523220"/>
          </a:xfrm>
          <a:prstGeom prst="rect">
            <a:avLst/>
          </a:prstGeom>
          <a:noFill/>
          <a:ln w="9525">
            <a:noFill/>
            <a:miter lim="800000"/>
            <a:headEnd/>
            <a:tailEnd/>
          </a:ln>
        </p:spPr>
        <p:txBody>
          <a:bodyPr wrap="none">
            <a:spAutoFit/>
          </a:bodyPr>
          <a:lstStyle/>
          <a:p>
            <a:r>
              <a:rPr lang="en-GB" sz="2800" dirty="0" smtClean="0"/>
              <a:t>Customer</a:t>
            </a:r>
            <a:r>
              <a:rPr lang="en-GB" sz="2800" dirty="0" smtClean="0"/>
              <a:t>s</a:t>
            </a:r>
            <a:endParaRPr lang="en-US" sz="2800" dirty="0"/>
          </a:p>
        </p:txBody>
      </p:sp>
      <p:sp>
        <p:nvSpPr>
          <p:cNvPr id="59395" name="Text Box 5"/>
          <p:cNvSpPr txBox="1">
            <a:spLocks noChangeArrowheads="1"/>
          </p:cNvSpPr>
          <p:nvPr/>
        </p:nvSpPr>
        <p:spPr bwMode="auto">
          <a:xfrm>
            <a:off x="6821488" y="2060575"/>
            <a:ext cx="2144712" cy="954107"/>
          </a:xfrm>
          <a:prstGeom prst="rect">
            <a:avLst/>
          </a:prstGeom>
          <a:noFill/>
          <a:ln w="9525">
            <a:noFill/>
            <a:miter lim="800000"/>
            <a:headEnd/>
            <a:tailEnd/>
          </a:ln>
        </p:spPr>
        <p:txBody>
          <a:bodyPr wrap="square">
            <a:spAutoFit/>
          </a:bodyPr>
          <a:lstStyle/>
          <a:p>
            <a:r>
              <a:rPr lang="en-GB" sz="2800" dirty="0" smtClean="0"/>
              <a:t>Organised Crime</a:t>
            </a:r>
            <a:endParaRPr lang="en-US" sz="2800" dirty="0"/>
          </a:p>
        </p:txBody>
      </p:sp>
      <p:sp>
        <p:nvSpPr>
          <p:cNvPr id="59396" name="Text Box 6"/>
          <p:cNvSpPr txBox="1">
            <a:spLocks noChangeArrowheads="1"/>
          </p:cNvSpPr>
          <p:nvPr/>
        </p:nvSpPr>
        <p:spPr bwMode="auto">
          <a:xfrm>
            <a:off x="2987675" y="4365625"/>
            <a:ext cx="1800225" cy="954088"/>
          </a:xfrm>
          <a:prstGeom prst="rect">
            <a:avLst/>
          </a:prstGeom>
          <a:noFill/>
          <a:ln w="9525">
            <a:noFill/>
            <a:miter lim="800000"/>
            <a:headEnd/>
            <a:tailEnd/>
          </a:ln>
        </p:spPr>
        <p:txBody>
          <a:bodyPr>
            <a:spAutoFit/>
          </a:bodyPr>
          <a:lstStyle/>
          <a:p>
            <a:r>
              <a:rPr lang="en-GB" sz="2800" dirty="0"/>
              <a:t>Managers and Staff</a:t>
            </a:r>
            <a:endParaRPr lang="en-US" sz="2800" dirty="0"/>
          </a:p>
        </p:txBody>
      </p:sp>
      <p:sp>
        <p:nvSpPr>
          <p:cNvPr id="59397" name="Text Box 7"/>
          <p:cNvSpPr txBox="1">
            <a:spLocks noChangeArrowheads="1"/>
          </p:cNvSpPr>
          <p:nvPr/>
        </p:nvSpPr>
        <p:spPr bwMode="auto">
          <a:xfrm>
            <a:off x="7019925" y="4292600"/>
            <a:ext cx="1946275" cy="946150"/>
          </a:xfrm>
          <a:prstGeom prst="rect">
            <a:avLst/>
          </a:prstGeom>
          <a:noFill/>
          <a:ln w="9525">
            <a:noFill/>
            <a:miter lim="800000"/>
            <a:headEnd/>
            <a:tailEnd/>
          </a:ln>
        </p:spPr>
        <p:txBody>
          <a:bodyPr>
            <a:spAutoFit/>
          </a:bodyPr>
          <a:lstStyle/>
          <a:p>
            <a:r>
              <a:rPr lang="en-GB" sz="2800" dirty="0"/>
              <a:t>Suppliers/</a:t>
            </a:r>
          </a:p>
          <a:p>
            <a:r>
              <a:rPr lang="en-GB" sz="2800" dirty="0"/>
              <a:t>contractors</a:t>
            </a:r>
            <a:endParaRPr lang="en-US" sz="2800" dirty="0"/>
          </a:p>
        </p:txBody>
      </p:sp>
      <p:sp>
        <p:nvSpPr>
          <p:cNvPr id="59398" name="Text Box 8"/>
          <p:cNvSpPr txBox="1">
            <a:spLocks noChangeArrowheads="1"/>
          </p:cNvSpPr>
          <p:nvPr/>
        </p:nvSpPr>
        <p:spPr bwMode="auto">
          <a:xfrm>
            <a:off x="971550" y="476250"/>
            <a:ext cx="4192173" cy="584775"/>
          </a:xfrm>
          <a:prstGeom prst="rect">
            <a:avLst/>
          </a:prstGeom>
          <a:noFill/>
          <a:ln w="9525">
            <a:noFill/>
            <a:miter lim="800000"/>
            <a:headEnd/>
            <a:tailEnd/>
          </a:ln>
        </p:spPr>
        <p:txBody>
          <a:bodyPr wrap="none">
            <a:spAutoFit/>
          </a:bodyPr>
          <a:lstStyle/>
          <a:p>
            <a:r>
              <a:rPr lang="en-GB" sz="3200" dirty="0"/>
              <a:t>Who commits </a:t>
            </a:r>
            <a:r>
              <a:rPr lang="en-GB" sz="3200" dirty="0" smtClean="0"/>
              <a:t>Fraud</a:t>
            </a:r>
            <a:r>
              <a:rPr lang="en-GB" sz="3200" dirty="0"/>
              <a:t>?</a:t>
            </a:r>
            <a:endParaRPr lang="en-US" sz="3200" dirty="0"/>
          </a:p>
        </p:txBody>
      </p:sp>
      <p:pic>
        <p:nvPicPr>
          <p:cNvPr id="59399" name="Picture 10"/>
          <p:cNvPicPr>
            <a:picLocks noChangeAspect="1" noChangeArrowheads="1"/>
          </p:cNvPicPr>
          <p:nvPr/>
        </p:nvPicPr>
        <p:blipFill>
          <a:blip r:embed="rId4" cstate="print"/>
          <a:srcRect/>
          <a:stretch>
            <a:fillRect/>
          </a:stretch>
        </p:blipFill>
        <p:spPr bwMode="auto">
          <a:xfrm>
            <a:off x="1331913" y="4292600"/>
            <a:ext cx="1584325" cy="1584325"/>
          </a:xfrm>
          <a:prstGeom prst="rect">
            <a:avLst/>
          </a:prstGeom>
          <a:noFill/>
          <a:ln w="9525">
            <a:noFill/>
            <a:miter lim="800000"/>
            <a:headEnd/>
            <a:tailEnd/>
          </a:ln>
        </p:spPr>
      </p:pic>
      <p:pic>
        <p:nvPicPr>
          <p:cNvPr id="59400" name="Picture 12"/>
          <p:cNvPicPr>
            <a:picLocks noChangeAspect="1" noChangeArrowheads="1"/>
          </p:cNvPicPr>
          <p:nvPr/>
        </p:nvPicPr>
        <p:blipFill>
          <a:blip r:embed="rId5" cstate="print"/>
          <a:srcRect/>
          <a:stretch>
            <a:fillRect/>
          </a:stretch>
        </p:blipFill>
        <p:spPr bwMode="auto">
          <a:xfrm>
            <a:off x="1331913" y="2133600"/>
            <a:ext cx="1584325" cy="1584325"/>
          </a:xfrm>
          <a:prstGeom prst="rect">
            <a:avLst/>
          </a:prstGeom>
          <a:noFill/>
          <a:ln w="9525">
            <a:noFill/>
            <a:miter lim="800000"/>
            <a:headEnd/>
            <a:tailEnd/>
          </a:ln>
        </p:spPr>
      </p:pic>
      <p:pic>
        <p:nvPicPr>
          <p:cNvPr id="59401" name="Picture 13"/>
          <p:cNvPicPr>
            <a:picLocks noChangeAspect="1" noChangeArrowheads="1"/>
          </p:cNvPicPr>
          <p:nvPr/>
        </p:nvPicPr>
        <p:blipFill>
          <a:blip r:embed="rId6" cstate="print"/>
          <a:srcRect/>
          <a:stretch>
            <a:fillRect/>
          </a:stretch>
        </p:blipFill>
        <p:spPr bwMode="auto">
          <a:xfrm>
            <a:off x="5292725" y="4221163"/>
            <a:ext cx="1655763" cy="16557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0418"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0419" name="Rectangle 5"/>
          <p:cNvSpPr>
            <a:spLocks noChangeArrowheads="1"/>
          </p:cNvSpPr>
          <p:nvPr/>
        </p:nvSpPr>
        <p:spPr bwMode="auto">
          <a:xfrm>
            <a:off x="1255713" y="4446588"/>
            <a:ext cx="3816350" cy="1200150"/>
          </a:xfrm>
          <a:prstGeom prst="rect">
            <a:avLst/>
          </a:prstGeom>
          <a:noFill/>
          <a:ln w="9525">
            <a:noFill/>
            <a:miter lim="800000"/>
            <a:headEnd/>
            <a:tailEnd/>
          </a:ln>
        </p:spPr>
        <p:txBody>
          <a:bodyPr>
            <a:spAutoFit/>
          </a:bodyPr>
          <a:lstStyle/>
          <a:p>
            <a:r>
              <a:rPr lang="en-GB" b="1" dirty="0"/>
              <a:t>Theft of Assets</a:t>
            </a:r>
            <a:r>
              <a:rPr lang="en-GB" dirty="0"/>
              <a:t> including the use of assets for personal gain or the misappropriation of the assets for personal  use. </a:t>
            </a:r>
          </a:p>
        </p:txBody>
      </p:sp>
      <p:sp>
        <p:nvSpPr>
          <p:cNvPr id="60420" name="TextBox 1"/>
          <p:cNvSpPr txBox="1">
            <a:spLocks noChangeArrowheads="1"/>
          </p:cNvSpPr>
          <p:nvPr/>
        </p:nvSpPr>
        <p:spPr bwMode="auto">
          <a:xfrm>
            <a:off x="1255713" y="2205038"/>
            <a:ext cx="2211387" cy="1476375"/>
          </a:xfrm>
          <a:prstGeom prst="rect">
            <a:avLst/>
          </a:prstGeom>
          <a:noFill/>
          <a:ln w="9525">
            <a:noFill/>
            <a:miter lim="800000"/>
            <a:headEnd/>
            <a:tailEnd/>
          </a:ln>
        </p:spPr>
        <p:txBody>
          <a:bodyPr>
            <a:spAutoFit/>
          </a:bodyPr>
          <a:lstStyle/>
          <a:p>
            <a:r>
              <a:rPr lang="en-GB" b="1" dirty="0"/>
              <a:t>Timesheet fraud </a:t>
            </a:r>
            <a:r>
              <a:rPr lang="en-GB" dirty="0"/>
              <a:t>including false claims for overtime or claiming for additional hours.</a:t>
            </a:r>
          </a:p>
        </p:txBody>
      </p:sp>
      <p:sp>
        <p:nvSpPr>
          <p:cNvPr id="60421" name="TextBox 2"/>
          <p:cNvSpPr txBox="1">
            <a:spLocks noChangeArrowheads="1"/>
          </p:cNvSpPr>
          <p:nvPr/>
        </p:nvSpPr>
        <p:spPr bwMode="auto">
          <a:xfrm rot="10800000" flipV="1">
            <a:off x="5270500" y="2713038"/>
            <a:ext cx="2901950" cy="1476375"/>
          </a:xfrm>
          <a:prstGeom prst="rect">
            <a:avLst/>
          </a:prstGeom>
          <a:noFill/>
          <a:ln w="9525">
            <a:noFill/>
            <a:miter lim="800000"/>
            <a:headEnd/>
            <a:tailEnd/>
          </a:ln>
        </p:spPr>
        <p:txBody>
          <a:bodyPr>
            <a:spAutoFit/>
          </a:bodyPr>
          <a:lstStyle/>
          <a:p>
            <a:r>
              <a:rPr lang="en-GB" b="1" dirty="0"/>
              <a:t>False expense claims </a:t>
            </a:r>
            <a:r>
              <a:rPr lang="en-GB" dirty="0"/>
              <a:t>including claiming excessive mileage and claiming for private journeys or expenditure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1442"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1443" name="Rectangle 6"/>
          <p:cNvSpPr>
            <a:spLocks noChangeArrowheads="1"/>
          </p:cNvSpPr>
          <p:nvPr/>
        </p:nvSpPr>
        <p:spPr bwMode="auto">
          <a:xfrm>
            <a:off x="925513" y="2682875"/>
            <a:ext cx="3854450" cy="1477963"/>
          </a:xfrm>
          <a:prstGeom prst="rect">
            <a:avLst/>
          </a:prstGeom>
          <a:noFill/>
          <a:ln w="9525">
            <a:noFill/>
            <a:miter lim="800000"/>
            <a:headEnd/>
            <a:tailEnd/>
          </a:ln>
        </p:spPr>
        <p:txBody>
          <a:bodyPr>
            <a:spAutoFit/>
          </a:bodyPr>
          <a:lstStyle/>
          <a:p>
            <a:r>
              <a:rPr lang="en-GB" b="1" dirty="0"/>
              <a:t>Bribery</a:t>
            </a:r>
            <a:r>
              <a:rPr lang="en-GB" dirty="0"/>
              <a:t> including  staff receiving gifts and hospitality from suppliers or contractors in exchange for contracts for work or orders for supply of goods. </a:t>
            </a:r>
            <a:endParaRPr lang="en-US" dirty="0"/>
          </a:p>
        </p:txBody>
      </p:sp>
      <p:sp>
        <p:nvSpPr>
          <p:cNvPr id="61444" name="Rectangle 8"/>
          <p:cNvSpPr>
            <a:spLocks noChangeArrowheads="1"/>
          </p:cNvSpPr>
          <p:nvPr/>
        </p:nvSpPr>
        <p:spPr bwMode="auto">
          <a:xfrm>
            <a:off x="2898775" y="4830763"/>
            <a:ext cx="2592388" cy="1190625"/>
          </a:xfrm>
          <a:prstGeom prst="rect">
            <a:avLst/>
          </a:prstGeom>
          <a:noFill/>
          <a:ln w="9525">
            <a:noFill/>
            <a:miter lim="800000"/>
            <a:headEnd/>
            <a:tailEnd/>
          </a:ln>
        </p:spPr>
        <p:txBody>
          <a:bodyPr>
            <a:spAutoFit/>
          </a:bodyPr>
          <a:lstStyle/>
          <a:p>
            <a:r>
              <a:rPr lang="en-GB" dirty="0"/>
              <a:t>The </a:t>
            </a:r>
            <a:r>
              <a:rPr lang="en-GB" b="1" dirty="0"/>
              <a:t>non-disclosure of personal interests </a:t>
            </a:r>
            <a:r>
              <a:rPr lang="en-GB" dirty="0" smtClean="0"/>
              <a:t>e.g. </a:t>
            </a:r>
            <a:r>
              <a:rPr lang="en-GB" dirty="0"/>
              <a:t>in regards to the firm’s suppliers.</a:t>
            </a:r>
            <a:endParaRPr lang="en-US" dirty="0"/>
          </a:p>
        </p:txBody>
      </p:sp>
      <p:sp>
        <p:nvSpPr>
          <p:cNvPr id="61445" name="TextBox 3"/>
          <p:cNvSpPr txBox="1">
            <a:spLocks noChangeArrowheads="1"/>
          </p:cNvSpPr>
          <p:nvPr/>
        </p:nvSpPr>
        <p:spPr bwMode="auto">
          <a:xfrm>
            <a:off x="5805488" y="2128838"/>
            <a:ext cx="2724150" cy="2032000"/>
          </a:xfrm>
          <a:prstGeom prst="rect">
            <a:avLst/>
          </a:prstGeom>
          <a:noFill/>
          <a:ln w="9525">
            <a:noFill/>
            <a:miter lim="800000"/>
            <a:headEnd/>
            <a:tailEnd/>
          </a:ln>
        </p:spPr>
        <p:txBody>
          <a:bodyPr>
            <a:spAutoFit/>
          </a:bodyPr>
          <a:lstStyle/>
          <a:p>
            <a:r>
              <a:rPr lang="en-GB" b="1" dirty="0"/>
              <a:t>Working elsewhere while on Sick Leave </a:t>
            </a:r>
            <a:r>
              <a:rPr lang="en-GB" dirty="0"/>
              <a:t>including staff who have second jobs claiming to be sick but continuing to work for another employer.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bwMode="auto">
          <a:xfrm>
            <a:off x="900113" y="549275"/>
            <a:ext cx="4930775" cy="1143000"/>
          </a:xfrm>
          <a:prstGeom prst="rect">
            <a:avLst/>
          </a:prstGeom>
          <a:noFill/>
          <a:ln>
            <a:miter lim="800000"/>
            <a:headEnd/>
            <a:tailEnd/>
          </a:ln>
        </p:spPr>
        <p:txBody>
          <a:bodyPr anchor="ctr"/>
          <a:lstStyle/>
          <a:p>
            <a:pPr eaLnBrk="1" hangingPunct="1"/>
            <a:r>
              <a:rPr lang="en-GB" sz="3200" dirty="0" smtClean="0">
                <a:latin typeface="Frutiger"/>
              </a:rPr>
              <a:t>Customer </a:t>
            </a:r>
            <a:r>
              <a:rPr lang="en-GB" sz="3200" dirty="0" smtClean="0">
                <a:latin typeface="Frutiger"/>
              </a:rPr>
              <a:t>fraud includes….. </a:t>
            </a:r>
            <a:endParaRPr lang="en-GB" sz="3200" dirty="0" smtClean="0"/>
          </a:p>
        </p:txBody>
      </p:sp>
      <p:pic>
        <p:nvPicPr>
          <p:cNvPr id="62467" name="Picture 4"/>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2468" name="Rectangle 1"/>
          <p:cNvSpPr>
            <a:spLocks noChangeArrowheads="1"/>
          </p:cNvSpPr>
          <p:nvPr/>
        </p:nvSpPr>
        <p:spPr bwMode="auto">
          <a:xfrm>
            <a:off x="1041400" y="1536700"/>
            <a:ext cx="4572000" cy="1200329"/>
          </a:xfrm>
          <a:prstGeom prst="rect">
            <a:avLst/>
          </a:prstGeom>
          <a:noFill/>
          <a:ln w="9525">
            <a:noFill/>
            <a:miter lim="800000"/>
            <a:headEnd/>
            <a:tailEnd/>
          </a:ln>
        </p:spPr>
        <p:txBody>
          <a:bodyPr>
            <a:spAutoFit/>
          </a:bodyPr>
          <a:lstStyle/>
          <a:p>
            <a:r>
              <a:rPr lang="en-GB" b="1" dirty="0" smtClean="0"/>
              <a:t>Fraudulently obtaining </a:t>
            </a:r>
            <a:r>
              <a:rPr lang="en-GB" b="1" dirty="0" smtClean="0"/>
              <a:t>services </a:t>
            </a:r>
            <a:r>
              <a:rPr lang="en-GB" dirty="0" smtClean="0"/>
              <a:t>including customers </a:t>
            </a:r>
            <a:r>
              <a:rPr lang="en-GB" dirty="0"/>
              <a:t>using false identity documents to access services they wouldn’t be entitled to.</a:t>
            </a:r>
          </a:p>
        </p:txBody>
      </p:sp>
      <p:sp>
        <p:nvSpPr>
          <p:cNvPr id="62469" name="Rectangle 2"/>
          <p:cNvSpPr>
            <a:spLocks noChangeArrowheads="1"/>
          </p:cNvSpPr>
          <p:nvPr/>
        </p:nvSpPr>
        <p:spPr bwMode="auto">
          <a:xfrm>
            <a:off x="2339752" y="3162738"/>
            <a:ext cx="4572000" cy="923330"/>
          </a:xfrm>
          <a:prstGeom prst="rect">
            <a:avLst/>
          </a:prstGeom>
          <a:noFill/>
          <a:ln w="9525">
            <a:noFill/>
            <a:miter lim="800000"/>
            <a:headEnd/>
            <a:tailEnd/>
          </a:ln>
        </p:spPr>
        <p:txBody>
          <a:bodyPr>
            <a:spAutoFit/>
          </a:bodyPr>
          <a:lstStyle/>
          <a:p>
            <a:r>
              <a:rPr lang="en-US" b="1" dirty="0" smtClean="0"/>
              <a:t>False claims </a:t>
            </a:r>
            <a:r>
              <a:rPr lang="en-US" dirty="0" smtClean="0"/>
              <a:t>including</a:t>
            </a:r>
          </a:p>
          <a:p>
            <a:r>
              <a:rPr lang="en-US" dirty="0" smtClean="0"/>
              <a:t>Insurance claims, and refunds for faulty goods</a:t>
            </a:r>
            <a:endParaRPr lang="en-US" dirty="0"/>
          </a:p>
        </p:txBody>
      </p:sp>
      <p:sp>
        <p:nvSpPr>
          <p:cNvPr id="62470" name="Rectangle 3"/>
          <p:cNvSpPr>
            <a:spLocks noChangeArrowheads="1"/>
          </p:cNvSpPr>
          <p:nvPr/>
        </p:nvSpPr>
        <p:spPr bwMode="auto">
          <a:xfrm>
            <a:off x="5680075" y="2420938"/>
            <a:ext cx="3438525" cy="646331"/>
          </a:xfrm>
          <a:prstGeom prst="rect">
            <a:avLst/>
          </a:prstGeom>
          <a:noFill/>
          <a:ln w="9525">
            <a:noFill/>
            <a:miter lim="800000"/>
            <a:headEnd/>
            <a:tailEnd/>
          </a:ln>
        </p:spPr>
        <p:txBody>
          <a:bodyPr>
            <a:spAutoFit/>
          </a:bodyPr>
          <a:lstStyle/>
          <a:p>
            <a:r>
              <a:rPr lang="en-US" b="1" dirty="0" smtClean="0"/>
              <a:t>Credit Card Fraud</a:t>
            </a:r>
            <a:endParaRPr lang="en-US" dirty="0" smtClean="0"/>
          </a:p>
          <a:p>
            <a:endParaRPr lang="en-US" dirty="0"/>
          </a:p>
        </p:txBody>
      </p:sp>
      <p:sp>
        <p:nvSpPr>
          <p:cNvPr id="3" name="TextBox 2"/>
          <p:cNvSpPr txBox="1"/>
          <p:nvPr/>
        </p:nvSpPr>
        <p:spPr>
          <a:xfrm>
            <a:off x="1413683" y="4719340"/>
            <a:ext cx="3903633" cy="923330"/>
          </a:xfrm>
          <a:prstGeom prst="rect">
            <a:avLst/>
          </a:prstGeom>
          <a:noFill/>
        </p:spPr>
        <p:txBody>
          <a:bodyPr wrap="none" rtlCol="0">
            <a:spAutoFit/>
          </a:bodyPr>
          <a:lstStyle/>
          <a:p>
            <a:r>
              <a:rPr lang="en-US" dirty="0"/>
              <a:t>F</a:t>
            </a:r>
            <a:r>
              <a:rPr lang="en-US" b="1" dirty="0" smtClean="0"/>
              <a:t>alse </a:t>
            </a:r>
            <a:r>
              <a:rPr lang="en-US" b="1" dirty="0"/>
              <a:t>credit applications </a:t>
            </a:r>
            <a:r>
              <a:rPr lang="en-US" dirty="0"/>
              <a:t>i</a:t>
            </a:r>
            <a:r>
              <a:rPr lang="en-US" dirty="0" smtClean="0"/>
              <a:t>ncluding</a:t>
            </a:r>
          </a:p>
          <a:p>
            <a:r>
              <a:rPr lang="en-US" dirty="0" smtClean="0"/>
              <a:t>Misrepresentation of income to gain</a:t>
            </a:r>
          </a:p>
          <a:p>
            <a:r>
              <a:rPr lang="en-US" dirty="0" smtClean="0"/>
              <a:t>credit, mortgages etc.</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p:cNvSpPr>
          <p:nvPr/>
        </p:nvSpPr>
        <p:spPr bwMode="auto">
          <a:xfrm>
            <a:off x="971550" y="692150"/>
            <a:ext cx="5040313" cy="1143000"/>
          </a:xfrm>
          <a:prstGeom prst="rect">
            <a:avLst/>
          </a:prstGeom>
          <a:noFill/>
          <a:ln w="9525">
            <a:noFill/>
            <a:miter lim="800000"/>
            <a:headEnd/>
            <a:tailEnd/>
          </a:ln>
        </p:spPr>
        <p:txBody>
          <a:bodyPr anchor="ctr"/>
          <a:lstStyle/>
          <a:p>
            <a:r>
              <a:rPr lang="en-GB" sz="3200" dirty="0">
                <a:solidFill>
                  <a:schemeClr val="tx2"/>
                </a:solidFill>
                <a:latin typeface="Frutiger"/>
              </a:rPr>
              <a:t>Fraud by </a:t>
            </a:r>
            <a:r>
              <a:rPr lang="en-GB" sz="3200" dirty="0" smtClean="0">
                <a:solidFill>
                  <a:schemeClr val="tx2"/>
                </a:solidFill>
                <a:latin typeface="Frutiger"/>
              </a:rPr>
              <a:t>organised crime gangs includes… </a:t>
            </a:r>
            <a:endParaRPr lang="en-GB" sz="3200" dirty="0">
              <a:solidFill>
                <a:schemeClr val="tx2"/>
              </a:solidFill>
            </a:endParaRPr>
          </a:p>
        </p:txBody>
      </p:sp>
      <p:pic>
        <p:nvPicPr>
          <p:cNvPr id="63490" name="Picture 8"/>
          <p:cNvPicPr>
            <a:picLocks noChangeAspect="1" noChangeArrowheads="1"/>
          </p:cNvPicPr>
          <p:nvPr/>
        </p:nvPicPr>
        <p:blipFill>
          <a:blip r:embed="rId3" cstate="print"/>
          <a:srcRect/>
          <a:stretch>
            <a:fillRect/>
          </a:stretch>
        </p:blipFill>
        <p:spPr bwMode="auto">
          <a:xfrm>
            <a:off x="7308850" y="4365625"/>
            <a:ext cx="1655763" cy="1655763"/>
          </a:xfrm>
          <a:prstGeom prst="rect">
            <a:avLst/>
          </a:prstGeom>
          <a:noFill/>
          <a:ln w="9525">
            <a:noFill/>
            <a:miter lim="800000"/>
            <a:headEnd/>
            <a:tailEnd/>
          </a:ln>
        </p:spPr>
      </p:pic>
      <p:sp>
        <p:nvSpPr>
          <p:cNvPr id="63493" name="Rectangle 3"/>
          <p:cNvSpPr>
            <a:spLocks noChangeArrowheads="1"/>
          </p:cNvSpPr>
          <p:nvPr/>
        </p:nvSpPr>
        <p:spPr bwMode="auto">
          <a:xfrm>
            <a:off x="1692275" y="3011488"/>
            <a:ext cx="2286000" cy="923925"/>
          </a:xfrm>
          <a:prstGeom prst="rect">
            <a:avLst/>
          </a:prstGeom>
          <a:noFill/>
          <a:ln w="9525">
            <a:noFill/>
            <a:miter lim="800000"/>
            <a:headEnd/>
            <a:tailEnd/>
          </a:ln>
        </p:spPr>
        <p:txBody>
          <a:bodyPr>
            <a:spAutoFit/>
          </a:bodyPr>
          <a:lstStyle/>
          <a:p>
            <a:r>
              <a:rPr lang="en-GB" b="1" dirty="0">
                <a:solidFill>
                  <a:srgbClr val="000000"/>
                </a:solidFill>
              </a:rPr>
              <a:t>Contract Fraud </a:t>
            </a:r>
            <a:r>
              <a:rPr lang="en-GB" dirty="0">
                <a:solidFill>
                  <a:srgbClr val="000000"/>
                </a:solidFill>
              </a:rPr>
              <a:t>including claims for work not done.</a:t>
            </a:r>
            <a:endParaRPr lang="en-GB" dirty="0"/>
          </a:p>
        </p:txBody>
      </p:sp>
      <p:sp>
        <p:nvSpPr>
          <p:cNvPr id="2" name="TextBox 1"/>
          <p:cNvSpPr txBox="1"/>
          <p:nvPr/>
        </p:nvSpPr>
        <p:spPr>
          <a:xfrm>
            <a:off x="5076056" y="2204864"/>
            <a:ext cx="2783775" cy="646331"/>
          </a:xfrm>
          <a:prstGeom prst="rect">
            <a:avLst/>
          </a:prstGeom>
          <a:noFill/>
        </p:spPr>
        <p:txBody>
          <a:bodyPr wrap="none" rtlCol="0">
            <a:spAutoFit/>
          </a:bodyPr>
          <a:lstStyle/>
          <a:p>
            <a:r>
              <a:rPr lang="en-US" b="1" dirty="0" smtClean="0"/>
              <a:t>Data theft </a:t>
            </a:r>
            <a:r>
              <a:rPr lang="en-US" dirty="0" smtClean="0"/>
              <a:t>including</a:t>
            </a:r>
          </a:p>
          <a:p>
            <a:r>
              <a:rPr lang="en-US" dirty="0" smtClean="0"/>
              <a:t>Resident’s personal data </a:t>
            </a:r>
            <a:endParaRPr lang="en-US" dirty="0"/>
          </a:p>
        </p:txBody>
      </p:sp>
      <p:sp>
        <p:nvSpPr>
          <p:cNvPr id="3" name="TextBox 2"/>
          <p:cNvSpPr txBox="1"/>
          <p:nvPr/>
        </p:nvSpPr>
        <p:spPr>
          <a:xfrm>
            <a:off x="3087851" y="4365625"/>
            <a:ext cx="3976410" cy="923330"/>
          </a:xfrm>
          <a:prstGeom prst="rect">
            <a:avLst/>
          </a:prstGeom>
          <a:noFill/>
        </p:spPr>
        <p:txBody>
          <a:bodyPr wrap="none" rtlCol="0">
            <a:spAutoFit/>
          </a:bodyPr>
          <a:lstStyle/>
          <a:p>
            <a:r>
              <a:rPr lang="en-US" dirty="0" smtClean="0"/>
              <a:t>Fraud related to wider </a:t>
            </a:r>
          </a:p>
          <a:p>
            <a:r>
              <a:rPr lang="en-US" dirty="0" smtClean="0"/>
              <a:t>Immigration fraud, people trafficking, </a:t>
            </a:r>
          </a:p>
          <a:p>
            <a:r>
              <a:rPr lang="en-US" dirty="0" smtClean="0"/>
              <a:t>and drug smuggling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4514" name="Rectangle 5"/>
          <p:cNvSpPr>
            <a:spLocks noChangeArrowheads="1"/>
          </p:cNvSpPr>
          <p:nvPr/>
        </p:nvSpPr>
        <p:spPr bwMode="auto">
          <a:xfrm>
            <a:off x="1331913" y="1624013"/>
            <a:ext cx="3600450" cy="2309812"/>
          </a:xfrm>
          <a:prstGeom prst="rect">
            <a:avLst/>
          </a:prstGeom>
          <a:noFill/>
          <a:ln w="9525">
            <a:noFill/>
            <a:miter lim="800000"/>
            <a:headEnd/>
            <a:tailEnd/>
          </a:ln>
        </p:spPr>
        <p:txBody>
          <a:bodyPr>
            <a:spAutoFit/>
          </a:bodyPr>
          <a:lstStyle/>
          <a:p>
            <a:pPr eaLnBrk="0" hangingPunct="0"/>
            <a:r>
              <a:rPr lang="en-GB" b="1" dirty="0"/>
              <a:t>Contract fraud</a:t>
            </a:r>
            <a:r>
              <a:rPr lang="en-GB" dirty="0"/>
              <a:t>  includes the acceptance of late tenders or where tender records are falsified or manipulated by </a:t>
            </a:r>
            <a:r>
              <a:rPr lang="en-GB" dirty="0" smtClean="0"/>
              <a:t>staff</a:t>
            </a:r>
            <a:r>
              <a:rPr lang="en-GB" dirty="0"/>
              <a:t>.</a:t>
            </a:r>
          </a:p>
          <a:p>
            <a:pPr eaLnBrk="0" hangingPunct="0"/>
            <a:endParaRPr lang="en-GB" dirty="0"/>
          </a:p>
          <a:p>
            <a:pPr eaLnBrk="0" hangingPunct="0"/>
            <a:r>
              <a:rPr lang="en-GB" dirty="0"/>
              <a:t>Alternatively a contractor may submit false timesheets to claim for work not done. </a:t>
            </a:r>
          </a:p>
        </p:txBody>
      </p:sp>
      <p:sp>
        <p:nvSpPr>
          <p:cNvPr id="64515" name="TextBox 1"/>
          <p:cNvSpPr txBox="1">
            <a:spLocks noChangeArrowheads="1"/>
          </p:cNvSpPr>
          <p:nvPr/>
        </p:nvSpPr>
        <p:spPr bwMode="auto">
          <a:xfrm>
            <a:off x="4738688" y="4221163"/>
            <a:ext cx="4427537" cy="1754187"/>
          </a:xfrm>
          <a:prstGeom prst="rect">
            <a:avLst/>
          </a:prstGeom>
          <a:noFill/>
          <a:ln w="9525">
            <a:noFill/>
            <a:miter lim="800000"/>
            <a:headEnd/>
            <a:tailEnd/>
          </a:ln>
        </p:spPr>
        <p:txBody>
          <a:bodyPr>
            <a:spAutoFit/>
          </a:bodyPr>
          <a:lstStyle/>
          <a:p>
            <a:r>
              <a:rPr lang="en-GB" b="1" dirty="0"/>
              <a:t>Supplier Fraud</a:t>
            </a:r>
            <a:r>
              <a:rPr lang="en-GB" dirty="0"/>
              <a:t> includes submission of false or duplicate invoices .</a:t>
            </a:r>
          </a:p>
          <a:p>
            <a:endParaRPr lang="en-GB" dirty="0"/>
          </a:p>
          <a:p>
            <a:r>
              <a:rPr lang="en-GB" dirty="0"/>
              <a:t>Alternatively a contractor or supplier may supply substandard products and pass them off as products of a higher quality.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5538" name="Rectangle 4"/>
          <p:cNvSpPr>
            <a:spLocks noChangeArrowheads="1"/>
          </p:cNvSpPr>
          <p:nvPr/>
        </p:nvSpPr>
        <p:spPr bwMode="auto">
          <a:xfrm>
            <a:off x="1028700" y="2852738"/>
            <a:ext cx="7481888" cy="1754187"/>
          </a:xfrm>
          <a:prstGeom prst="rect">
            <a:avLst/>
          </a:prstGeom>
          <a:noFill/>
          <a:ln w="9525">
            <a:noFill/>
            <a:miter lim="800000"/>
            <a:headEnd/>
            <a:tailEnd/>
          </a:ln>
        </p:spPr>
        <p:txBody>
          <a:bodyPr>
            <a:spAutoFit/>
          </a:bodyPr>
          <a:lstStyle/>
          <a:p>
            <a:r>
              <a:rPr lang="en-GB" b="1" dirty="0"/>
              <a:t>Procurement Fraud</a:t>
            </a:r>
            <a:r>
              <a:rPr lang="en-GB" dirty="0"/>
              <a:t> includes contracted suppliers making false declarations or withholding relevant information as part of their application for a contract.</a:t>
            </a:r>
          </a:p>
          <a:p>
            <a:r>
              <a:rPr lang="en-GB" dirty="0"/>
              <a:t> </a:t>
            </a:r>
          </a:p>
          <a:p>
            <a:r>
              <a:rPr lang="en-GB" dirty="0"/>
              <a:t>Contractors may collude with each other in the contract tendering process in order to drive up costs.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000500" y="2447925"/>
            <a:ext cx="1601788" cy="461963"/>
          </a:xfrm>
          <a:prstGeom prst="rect">
            <a:avLst/>
          </a:prstGeom>
          <a:noFill/>
          <a:ln w="9525">
            <a:noFill/>
            <a:miter lim="800000"/>
            <a:headEnd/>
            <a:tailEnd/>
          </a:ln>
        </p:spPr>
        <p:txBody>
          <a:bodyPr wrap="none">
            <a:spAutoFit/>
          </a:bodyPr>
          <a:lstStyle/>
          <a:p>
            <a:r>
              <a:rPr lang="en-GB" sz="2400" b="1" dirty="0"/>
              <a:t>Module 4 </a:t>
            </a:r>
          </a:p>
        </p:txBody>
      </p:sp>
      <p:sp>
        <p:nvSpPr>
          <p:cNvPr id="66562" name="Rectangle 2"/>
          <p:cNvSpPr>
            <a:spLocks noChangeArrowheads="1"/>
          </p:cNvSpPr>
          <p:nvPr/>
        </p:nvSpPr>
        <p:spPr bwMode="auto">
          <a:xfrm>
            <a:off x="4006850" y="3214688"/>
            <a:ext cx="1447800" cy="400050"/>
          </a:xfrm>
          <a:prstGeom prst="rect">
            <a:avLst/>
          </a:prstGeom>
          <a:noFill/>
          <a:ln w="9525">
            <a:noFill/>
            <a:miter lim="800000"/>
            <a:headEnd/>
            <a:tailEnd/>
          </a:ln>
        </p:spPr>
        <p:txBody>
          <a:bodyPr wrap="none">
            <a:spAutoFit/>
          </a:bodyPr>
          <a:lstStyle/>
          <a:p>
            <a:r>
              <a:rPr lang="en-GB" sz="2000" b="1" dirty="0"/>
              <a:t>Your Role </a:t>
            </a:r>
          </a:p>
        </p:txBody>
      </p:sp>
      <p:sp>
        <p:nvSpPr>
          <p:cNvPr id="66563" name="TextBox 3"/>
          <p:cNvSpPr txBox="1">
            <a:spLocks noChangeArrowheads="1"/>
          </p:cNvSpPr>
          <p:nvPr/>
        </p:nvSpPr>
        <p:spPr bwMode="auto">
          <a:xfrm>
            <a:off x="2079625" y="4076700"/>
            <a:ext cx="5302250" cy="1200150"/>
          </a:xfrm>
          <a:prstGeom prst="rect">
            <a:avLst/>
          </a:prstGeom>
          <a:noFill/>
          <a:ln w="9525">
            <a:noFill/>
            <a:miter lim="800000"/>
            <a:headEnd/>
            <a:tailEnd/>
          </a:ln>
        </p:spPr>
        <p:txBody>
          <a:bodyPr>
            <a:spAutoFit/>
          </a:bodyPr>
          <a:lstStyle/>
          <a:p>
            <a:r>
              <a:rPr lang="en-GB" dirty="0"/>
              <a:t>Everyone  across the </a:t>
            </a:r>
            <a:r>
              <a:rPr lang="en-GB" dirty="0" smtClean="0"/>
              <a:t>organisation </a:t>
            </a:r>
            <a:r>
              <a:rPr lang="en-GB" dirty="0"/>
              <a:t>has a role to play in countering fraud </a:t>
            </a:r>
            <a:r>
              <a:rPr lang="en-GB" dirty="0" smtClean="0"/>
              <a:t>. </a:t>
            </a:r>
            <a:endParaRPr lang="en-GB" dirty="0"/>
          </a:p>
          <a:p>
            <a:endParaRPr lang="en-GB" dirty="0"/>
          </a:p>
          <a:p>
            <a:r>
              <a:rPr lang="en-GB" dirty="0"/>
              <a:t>In this section we will explain what your role  is.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900113" y="1844675"/>
            <a:ext cx="7416800" cy="4246563"/>
          </a:xfrm>
          <a:prstGeom prst="rect">
            <a:avLst/>
          </a:prstGeom>
          <a:noFill/>
          <a:ln w="9525">
            <a:noFill/>
            <a:miter lim="800000"/>
            <a:headEnd/>
            <a:tailEnd/>
          </a:ln>
        </p:spPr>
        <p:txBody>
          <a:bodyPr>
            <a:spAutoFit/>
          </a:bodyPr>
          <a:lstStyle/>
          <a:p>
            <a:r>
              <a:rPr lang="en-GB" b="1" dirty="0"/>
              <a:t> </a:t>
            </a:r>
            <a:endParaRPr lang="en-GB" dirty="0"/>
          </a:p>
          <a:p>
            <a:r>
              <a:rPr lang="en-GB" b="1" dirty="0"/>
              <a:t>Standards of Behaviour (What is Expected Of Me?)</a:t>
            </a:r>
            <a:endParaRPr lang="en-GB" dirty="0"/>
          </a:p>
          <a:p>
            <a:endParaRPr lang="en-GB" dirty="0"/>
          </a:p>
          <a:p>
            <a:r>
              <a:rPr lang="en-GB" dirty="0"/>
              <a:t>You are expected  to act with integrity and honesty and to protect the assets and reputation of the </a:t>
            </a:r>
            <a:r>
              <a:rPr lang="en-GB" dirty="0" smtClean="0"/>
              <a:t>organisation </a:t>
            </a:r>
            <a:r>
              <a:rPr lang="en-GB" dirty="0"/>
              <a:t>as well as those who we provide services to and do business with. </a:t>
            </a:r>
          </a:p>
          <a:p>
            <a:r>
              <a:rPr lang="en-GB" b="1" dirty="0"/>
              <a:t> </a:t>
            </a:r>
            <a:endParaRPr lang="en-GB" dirty="0"/>
          </a:p>
          <a:p>
            <a:r>
              <a:rPr lang="en-GB" b="1" dirty="0"/>
              <a:t>Golden Rule</a:t>
            </a:r>
            <a:endParaRPr lang="en-GB" dirty="0"/>
          </a:p>
          <a:p>
            <a:endParaRPr lang="en-GB" dirty="0"/>
          </a:p>
          <a:p>
            <a:r>
              <a:rPr lang="en-GB" dirty="0"/>
              <a:t>If there is sufficient doubt in your mind as to whether your action would be regarded as acceptable  – don’t do it.</a:t>
            </a:r>
          </a:p>
          <a:p>
            <a:r>
              <a:rPr lang="en-GB" dirty="0"/>
              <a:t> </a:t>
            </a:r>
          </a:p>
          <a:p>
            <a:r>
              <a:rPr lang="en-GB" dirty="0"/>
              <a:t>You should consider any personal interests or relationships that could cause a conflict of interest with the decisions you are required to take.  Remember perception is everything.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003300" y="3716338"/>
            <a:ext cx="6840538" cy="2308225"/>
          </a:xfrm>
          <a:prstGeom prst="rect">
            <a:avLst/>
          </a:prstGeom>
          <a:noFill/>
          <a:ln w="9525">
            <a:noFill/>
            <a:miter lim="800000"/>
            <a:headEnd/>
            <a:tailEnd/>
          </a:ln>
        </p:spPr>
        <p:txBody>
          <a:bodyPr>
            <a:spAutoFit/>
          </a:bodyPr>
          <a:lstStyle/>
          <a:p>
            <a:r>
              <a:rPr lang="en-GB" dirty="0"/>
              <a:t>For example if you submit an expenses claim then this will usually have to be authorised by a manager before it can be paid. This type of control is a supervisory control.</a:t>
            </a:r>
          </a:p>
          <a:p>
            <a:r>
              <a:rPr lang="en-GB" dirty="0"/>
              <a:t> </a:t>
            </a:r>
          </a:p>
          <a:p>
            <a:r>
              <a:rPr lang="en-GB" dirty="0"/>
              <a:t>In the above example the claim will then usually have to be passed to another person or department to actually put the claim on the payment system. This type of control is called separation of duty. </a:t>
            </a:r>
          </a:p>
        </p:txBody>
      </p:sp>
      <p:sp>
        <p:nvSpPr>
          <p:cNvPr id="68610" name="Text Box 3"/>
          <p:cNvSpPr txBox="1">
            <a:spLocks noChangeArrowheads="1"/>
          </p:cNvSpPr>
          <p:nvPr/>
        </p:nvSpPr>
        <p:spPr bwMode="auto">
          <a:xfrm>
            <a:off x="971550" y="1700213"/>
            <a:ext cx="4464050" cy="641350"/>
          </a:xfrm>
          <a:prstGeom prst="rect">
            <a:avLst/>
          </a:prstGeom>
          <a:noFill/>
          <a:ln w="9525">
            <a:noFill/>
            <a:miter lim="800000"/>
            <a:headEnd/>
            <a:tailEnd/>
          </a:ln>
        </p:spPr>
        <p:txBody>
          <a:bodyPr>
            <a:spAutoFit/>
          </a:bodyPr>
          <a:lstStyle/>
          <a:p>
            <a:r>
              <a:rPr lang="en-GB" dirty="0"/>
              <a:t>You are expected to ensure any controls are effectively applied</a:t>
            </a:r>
            <a:endParaRPr lang="en-US" dirty="0"/>
          </a:p>
        </p:txBody>
      </p:sp>
      <p:sp>
        <p:nvSpPr>
          <p:cNvPr id="68611" name="TextBox 1"/>
          <p:cNvSpPr txBox="1">
            <a:spLocks noChangeArrowheads="1"/>
          </p:cNvSpPr>
          <p:nvPr/>
        </p:nvSpPr>
        <p:spPr bwMode="auto">
          <a:xfrm>
            <a:off x="1006475" y="981075"/>
            <a:ext cx="1238250" cy="400050"/>
          </a:xfrm>
          <a:prstGeom prst="rect">
            <a:avLst/>
          </a:prstGeom>
          <a:noFill/>
          <a:ln w="9525">
            <a:noFill/>
            <a:miter lim="800000"/>
            <a:headEnd/>
            <a:tailEnd/>
          </a:ln>
        </p:spPr>
        <p:txBody>
          <a:bodyPr wrap="none">
            <a:spAutoFit/>
          </a:bodyPr>
          <a:lstStyle/>
          <a:p>
            <a:r>
              <a:rPr lang="en-GB" sz="2000" b="1" dirty="0"/>
              <a:t>Controls</a:t>
            </a:r>
          </a:p>
        </p:txBody>
      </p:sp>
      <p:sp>
        <p:nvSpPr>
          <p:cNvPr id="68612" name="Rectangle 2"/>
          <p:cNvSpPr>
            <a:spLocks noChangeArrowheads="1"/>
          </p:cNvSpPr>
          <p:nvPr/>
        </p:nvSpPr>
        <p:spPr bwMode="auto">
          <a:xfrm>
            <a:off x="1006475" y="2636838"/>
            <a:ext cx="6661150" cy="646112"/>
          </a:xfrm>
          <a:prstGeom prst="rect">
            <a:avLst/>
          </a:prstGeom>
          <a:noFill/>
          <a:ln w="9525">
            <a:noFill/>
            <a:miter lim="800000"/>
            <a:headEnd/>
            <a:tailEnd/>
          </a:ln>
        </p:spPr>
        <p:txBody>
          <a:bodyPr>
            <a:spAutoFit/>
          </a:bodyPr>
          <a:lstStyle/>
          <a:p>
            <a:r>
              <a:rPr lang="en-GB" dirty="0"/>
              <a:t>Controls are things which have been put in place to help reduce the risk of fraud.</a:t>
            </a:r>
            <a:endParaRPr lang="en-GB" sz="10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1476375" y="1700213"/>
            <a:ext cx="6767513" cy="3416300"/>
          </a:xfrm>
          <a:prstGeom prst="rect">
            <a:avLst/>
          </a:prstGeom>
          <a:noFill/>
          <a:ln w="9525">
            <a:noFill/>
            <a:miter lim="800000"/>
            <a:headEnd/>
            <a:tailEnd/>
          </a:ln>
        </p:spPr>
        <p:txBody>
          <a:bodyPr>
            <a:spAutoFit/>
          </a:bodyPr>
          <a:lstStyle/>
          <a:p>
            <a:pPr lvl="1"/>
            <a:r>
              <a:rPr lang="en-GB" b="1" dirty="0"/>
              <a:t>Content</a:t>
            </a:r>
          </a:p>
          <a:p>
            <a:endParaRPr lang="en-GB" dirty="0"/>
          </a:p>
          <a:p>
            <a:endParaRPr lang="en-GB" dirty="0"/>
          </a:p>
          <a:p>
            <a:r>
              <a:rPr lang="en-GB" dirty="0"/>
              <a:t>Module 1	Why is tackling fraud important?  </a:t>
            </a:r>
          </a:p>
          <a:p>
            <a:r>
              <a:rPr lang="en-GB" dirty="0"/>
              <a:t>Module 2            	What is fraud?</a:t>
            </a:r>
          </a:p>
          <a:p>
            <a:r>
              <a:rPr lang="en-GB" dirty="0"/>
              <a:t>Module 3 	What are the key risks? </a:t>
            </a:r>
          </a:p>
          <a:p>
            <a:r>
              <a:rPr lang="en-GB" dirty="0"/>
              <a:t>Module 4	Your role </a:t>
            </a:r>
          </a:p>
          <a:p>
            <a:r>
              <a:rPr lang="en-GB" dirty="0"/>
              <a:t>			– standards of behaviour</a:t>
            </a:r>
          </a:p>
          <a:p>
            <a:r>
              <a:rPr lang="en-GB" dirty="0"/>
              <a:t>			– Red Flags indicators of fraud</a:t>
            </a:r>
          </a:p>
          <a:p>
            <a:r>
              <a:rPr lang="en-GB" dirty="0"/>
              <a:t>			– What to do if you suspect fraud</a:t>
            </a:r>
          </a:p>
          <a:p>
            <a:r>
              <a:rPr lang="en-GB" dirty="0"/>
              <a:t>Module 5	Other Roles</a:t>
            </a:r>
          </a:p>
          <a:p>
            <a:r>
              <a:rPr lang="en-GB" dirty="0"/>
              <a:t>Module 6	Assessment and feedback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547813" y="2274888"/>
            <a:ext cx="6553200" cy="1200150"/>
          </a:xfrm>
          <a:prstGeom prst="rect">
            <a:avLst/>
          </a:prstGeom>
          <a:noFill/>
          <a:ln w="9525">
            <a:noFill/>
            <a:miter lim="800000"/>
            <a:headEnd/>
            <a:tailEnd/>
          </a:ln>
        </p:spPr>
        <p:txBody>
          <a:bodyPr>
            <a:spAutoFit/>
          </a:bodyPr>
          <a:lstStyle/>
          <a:p>
            <a:r>
              <a:rPr lang="en-GB" dirty="0"/>
              <a:t>Supervisory controls and separation of duties are two of the most common type of control and are generally there to stop unauthorised payments being issued. </a:t>
            </a:r>
          </a:p>
          <a:p>
            <a:r>
              <a:rPr lang="en-GB" dirty="0"/>
              <a:t> </a:t>
            </a:r>
          </a:p>
        </p:txBody>
      </p:sp>
      <p:sp>
        <p:nvSpPr>
          <p:cNvPr id="69634" name="Rectangle 2"/>
          <p:cNvSpPr>
            <a:spLocks noChangeArrowheads="1"/>
          </p:cNvSpPr>
          <p:nvPr/>
        </p:nvSpPr>
        <p:spPr bwMode="auto">
          <a:xfrm>
            <a:off x="1554163" y="3644900"/>
            <a:ext cx="6553200" cy="1754188"/>
          </a:xfrm>
          <a:prstGeom prst="rect">
            <a:avLst/>
          </a:prstGeom>
          <a:noFill/>
          <a:ln w="9525">
            <a:noFill/>
            <a:miter lim="800000"/>
            <a:headEnd/>
            <a:tailEnd/>
          </a:ln>
        </p:spPr>
        <p:txBody>
          <a:bodyPr>
            <a:spAutoFit/>
          </a:bodyPr>
          <a:lstStyle/>
          <a:p>
            <a:r>
              <a:rPr lang="en-GB" dirty="0"/>
              <a:t>Other types of control include: </a:t>
            </a:r>
          </a:p>
          <a:p>
            <a:endParaRPr lang="en-GB" dirty="0"/>
          </a:p>
          <a:p>
            <a:pPr marL="742950" lvl="1" indent="-285750">
              <a:buFont typeface="Arial" charset="0"/>
              <a:buChar char="•"/>
            </a:pPr>
            <a:r>
              <a:rPr lang="en-GB" dirty="0"/>
              <a:t>asset registers</a:t>
            </a:r>
          </a:p>
          <a:p>
            <a:pPr marL="742950" lvl="1" indent="-285750">
              <a:buFont typeface="Arial" charset="0"/>
              <a:buChar char="•"/>
            </a:pPr>
            <a:r>
              <a:rPr lang="en-GB" dirty="0"/>
              <a:t>budgetary and financial controls</a:t>
            </a:r>
          </a:p>
          <a:p>
            <a:pPr marL="742950" lvl="1" indent="-285750">
              <a:buFont typeface="Arial" charset="0"/>
              <a:buChar char="•"/>
            </a:pPr>
            <a:r>
              <a:rPr lang="en-GB" dirty="0"/>
              <a:t>audit trails,  and </a:t>
            </a:r>
          </a:p>
          <a:p>
            <a:pPr marL="742950" lvl="1" indent="-285750">
              <a:buFont typeface="Arial" charset="0"/>
              <a:buChar char="•"/>
            </a:pPr>
            <a:r>
              <a:rPr lang="en-GB" dirty="0"/>
              <a:t>spot checks by managers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922338" y="3573463"/>
            <a:ext cx="6313487" cy="646112"/>
          </a:xfrm>
          <a:prstGeom prst="rect">
            <a:avLst/>
          </a:prstGeom>
          <a:noFill/>
          <a:ln w="9525">
            <a:noFill/>
            <a:miter lim="800000"/>
            <a:headEnd/>
            <a:tailEnd/>
          </a:ln>
        </p:spPr>
        <p:txBody>
          <a:bodyPr>
            <a:spAutoFit/>
          </a:bodyPr>
          <a:lstStyle/>
          <a:p>
            <a:r>
              <a:rPr lang="en-GB" dirty="0"/>
              <a:t>No single factor indicates fraud but it is useful to know those characteristics which may indicate deception or dishonesty. </a:t>
            </a:r>
          </a:p>
        </p:txBody>
      </p:sp>
      <p:sp>
        <p:nvSpPr>
          <p:cNvPr id="70658" name="Text Box 3"/>
          <p:cNvSpPr txBox="1">
            <a:spLocks noChangeArrowheads="1"/>
          </p:cNvSpPr>
          <p:nvPr/>
        </p:nvSpPr>
        <p:spPr bwMode="auto">
          <a:xfrm>
            <a:off x="922338" y="2349500"/>
            <a:ext cx="4330700" cy="641350"/>
          </a:xfrm>
          <a:prstGeom prst="rect">
            <a:avLst/>
          </a:prstGeom>
          <a:noFill/>
          <a:ln w="9525">
            <a:noFill/>
            <a:miter lim="800000"/>
            <a:headEnd/>
            <a:tailEnd/>
          </a:ln>
        </p:spPr>
        <p:txBody>
          <a:bodyPr>
            <a:spAutoFit/>
          </a:bodyPr>
          <a:lstStyle/>
          <a:p>
            <a:r>
              <a:rPr lang="en-GB" dirty="0"/>
              <a:t>You need to be alert to the possibility of fraud occurring</a:t>
            </a:r>
            <a:endParaRPr lang="en-US" dirty="0"/>
          </a:p>
        </p:txBody>
      </p:sp>
      <p:sp>
        <p:nvSpPr>
          <p:cNvPr id="70659" name="TextBox 1"/>
          <p:cNvSpPr txBox="1">
            <a:spLocks noChangeArrowheads="1"/>
          </p:cNvSpPr>
          <p:nvPr/>
        </p:nvSpPr>
        <p:spPr bwMode="auto">
          <a:xfrm>
            <a:off x="987425" y="1773238"/>
            <a:ext cx="2122488" cy="400050"/>
          </a:xfrm>
          <a:prstGeom prst="rect">
            <a:avLst/>
          </a:prstGeom>
          <a:noFill/>
          <a:ln w="9525">
            <a:noFill/>
            <a:miter lim="800000"/>
            <a:headEnd/>
            <a:tailEnd/>
          </a:ln>
        </p:spPr>
        <p:txBody>
          <a:bodyPr wrap="none">
            <a:spAutoFit/>
          </a:bodyPr>
          <a:lstStyle/>
          <a:p>
            <a:r>
              <a:rPr lang="en-GB" sz="2000" b="1" dirty="0"/>
              <a:t>Be Fraud Aware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087438" y="2239963"/>
            <a:ext cx="7688262" cy="922337"/>
          </a:xfrm>
          <a:prstGeom prst="rect">
            <a:avLst/>
          </a:prstGeom>
          <a:noFill/>
          <a:ln w="9525">
            <a:noFill/>
            <a:miter lim="800000"/>
            <a:headEnd/>
            <a:tailEnd/>
          </a:ln>
        </p:spPr>
        <p:txBody>
          <a:bodyPr>
            <a:spAutoFit/>
          </a:bodyPr>
          <a:lstStyle/>
          <a:p>
            <a:r>
              <a:rPr lang="en-GB" dirty="0"/>
              <a:t>The following factors are traits which have been observed in people who have committed fraud. It is therefore useful to consider these in the context of helping people identify possible fraudulent acts.</a:t>
            </a:r>
          </a:p>
        </p:txBody>
      </p:sp>
      <p:sp>
        <p:nvSpPr>
          <p:cNvPr id="71682" name="Rectangle 4"/>
          <p:cNvSpPr>
            <a:spLocks noChangeArrowheads="1"/>
          </p:cNvSpPr>
          <p:nvPr/>
        </p:nvSpPr>
        <p:spPr bwMode="auto">
          <a:xfrm>
            <a:off x="1087438" y="3789363"/>
            <a:ext cx="7920037" cy="1739900"/>
          </a:xfrm>
          <a:prstGeom prst="rect">
            <a:avLst/>
          </a:prstGeom>
          <a:noFill/>
          <a:ln w="9525">
            <a:noFill/>
            <a:miter lim="800000"/>
            <a:headEnd/>
            <a:tailEnd/>
          </a:ln>
        </p:spPr>
        <p:txBody>
          <a:bodyPr>
            <a:spAutoFit/>
          </a:bodyPr>
          <a:lstStyle/>
          <a:p>
            <a:r>
              <a:rPr lang="en-GB" dirty="0"/>
              <a:t>It should be stressed that although these characteristics are common aspects of dishonest behaviour, some may also be exhibited by individuals who are </a:t>
            </a:r>
            <a:r>
              <a:rPr lang="en-GB" b="1" dirty="0"/>
              <a:t>not</a:t>
            </a:r>
            <a:r>
              <a:rPr lang="en-GB" dirty="0"/>
              <a:t> dishonest or involved in fraud in any way.  </a:t>
            </a:r>
          </a:p>
          <a:p>
            <a:r>
              <a:rPr lang="en-GB" dirty="0"/>
              <a:t> </a:t>
            </a:r>
          </a:p>
          <a:p>
            <a:r>
              <a:rPr lang="en-GB" dirty="0"/>
              <a:t>Consider the full picture. Is there a collection of these characteristics? Is there the opportunity or inclination to benefit from dishonesty?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bwMode="auto">
          <a:xfrm>
            <a:off x="971550" y="260350"/>
            <a:ext cx="4978400" cy="1143000"/>
          </a:xfrm>
          <a:prstGeom prst="rect">
            <a:avLst/>
          </a:prstGeom>
          <a:noFill/>
          <a:ln>
            <a:miter lim="800000"/>
            <a:headEnd/>
            <a:tailEnd/>
          </a:ln>
        </p:spPr>
        <p:txBody>
          <a:bodyPr anchor="ctr"/>
          <a:lstStyle/>
          <a:p>
            <a:pPr algn="l" eaLnBrk="1" hangingPunct="1"/>
            <a:r>
              <a:rPr lang="en-GB" sz="3200" dirty="0" smtClean="0"/>
              <a:t>Fraud Red Flags </a:t>
            </a:r>
          </a:p>
        </p:txBody>
      </p:sp>
      <p:sp>
        <p:nvSpPr>
          <p:cNvPr id="625667" name="Rectangle 3"/>
          <p:cNvSpPr>
            <a:spLocks noGrp="1" noChangeArrowheads="1"/>
          </p:cNvSpPr>
          <p:nvPr>
            <p:ph idx="4294967295"/>
          </p:nvPr>
        </p:nvSpPr>
        <p:spPr bwMode="auto">
          <a:xfrm>
            <a:off x="890588" y="2133600"/>
            <a:ext cx="8229600" cy="3743325"/>
          </a:xfrm>
          <a:prstGeom prst="rect">
            <a:avLst/>
          </a:prstGeom>
          <a:noFill/>
          <a:ln>
            <a:miter lim="800000"/>
            <a:headEnd/>
            <a:tailEnd/>
          </a:ln>
        </p:spPr>
        <p:txBody>
          <a:bodyPr/>
          <a:lstStyle/>
          <a:p>
            <a:pPr marL="0" indent="0" eaLnBrk="1" hangingPunct="1">
              <a:buFontTx/>
              <a:buNone/>
            </a:pPr>
            <a:r>
              <a:rPr lang="en-GB" dirty="0" smtClean="0">
                <a:cs typeface="Times New Roman" pitchFamily="18" charset="0"/>
              </a:rPr>
              <a:t>Refusal to consider more than one sub-contractor for work</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Missing or altered supporting documentation</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Early or unexpected failure of a component</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End user complaints</a:t>
            </a:r>
            <a:endParaRPr lang="en-GB" dirty="0" smtClean="0"/>
          </a:p>
        </p:txBody>
      </p:sp>
      <p:pic>
        <p:nvPicPr>
          <p:cNvPr id="72707" name="Picture 3" descr="C:\Documents and Settings\Neil\My Documents\My Pictures\Microsoft Clip Organizer\j0433917.png"/>
          <p:cNvPicPr>
            <a:picLocks noChangeAspect="1" noChangeArrowheads="1"/>
          </p:cNvPicPr>
          <p:nvPr/>
        </p:nvPicPr>
        <p:blipFill>
          <a:blip r:embed="rId3" cstate="print"/>
          <a:srcRect/>
          <a:stretch>
            <a:fillRect/>
          </a:stretch>
        </p:blipFill>
        <p:spPr bwMode="auto">
          <a:xfrm>
            <a:off x="7589838" y="4941888"/>
            <a:ext cx="1138237" cy="11382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539750" y="188913"/>
            <a:ext cx="6059488" cy="1143000"/>
          </a:xfrm>
          <a:prstGeom prst="rect">
            <a:avLst/>
          </a:prstGeom>
          <a:noFill/>
          <a:ln>
            <a:miter lim="800000"/>
            <a:headEnd/>
            <a:tailEnd/>
          </a:ln>
        </p:spPr>
        <p:txBody>
          <a:bodyPr anchor="ctr"/>
          <a:lstStyle/>
          <a:p>
            <a:pPr eaLnBrk="1" hangingPunct="1"/>
            <a:r>
              <a:rPr lang="en-GB" sz="3200" dirty="0" smtClean="0"/>
              <a:t>Fraud Red Flags - People</a:t>
            </a:r>
          </a:p>
        </p:txBody>
      </p:sp>
      <p:sp>
        <p:nvSpPr>
          <p:cNvPr id="624643" name="Rectangle 3"/>
          <p:cNvSpPr>
            <a:spLocks noGrp="1" noChangeArrowheads="1"/>
          </p:cNvSpPr>
          <p:nvPr>
            <p:ph idx="4294967295"/>
          </p:nvPr>
        </p:nvSpPr>
        <p:spPr bwMode="auto">
          <a:xfrm>
            <a:off x="827088" y="1484313"/>
            <a:ext cx="7275512" cy="4525962"/>
          </a:xfrm>
          <a:prstGeom prst="rect">
            <a:avLst/>
          </a:prstGeom>
          <a:ln>
            <a:miter lim="800000"/>
            <a:headEnd/>
            <a:tailEnd/>
          </a:ln>
        </p:spPr>
        <p:txBody>
          <a:bodyPr/>
          <a:lstStyle/>
          <a:p>
            <a:pPr marL="0" indent="0" eaLnBrk="1" hangingPunct="1">
              <a:lnSpc>
                <a:spcPct val="90000"/>
              </a:lnSpc>
              <a:buFontTx/>
              <a:buNone/>
              <a:defRPr/>
            </a:pPr>
            <a:r>
              <a:rPr lang="en-GB" sz="2800" dirty="0" smtClean="0">
                <a:cs typeface="Arial" charset="0"/>
              </a:rPr>
              <a:t>Unexplained wealth</a:t>
            </a:r>
            <a:endParaRPr lang="en-GB" sz="2800" dirty="0" smtClean="0"/>
          </a:p>
          <a:p>
            <a:pPr eaLnBrk="1" hangingPunct="1">
              <a:lnSpc>
                <a:spcPct val="90000"/>
              </a:lnSpc>
              <a:defRPr/>
            </a:pPr>
            <a:endParaRPr lang="en-GB" sz="1000" dirty="0" smtClean="0">
              <a:cs typeface="Arial" charset="0"/>
            </a:endParaRPr>
          </a:p>
          <a:p>
            <a:pPr eaLnBrk="1" hangingPunct="1">
              <a:lnSpc>
                <a:spcPct val="90000"/>
              </a:lnSpc>
              <a:defRPr/>
            </a:pPr>
            <a:endParaRPr lang="en-GB" sz="1000" dirty="0" smtClean="0">
              <a:cs typeface="Arial" charset="0"/>
            </a:endParaRPr>
          </a:p>
          <a:p>
            <a:pPr marL="0" indent="0" eaLnBrk="1" hangingPunct="1">
              <a:lnSpc>
                <a:spcPct val="90000"/>
              </a:lnSpc>
              <a:buFontTx/>
              <a:buNone/>
              <a:defRPr/>
            </a:pPr>
            <a:r>
              <a:rPr lang="en-GB" sz="2800" dirty="0" smtClean="0">
                <a:cs typeface="Arial" charset="0"/>
              </a:rPr>
              <a:t>Refusal to take holidays</a:t>
            </a:r>
          </a:p>
          <a:p>
            <a:pPr eaLnBrk="1" hangingPunct="1">
              <a:lnSpc>
                <a:spcPct val="90000"/>
              </a:lnSpc>
              <a:defRPr/>
            </a:pPr>
            <a:endParaRPr lang="en-GB" sz="1000" dirty="0" smtClean="0"/>
          </a:p>
          <a:p>
            <a:pPr eaLnBrk="1" hangingPunct="1">
              <a:lnSpc>
                <a:spcPct val="90000"/>
              </a:lnSpc>
              <a:defRPr/>
            </a:pPr>
            <a:endParaRPr lang="en-GB" sz="1000" dirty="0" smtClean="0"/>
          </a:p>
          <a:p>
            <a:pPr marL="0" indent="0" eaLnBrk="1" hangingPunct="1">
              <a:lnSpc>
                <a:spcPct val="90000"/>
              </a:lnSpc>
              <a:buFontTx/>
              <a:buNone/>
              <a:defRPr/>
            </a:pPr>
            <a:r>
              <a:rPr lang="en-GB" sz="2800" dirty="0" smtClean="0">
                <a:cs typeface="Times New Roman" pitchFamily="18" charset="0"/>
              </a:rPr>
              <a:t>Living beyond one’s means</a:t>
            </a:r>
            <a:r>
              <a:rPr lang="en-GB" sz="2800" dirty="0" smtClean="0"/>
              <a:t> / </a:t>
            </a:r>
            <a:r>
              <a:rPr lang="en-GB" sz="2800" dirty="0" smtClean="0">
                <a:cs typeface="Arial" charset="0"/>
              </a:rPr>
              <a:t>Borrowing</a:t>
            </a:r>
          </a:p>
          <a:p>
            <a:pPr eaLnBrk="1" hangingPunct="1">
              <a:lnSpc>
                <a:spcPct val="90000"/>
              </a:lnSpc>
              <a:defRPr/>
            </a:pPr>
            <a:endParaRPr lang="en-GB" sz="1000" dirty="0" smtClean="0">
              <a:cs typeface="Arial" charset="0"/>
            </a:endParaRPr>
          </a:p>
          <a:p>
            <a:pPr eaLnBrk="1" hangingPunct="1">
              <a:lnSpc>
                <a:spcPct val="90000"/>
              </a:lnSpc>
              <a:defRPr/>
            </a:pPr>
            <a:endParaRPr lang="en-GB" sz="1000" dirty="0" smtClean="0">
              <a:cs typeface="Arial" charset="0"/>
            </a:endParaRPr>
          </a:p>
          <a:p>
            <a:pPr marL="0" indent="0" eaLnBrk="1" hangingPunct="1">
              <a:lnSpc>
                <a:spcPct val="90000"/>
              </a:lnSpc>
              <a:buFontTx/>
              <a:buNone/>
              <a:defRPr/>
            </a:pPr>
            <a:r>
              <a:rPr lang="en-GB" sz="2800" dirty="0" smtClean="0">
                <a:cs typeface="Arial" charset="0"/>
              </a:rPr>
              <a:t>Staff under stress and always ‘busy’ without obvious workload</a:t>
            </a:r>
            <a:endParaRPr lang="en-GB" sz="2800" dirty="0" smtClean="0"/>
          </a:p>
          <a:p>
            <a:pPr eaLnBrk="1" hangingPunct="1">
              <a:lnSpc>
                <a:spcPct val="90000"/>
              </a:lnSpc>
              <a:buFont typeface="Wingdings" pitchFamily="2" charset="2"/>
              <a:buNone/>
              <a:defRPr/>
            </a:pPr>
            <a:endParaRPr lang="en-GB" sz="2800" dirty="0" smtClean="0"/>
          </a:p>
        </p:txBody>
      </p:sp>
      <p:pic>
        <p:nvPicPr>
          <p:cNvPr id="74755" name="Picture 2" descr="C:\Documents and Settings\Neil\My Documents\My Pictures\Microsoft Clip Organizer\j0434741.png"/>
          <p:cNvPicPr>
            <a:picLocks noChangeAspect="1" noChangeArrowheads="1"/>
          </p:cNvPicPr>
          <p:nvPr/>
        </p:nvPicPr>
        <p:blipFill>
          <a:blip r:embed="rId3" cstate="print"/>
          <a:srcRect/>
          <a:stretch>
            <a:fillRect/>
          </a:stretch>
        </p:blipFill>
        <p:spPr bwMode="auto">
          <a:xfrm>
            <a:off x="7596188" y="4703763"/>
            <a:ext cx="1547812" cy="1546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755650" y="333375"/>
            <a:ext cx="5122863" cy="1143000"/>
          </a:xfrm>
          <a:prstGeom prst="rect">
            <a:avLst/>
          </a:prstGeom>
          <a:noFill/>
          <a:ln>
            <a:miter lim="800000"/>
            <a:headEnd/>
            <a:tailEnd/>
          </a:ln>
        </p:spPr>
        <p:txBody>
          <a:bodyPr anchor="ctr"/>
          <a:lstStyle/>
          <a:p>
            <a:pPr eaLnBrk="1" hangingPunct="1"/>
            <a:r>
              <a:rPr lang="en-GB" sz="3200" dirty="0" smtClean="0"/>
              <a:t>Fraud Red Flags - People</a:t>
            </a:r>
          </a:p>
        </p:txBody>
      </p:sp>
      <p:sp>
        <p:nvSpPr>
          <p:cNvPr id="625667" name="Rectangle 3"/>
          <p:cNvSpPr>
            <a:spLocks noGrp="1" noChangeArrowheads="1"/>
          </p:cNvSpPr>
          <p:nvPr>
            <p:ph idx="4294967295"/>
          </p:nvPr>
        </p:nvSpPr>
        <p:spPr bwMode="auto">
          <a:xfrm>
            <a:off x="900113" y="1628775"/>
            <a:ext cx="7772400" cy="4114800"/>
          </a:xfrm>
          <a:prstGeom prst="rect">
            <a:avLst/>
          </a:prstGeom>
          <a:ln>
            <a:miter lim="800000"/>
            <a:headEnd/>
            <a:tailEnd/>
          </a:ln>
        </p:spPr>
        <p:txBody>
          <a:bodyPr/>
          <a:lstStyle/>
          <a:p>
            <a:pPr marL="0" indent="0" eaLnBrk="1" hangingPunct="1">
              <a:buFontTx/>
              <a:buNone/>
              <a:defRPr/>
            </a:pPr>
            <a:r>
              <a:rPr lang="en-GB" dirty="0" smtClean="0">
                <a:cs typeface="Arial" charset="0"/>
              </a:rPr>
              <a:t>Adversarial attitude to auditors</a:t>
            </a:r>
          </a:p>
          <a:p>
            <a:pPr eaLnBrk="1" hangingPunct="1">
              <a:defRPr/>
            </a:pPr>
            <a:endParaRPr lang="en-GB" sz="1000" dirty="0" smtClean="0">
              <a:cs typeface="Arial" charset="0"/>
            </a:endParaRPr>
          </a:p>
          <a:p>
            <a:pPr marL="0" indent="0" eaLnBrk="1" hangingPunct="1">
              <a:buFontTx/>
              <a:buNone/>
              <a:defRPr/>
            </a:pPr>
            <a:r>
              <a:rPr lang="en-GB" dirty="0" smtClean="0">
                <a:cs typeface="Arial" charset="0"/>
              </a:rPr>
              <a:t>Entertains or is entertained lavishly by suppliers</a:t>
            </a:r>
          </a:p>
          <a:p>
            <a:pPr eaLnBrk="1" hangingPunct="1">
              <a:defRPr/>
            </a:pPr>
            <a:endParaRPr lang="en-GB" sz="1000" dirty="0" smtClean="0">
              <a:cs typeface="Times New Roman" pitchFamily="18" charset="0"/>
            </a:endParaRPr>
          </a:p>
          <a:p>
            <a:pPr marL="0" indent="0" eaLnBrk="1" hangingPunct="1">
              <a:buFontTx/>
              <a:buNone/>
              <a:defRPr/>
            </a:pPr>
            <a:r>
              <a:rPr lang="en-GB" dirty="0" smtClean="0">
                <a:cs typeface="Times New Roman" pitchFamily="18" charset="0"/>
              </a:rPr>
              <a:t>Poor attitude to record keeping and procedures constantly</a:t>
            </a:r>
            <a:r>
              <a:rPr lang="en-GB" dirty="0" smtClean="0"/>
              <a:t> complains</a:t>
            </a:r>
          </a:p>
          <a:p>
            <a:pPr eaLnBrk="1" hangingPunct="1">
              <a:defRPr/>
            </a:pPr>
            <a:endParaRPr lang="en-GB" sz="1000" dirty="0" smtClean="0"/>
          </a:p>
          <a:p>
            <a:pPr marL="0" indent="0" eaLnBrk="1" hangingPunct="1">
              <a:buFontTx/>
              <a:buNone/>
              <a:defRPr/>
            </a:pPr>
            <a:r>
              <a:rPr lang="en-GB" dirty="0" smtClean="0">
                <a:cs typeface="Arial" charset="0"/>
              </a:rPr>
              <a:t>Unwillingness to release control</a:t>
            </a:r>
          </a:p>
          <a:p>
            <a:pPr eaLnBrk="1" hangingPunct="1">
              <a:buFontTx/>
              <a:buNone/>
              <a:defRPr/>
            </a:pPr>
            <a:endParaRPr lang="en-GB" dirty="0" smtClean="0"/>
          </a:p>
          <a:p>
            <a:pPr eaLnBrk="1" hangingPunct="1">
              <a:defRPr/>
            </a:pPr>
            <a:endParaRPr lang="en-GB" dirty="0" smtClean="0"/>
          </a:p>
        </p:txBody>
      </p:sp>
      <p:pic>
        <p:nvPicPr>
          <p:cNvPr id="76803" name="Picture 2" descr="C:\Documents and Settings\Neil\My Documents\My Pictures\Microsoft Clip Organizer\j0434803.png"/>
          <p:cNvPicPr>
            <a:picLocks noChangeAspect="1" noChangeArrowheads="1"/>
          </p:cNvPicPr>
          <p:nvPr/>
        </p:nvPicPr>
        <p:blipFill>
          <a:blip r:embed="rId3" cstate="print"/>
          <a:srcRect/>
          <a:stretch>
            <a:fillRect/>
          </a:stretch>
        </p:blipFill>
        <p:spPr bwMode="auto">
          <a:xfrm>
            <a:off x="7437438" y="4292600"/>
            <a:ext cx="1685925" cy="1685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971550" y="1628775"/>
            <a:ext cx="7956550" cy="2862322"/>
          </a:xfrm>
          <a:prstGeom prst="rect">
            <a:avLst/>
          </a:prstGeom>
          <a:noFill/>
          <a:ln w="9525">
            <a:noFill/>
            <a:miter lim="800000"/>
            <a:headEnd/>
            <a:tailEnd/>
          </a:ln>
        </p:spPr>
        <p:txBody>
          <a:bodyPr>
            <a:spAutoFit/>
          </a:bodyPr>
          <a:lstStyle/>
          <a:p>
            <a:r>
              <a:rPr lang="en-GB" b="1" dirty="0"/>
              <a:t>Whistleblowing</a:t>
            </a:r>
          </a:p>
          <a:p>
            <a:endParaRPr lang="en-GB" dirty="0"/>
          </a:p>
          <a:p>
            <a:r>
              <a:rPr lang="en-GB" dirty="0"/>
              <a:t>If you have concerns that fraud is being committed then you are encouraged to raise your concerns. This is known as ‘whistleblowing.</a:t>
            </a:r>
          </a:p>
          <a:p>
            <a:r>
              <a:rPr lang="en-GB" dirty="0"/>
              <a:t> </a:t>
            </a:r>
          </a:p>
          <a:p>
            <a:endParaRPr lang="en-GB" dirty="0"/>
          </a:p>
          <a:p>
            <a:r>
              <a:rPr lang="en-GB" dirty="0"/>
              <a:t>People often worry about raising concerns as they do not wish to be seen as a troublemaker. It is important that staff feel able to raise concerns without any fear of it affecting their career. </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187450" y="2133600"/>
            <a:ext cx="6553200" cy="2862263"/>
          </a:xfrm>
          <a:prstGeom prst="rect">
            <a:avLst/>
          </a:prstGeom>
          <a:noFill/>
          <a:ln w="9525">
            <a:noFill/>
            <a:miter lim="800000"/>
            <a:headEnd/>
            <a:tailEnd/>
          </a:ln>
        </p:spPr>
        <p:txBody>
          <a:bodyPr>
            <a:spAutoFit/>
          </a:bodyPr>
          <a:lstStyle/>
          <a:p>
            <a:r>
              <a:rPr lang="en-GB" dirty="0"/>
              <a:t>The </a:t>
            </a:r>
            <a:r>
              <a:rPr lang="en-GB" b="1" dirty="0"/>
              <a:t>Public Interest  Disclosure Act 1998 (PIDA</a:t>
            </a:r>
            <a:r>
              <a:rPr lang="en-GB" dirty="0"/>
              <a:t>) protects staff who report the wrongdoing of their colleagues. </a:t>
            </a:r>
          </a:p>
          <a:p>
            <a:endParaRPr lang="en-GB" dirty="0"/>
          </a:p>
          <a:p>
            <a:r>
              <a:rPr lang="en-GB" dirty="0"/>
              <a:t>You will generally be protected provided that you make a disclosure in good faith, reasonably believe that the information and any allegation contained in it are substantially true, and do not act for personal gain or malice. </a:t>
            </a:r>
          </a:p>
          <a:p>
            <a:r>
              <a:rPr lang="en-GB" dirty="0"/>
              <a:t> </a:t>
            </a:r>
          </a:p>
          <a:p>
            <a:r>
              <a:rPr lang="en-GB" dirty="0"/>
              <a:t>PIDA applies to all staff including contractors and temporary workers.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042988" y="1628775"/>
            <a:ext cx="7853362" cy="2862263"/>
          </a:xfrm>
          <a:prstGeom prst="rect">
            <a:avLst/>
          </a:prstGeom>
          <a:noFill/>
          <a:ln w="9525">
            <a:noFill/>
            <a:miter lim="800000"/>
            <a:headEnd/>
            <a:tailEnd/>
          </a:ln>
        </p:spPr>
        <p:txBody>
          <a:bodyPr>
            <a:spAutoFit/>
          </a:bodyPr>
          <a:lstStyle/>
          <a:p>
            <a:r>
              <a:rPr lang="en-GB" dirty="0"/>
              <a:t>A disclosure will be protected if, in the reasonable belief of the individual making it, it tends to show that one or more of the following has occurred, is occurring or is likely to occur: </a:t>
            </a:r>
          </a:p>
          <a:p>
            <a:endParaRPr lang="en-GB" dirty="0"/>
          </a:p>
          <a:p>
            <a:pPr lvl="1"/>
            <a:r>
              <a:rPr lang="en-GB" dirty="0"/>
              <a:t>• a criminal offence </a:t>
            </a:r>
          </a:p>
          <a:p>
            <a:pPr lvl="1"/>
            <a:r>
              <a:rPr lang="en-GB" dirty="0"/>
              <a:t>• a failure to comply with a legal obligation </a:t>
            </a:r>
          </a:p>
          <a:p>
            <a:pPr lvl="1"/>
            <a:r>
              <a:rPr lang="en-GB" dirty="0"/>
              <a:t>• a miscarriage of justice </a:t>
            </a:r>
          </a:p>
          <a:p>
            <a:pPr lvl="1"/>
            <a:r>
              <a:rPr lang="en-GB" dirty="0"/>
              <a:t>• the endangering of an individual’s health and safety </a:t>
            </a:r>
          </a:p>
          <a:p>
            <a:pPr lvl="1"/>
            <a:r>
              <a:rPr lang="en-GB" dirty="0"/>
              <a:t>• damage to the environment </a:t>
            </a:r>
          </a:p>
          <a:p>
            <a:pPr lvl="1"/>
            <a:r>
              <a:rPr lang="en-GB" dirty="0"/>
              <a:t>• deliberate concealment of information relating to any of the above. </a:t>
            </a:r>
          </a:p>
        </p:txBody>
      </p:sp>
      <p:sp>
        <p:nvSpPr>
          <p:cNvPr id="80898" name="Rectangle 29"/>
          <p:cNvSpPr>
            <a:spLocks noChangeArrowheads="1"/>
          </p:cNvSpPr>
          <p:nvPr/>
        </p:nvSpPr>
        <p:spPr bwMode="auto">
          <a:xfrm>
            <a:off x="1012825" y="4668838"/>
            <a:ext cx="7632700" cy="1477962"/>
          </a:xfrm>
          <a:prstGeom prst="rect">
            <a:avLst/>
          </a:prstGeom>
          <a:noFill/>
          <a:ln w="9525">
            <a:noFill/>
            <a:miter lim="800000"/>
            <a:headEnd/>
            <a:tailEnd/>
          </a:ln>
        </p:spPr>
        <p:txBody>
          <a:bodyPr>
            <a:spAutoFit/>
          </a:bodyPr>
          <a:lstStyle/>
          <a:p>
            <a:r>
              <a:rPr lang="en-GB" dirty="0"/>
              <a:t>You may wish to approach  the charity Public Concern at Work for confidential and independent advice about whistleblowing. </a:t>
            </a:r>
          </a:p>
          <a:p>
            <a:endParaRPr lang="en-GB" dirty="0"/>
          </a:p>
          <a:p>
            <a:r>
              <a:rPr lang="en-GB" dirty="0"/>
              <a:t>They can be contacted at: </a:t>
            </a:r>
            <a:r>
              <a:rPr lang="en-GB" u="sng" dirty="0">
                <a:hlinkClick r:id="rId3"/>
              </a:rPr>
              <a:t>whistle@pcaw.co.uk</a:t>
            </a:r>
            <a:r>
              <a:rPr lang="en-GB" dirty="0"/>
              <a:t>     </a:t>
            </a:r>
          </a:p>
          <a:p>
            <a:r>
              <a:rPr lang="en-GB" dirty="0">
                <a:hlinkClick r:id="rId4"/>
              </a:rPr>
              <a:t>www.pcaw.co.uk</a:t>
            </a:r>
            <a:r>
              <a:rPr lang="en-GB" dirty="0"/>
              <a:t>      </a:t>
            </a:r>
            <a:r>
              <a:rPr lang="en-GB" dirty="0">
                <a:sym typeface="Wingdings" pitchFamily="2" charset="2"/>
              </a:rPr>
              <a:t>0207 404 6609</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
          <p:cNvSpPr>
            <a:spLocks noChangeArrowheads="1"/>
          </p:cNvSpPr>
          <p:nvPr/>
        </p:nvSpPr>
        <p:spPr bwMode="auto">
          <a:xfrm>
            <a:off x="1279525" y="936625"/>
            <a:ext cx="4297363" cy="708025"/>
          </a:xfrm>
          <a:prstGeom prst="rect">
            <a:avLst/>
          </a:prstGeom>
          <a:noFill/>
          <a:ln w="9525">
            <a:noFill/>
            <a:miter lim="800000"/>
            <a:headEnd/>
            <a:tailEnd/>
          </a:ln>
        </p:spPr>
        <p:txBody>
          <a:bodyPr>
            <a:spAutoFit/>
          </a:bodyPr>
          <a:lstStyle/>
          <a:p>
            <a:r>
              <a:rPr lang="en-GB" sz="2000" b="1" dirty="0"/>
              <a:t>Who should I contact if I suspect fraud? </a:t>
            </a:r>
            <a:endParaRPr lang="en-GB" sz="2000" dirty="0"/>
          </a:p>
        </p:txBody>
      </p:sp>
      <p:sp>
        <p:nvSpPr>
          <p:cNvPr id="81924" name="TextBox 1"/>
          <p:cNvSpPr txBox="1">
            <a:spLocks noChangeArrowheads="1"/>
          </p:cNvSpPr>
          <p:nvPr/>
        </p:nvSpPr>
        <p:spPr bwMode="auto">
          <a:xfrm>
            <a:off x="1279525" y="2255838"/>
            <a:ext cx="5427663" cy="646331"/>
          </a:xfrm>
          <a:prstGeom prst="rect">
            <a:avLst/>
          </a:prstGeom>
          <a:noFill/>
          <a:ln w="9525">
            <a:noFill/>
            <a:miter lim="800000"/>
            <a:headEnd/>
            <a:tailEnd/>
          </a:ln>
        </p:spPr>
        <p:txBody>
          <a:bodyPr>
            <a:spAutoFit/>
          </a:bodyPr>
          <a:lstStyle/>
          <a:p>
            <a:r>
              <a:rPr lang="en-GB" dirty="0"/>
              <a:t>If you have any concerns then as soon as possible you should </a:t>
            </a:r>
            <a:r>
              <a:rPr lang="en-GB" dirty="0" smtClean="0"/>
              <a:t>contact……..</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331913" y="1916113"/>
            <a:ext cx="6462712" cy="915987"/>
          </a:xfrm>
          <a:prstGeom prst="rect">
            <a:avLst/>
          </a:prstGeom>
          <a:noFill/>
          <a:ln w="9525">
            <a:noFill/>
            <a:miter lim="800000"/>
            <a:headEnd/>
            <a:tailEnd/>
          </a:ln>
        </p:spPr>
        <p:txBody>
          <a:bodyPr>
            <a:spAutoFit/>
          </a:bodyPr>
          <a:lstStyle/>
          <a:p>
            <a:pPr algn="ctr"/>
            <a:r>
              <a:rPr lang="en-GB" b="1" dirty="0"/>
              <a:t>Module 1 </a:t>
            </a:r>
          </a:p>
          <a:p>
            <a:pPr algn="ctr"/>
            <a:endParaRPr lang="en-GB" b="1" dirty="0"/>
          </a:p>
          <a:p>
            <a:pPr algn="ctr"/>
            <a:r>
              <a:rPr lang="en-GB" b="1" dirty="0"/>
              <a:t>Why is it important to understand about fraud?</a:t>
            </a:r>
          </a:p>
        </p:txBody>
      </p:sp>
      <p:sp>
        <p:nvSpPr>
          <p:cNvPr id="22530" name="Rectangle 2"/>
          <p:cNvSpPr>
            <a:spLocks noChangeArrowheads="1"/>
          </p:cNvSpPr>
          <p:nvPr/>
        </p:nvSpPr>
        <p:spPr bwMode="auto">
          <a:xfrm>
            <a:off x="1301750" y="4089400"/>
            <a:ext cx="3811588" cy="1200150"/>
          </a:xfrm>
          <a:prstGeom prst="rect">
            <a:avLst/>
          </a:prstGeom>
          <a:noFill/>
          <a:ln w="9525">
            <a:noFill/>
            <a:miter lim="800000"/>
            <a:headEnd/>
            <a:tailEnd/>
          </a:ln>
        </p:spPr>
        <p:txBody>
          <a:bodyPr>
            <a:spAutoFit/>
          </a:bodyPr>
          <a:lstStyle/>
          <a:p>
            <a:r>
              <a:rPr lang="en-GB" dirty="0"/>
              <a:t>In the first section of this course we will consider what the impacts of fraud are and why it is important to tackle these risks.</a:t>
            </a:r>
          </a:p>
        </p:txBody>
      </p:sp>
      <p:grpSp>
        <p:nvGrpSpPr>
          <p:cNvPr id="22531" name="Group 3"/>
          <p:cNvGrpSpPr>
            <a:grpSpLocks/>
          </p:cNvGrpSpPr>
          <p:nvPr/>
        </p:nvGrpSpPr>
        <p:grpSpPr bwMode="auto">
          <a:xfrm>
            <a:off x="5286375" y="2930525"/>
            <a:ext cx="3251200" cy="2379663"/>
            <a:chOff x="1214438" y="1643063"/>
            <a:chExt cx="6238875" cy="3903662"/>
          </a:xfrm>
        </p:grpSpPr>
        <p:grpSp>
          <p:nvGrpSpPr>
            <p:cNvPr id="22532" name="Group 4"/>
            <p:cNvGrpSpPr>
              <a:grpSpLocks/>
            </p:cNvGrpSpPr>
            <p:nvPr/>
          </p:nvGrpSpPr>
          <p:grpSpPr bwMode="auto">
            <a:xfrm>
              <a:off x="1214438" y="1643063"/>
              <a:ext cx="6238875" cy="3903662"/>
              <a:chOff x="1214438" y="1643063"/>
              <a:chExt cx="6238875" cy="3903662"/>
            </a:xfrm>
          </p:grpSpPr>
          <p:sp>
            <p:nvSpPr>
              <p:cNvPr id="22535" name="AutoShape 4"/>
              <p:cNvSpPr>
                <a:spLocks noChangeAspect="1" noChangeArrowheads="1" noTextEdit="1"/>
              </p:cNvSpPr>
              <p:nvPr/>
            </p:nvSpPr>
            <p:spPr bwMode="auto">
              <a:xfrm>
                <a:off x="1214438" y="1643063"/>
                <a:ext cx="6238875" cy="3903662"/>
              </a:xfrm>
              <a:prstGeom prst="rect">
                <a:avLst/>
              </a:prstGeom>
              <a:noFill/>
              <a:ln w="9525">
                <a:noFill/>
                <a:miter lim="800000"/>
                <a:headEnd/>
                <a:tailEnd/>
              </a:ln>
            </p:spPr>
            <p:txBody>
              <a:bodyPr/>
              <a:lstStyle/>
              <a:p>
                <a:endParaRPr lang="en-US" dirty="0"/>
              </a:p>
            </p:txBody>
          </p:sp>
          <p:sp>
            <p:nvSpPr>
              <p:cNvPr id="22536" name="Freeform 6"/>
              <p:cNvSpPr>
                <a:spLocks/>
              </p:cNvSpPr>
              <p:nvPr/>
            </p:nvSpPr>
            <p:spPr bwMode="auto">
              <a:xfrm>
                <a:off x="6011863" y="1643063"/>
                <a:ext cx="98425" cy="150812"/>
              </a:xfrm>
              <a:custGeom>
                <a:avLst/>
                <a:gdLst>
                  <a:gd name="T0" fmla="*/ 53 w 62"/>
                  <a:gd name="T1" fmla="*/ 49 h 95"/>
                  <a:gd name="T2" fmla="*/ 53 w 62"/>
                  <a:gd name="T3" fmla="*/ 50 h 95"/>
                  <a:gd name="T4" fmla="*/ 53 w 62"/>
                  <a:gd name="T5" fmla="*/ 52 h 95"/>
                  <a:gd name="T6" fmla="*/ 54 w 62"/>
                  <a:gd name="T7" fmla="*/ 54 h 95"/>
                  <a:gd name="T8" fmla="*/ 54 w 62"/>
                  <a:gd name="T9" fmla="*/ 56 h 95"/>
                  <a:gd name="T10" fmla="*/ 56 w 62"/>
                  <a:gd name="T11" fmla="*/ 58 h 95"/>
                  <a:gd name="T12" fmla="*/ 57 w 62"/>
                  <a:gd name="T13" fmla="*/ 60 h 95"/>
                  <a:gd name="T14" fmla="*/ 58 w 62"/>
                  <a:gd name="T15" fmla="*/ 62 h 95"/>
                  <a:gd name="T16" fmla="*/ 59 w 62"/>
                  <a:gd name="T17" fmla="*/ 64 h 95"/>
                  <a:gd name="T18" fmla="*/ 60 w 62"/>
                  <a:gd name="T19" fmla="*/ 68 h 95"/>
                  <a:gd name="T20" fmla="*/ 61 w 62"/>
                  <a:gd name="T21" fmla="*/ 71 h 95"/>
                  <a:gd name="T22" fmla="*/ 61 w 62"/>
                  <a:gd name="T23" fmla="*/ 75 h 95"/>
                  <a:gd name="T24" fmla="*/ 62 w 62"/>
                  <a:gd name="T25" fmla="*/ 81 h 95"/>
                  <a:gd name="T26" fmla="*/ 62 w 62"/>
                  <a:gd name="T27" fmla="*/ 85 h 95"/>
                  <a:gd name="T28" fmla="*/ 61 w 62"/>
                  <a:gd name="T29" fmla="*/ 89 h 95"/>
                  <a:gd name="T30" fmla="*/ 61 w 62"/>
                  <a:gd name="T31" fmla="*/ 93 h 95"/>
                  <a:gd name="T32" fmla="*/ 60 w 62"/>
                  <a:gd name="T33" fmla="*/ 95 h 95"/>
                  <a:gd name="T34" fmla="*/ 54 w 62"/>
                  <a:gd name="T35" fmla="*/ 85 h 95"/>
                  <a:gd name="T36" fmla="*/ 50 w 62"/>
                  <a:gd name="T37" fmla="*/ 73 h 95"/>
                  <a:gd name="T38" fmla="*/ 44 w 62"/>
                  <a:gd name="T39" fmla="*/ 61 h 95"/>
                  <a:gd name="T40" fmla="*/ 37 w 62"/>
                  <a:gd name="T41" fmla="*/ 48 h 95"/>
                  <a:gd name="T42" fmla="*/ 30 w 62"/>
                  <a:gd name="T43" fmla="*/ 36 h 95"/>
                  <a:gd name="T44" fmla="*/ 22 w 62"/>
                  <a:gd name="T45" fmla="*/ 25 h 95"/>
                  <a:gd name="T46" fmla="*/ 16 w 62"/>
                  <a:gd name="T47" fmla="*/ 20 h 95"/>
                  <a:gd name="T48" fmla="*/ 12 w 62"/>
                  <a:gd name="T49" fmla="*/ 16 h 95"/>
                  <a:gd name="T50" fmla="*/ 6 w 62"/>
                  <a:gd name="T51" fmla="*/ 13 h 95"/>
                  <a:gd name="T52" fmla="*/ 0 w 62"/>
                  <a:gd name="T53" fmla="*/ 11 h 95"/>
                  <a:gd name="T54" fmla="*/ 0 w 62"/>
                  <a:gd name="T55" fmla="*/ 8 h 95"/>
                  <a:gd name="T56" fmla="*/ 0 w 62"/>
                  <a:gd name="T57" fmla="*/ 7 h 95"/>
                  <a:gd name="T58" fmla="*/ 1 w 62"/>
                  <a:gd name="T59" fmla="*/ 5 h 95"/>
                  <a:gd name="T60" fmla="*/ 3 w 62"/>
                  <a:gd name="T61" fmla="*/ 4 h 95"/>
                  <a:gd name="T62" fmla="*/ 4 w 62"/>
                  <a:gd name="T63" fmla="*/ 3 h 95"/>
                  <a:gd name="T64" fmla="*/ 6 w 62"/>
                  <a:gd name="T65" fmla="*/ 1 h 95"/>
                  <a:gd name="T66" fmla="*/ 7 w 62"/>
                  <a:gd name="T67" fmla="*/ 0 h 95"/>
                  <a:gd name="T68" fmla="*/ 8 w 62"/>
                  <a:gd name="T69" fmla="*/ 0 h 95"/>
                  <a:gd name="T70" fmla="*/ 15 w 62"/>
                  <a:gd name="T71" fmla="*/ 4 h 95"/>
                  <a:gd name="T72" fmla="*/ 22 w 62"/>
                  <a:gd name="T73" fmla="*/ 8 h 95"/>
                  <a:gd name="T74" fmla="*/ 29 w 62"/>
                  <a:gd name="T75" fmla="*/ 13 h 95"/>
                  <a:gd name="T76" fmla="*/ 35 w 62"/>
                  <a:gd name="T77" fmla="*/ 20 h 95"/>
                  <a:gd name="T78" fmla="*/ 41 w 62"/>
                  <a:gd name="T79" fmla="*/ 26 h 95"/>
                  <a:gd name="T80" fmla="*/ 45 w 62"/>
                  <a:gd name="T81" fmla="*/ 34 h 95"/>
                  <a:gd name="T82" fmla="*/ 50 w 62"/>
                  <a:gd name="T83" fmla="*/ 41 h 95"/>
                  <a:gd name="T84" fmla="*/ 53 w 62"/>
                  <a:gd name="T85" fmla="*/ 49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
                  <a:gd name="T130" fmla="*/ 0 h 95"/>
                  <a:gd name="T131" fmla="*/ 62 w 62"/>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 h="95">
                    <a:moveTo>
                      <a:pt x="53" y="49"/>
                    </a:moveTo>
                    <a:lnTo>
                      <a:pt x="53" y="50"/>
                    </a:lnTo>
                    <a:lnTo>
                      <a:pt x="53" y="52"/>
                    </a:lnTo>
                    <a:lnTo>
                      <a:pt x="54" y="54"/>
                    </a:lnTo>
                    <a:lnTo>
                      <a:pt x="54" y="56"/>
                    </a:lnTo>
                    <a:lnTo>
                      <a:pt x="56" y="58"/>
                    </a:lnTo>
                    <a:lnTo>
                      <a:pt x="57" y="60"/>
                    </a:lnTo>
                    <a:lnTo>
                      <a:pt x="58" y="62"/>
                    </a:lnTo>
                    <a:lnTo>
                      <a:pt x="59" y="64"/>
                    </a:lnTo>
                    <a:lnTo>
                      <a:pt x="60" y="68"/>
                    </a:lnTo>
                    <a:lnTo>
                      <a:pt x="61" y="71"/>
                    </a:lnTo>
                    <a:lnTo>
                      <a:pt x="61" y="75"/>
                    </a:lnTo>
                    <a:lnTo>
                      <a:pt x="62" y="81"/>
                    </a:lnTo>
                    <a:lnTo>
                      <a:pt x="62" y="85"/>
                    </a:lnTo>
                    <a:lnTo>
                      <a:pt x="61" y="89"/>
                    </a:lnTo>
                    <a:lnTo>
                      <a:pt x="61" y="93"/>
                    </a:lnTo>
                    <a:lnTo>
                      <a:pt x="60" y="95"/>
                    </a:lnTo>
                    <a:lnTo>
                      <a:pt x="54" y="85"/>
                    </a:lnTo>
                    <a:lnTo>
                      <a:pt x="50" y="73"/>
                    </a:lnTo>
                    <a:lnTo>
                      <a:pt x="44" y="61"/>
                    </a:lnTo>
                    <a:lnTo>
                      <a:pt x="37" y="48"/>
                    </a:lnTo>
                    <a:lnTo>
                      <a:pt x="30" y="36"/>
                    </a:lnTo>
                    <a:lnTo>
                      <a:pt x="22" y="25"/>
                    </a:lnTo>
                    <a:lnTo>
                      <a:pt x="16" y="20"/>
                    </a:lnTo>
                    <a:lnTo>
                      <a:pt x="12" y="16"/>
                    </a:lnTo>
                    <a:lnTo>
                      <a:pt x="6" y="13"/>
                    </a:lnTo>
                    <a:lnTo>
                      <a:pt x="0" y="11"/>
                    </a:lnTo>
                    <a:lnTo>
                      <a:pt x="0" y="8"/>
                    </a:lnTo>
                    <a:lnTo>
                      <a:pt x="0" y="7"/>
                    </a:lnTo>
                    <a:lnTo>
                      <a:pt x="1" y="5"/>
                    </a:lnTo>
                    <a:lnTo>
                      <a:pt x="3" y="4"/>
                    </a:lnTo>
                    <a:lnTo>
                      <a:pt x="4" y="3"/>
                    </a:lnTo>
                    <a:lnTo>
                      <a:pt x="6" y="1"/>
                    </a:lnTo>
                    <a:lnTo>
                      <a:pt x="7" y="0"/>
                    </a:lnTo>
                    <a:lnTo>
                      <a:pt x="8" y="0"/>
                    </a:lnTo>
                    <a:lnTo>
                      <a:pt x="15" y="4"/>
                    </a:lnTo>
                    <a:lnTo>
                      <a:pt x="22" y="8"/>
                    </a:lnTo>
                    <a:lnTo>
                      <a:pt x="29" y="13"/>
                    </a:lnTo>
                    <a:lnTo>
                      <a:pt x="35" y="20"/>
                    </a:lnTo>
                    <a:lnTo>
                      <a:pt x="41" y="26"/>
                    </a:lnTo>
                    <a:lnTo>
                      <a:pt x="45" y="34"/>
                    </a:lnTo>
                    <a:lnTo>
                      <a:pt x="50" y="41"/>
                    </a:lnTo>
                    <a:lnTo>
                      <a:pt x="53" y="49"/>
                    </a:lnTo>
                    <a:close/>
                  </a:path>
                </a:pathLst>
              </a:custGeom>
              <a:solidFill>
                <a:srgbClr val="000000"/>
              </a:solidFill>
              <a:ln w="9525">
                <a:noFill/>
                <a:round/>
                <a:headEnd/>
                <a:tailEnd/>
              </a:ln>
            </p:spPr>
            <p:txBody>
              <a:bodyPr/>
              <a:lstStyle/>
              <a:p>
                <a:endParaRPr lang="en-US" dirty="0"/>
              </a:p>
            </p:txBody>
          </p:sp>
          <p:sp>
            <p:nvSpPr>
              <p:cNvPr id="22537" name="Freeform 7"/>
              <p:cNvSpPr>
                <a:spLocks/>
              </p:cNvSpPr>
              <p:nvPr/>
            </p:nvSpPr>
            <p:spPr bwMode="auto">
              <a:xfrm>
                <a:off x="5886451" y="1684338"/>
                <a:ext cx="161925" cy="138112"/>
              </a:xfrm>
              <a:custGeom>
                <a:avLst/>
                <a:gdLst>
                  <a:gd name="T0" fmla="*/ 77 w 102"/>
                  <a:gd name="T1" fmla="*/ 27 h 87"/>
                  <a:gd name="T2" fmla="*/ 82 w 102"/>
                  <a:gd name="T3" fmla="*/ 31 h 87"/>
                  <a:gd name="T4" fmla="*/ 85 w 102"/>
                  <a:gd name="T5" fmla="*/ 36 h 87"/>
                  <a:gd name="T6" fmla="*/ 88 w 102"/>
                  <a:gd name="T7" fmla="*/ 40 h 87"/>
                  <a:gd name="T8" fmla="*/ 93 w 102"/>
                  <a:gd name="T9" fmla="*/ 44 h 87"/>
                  <a:gd name="T10" fmla="*/ 95 w 102"/>
                  <a:gd name="T11" fmla="*/ 49 h 87"/>
                  <a:gd name="T12" fmla="*/ 99 w 102"/>
                  <a:gd name="T13" fmla="*/ 55 h 87"/>
                  <a:gd name="T14" fmla="*/ 101 w 102"/>
                  <a:gd name="T15" fmla="*/ 60 h 87"/>
                  <a:gd name="T16" fmla="*/ 102 w 102"/>
                  <a:gd name="T17" fmla="*/ 65 h 87"/>
                  <a:gd name="T18" fmla="*/ 100 w 102"/>
                  <a:gd name="T19" fmla="*/ 87 h 87"/>
                  <a:gd name="T20" fmla="*/ 99 w 102"/>
                  <a:gd name="T21" fmla="*/ 84 h 87"/>
                  <a:gd name="T22" fmla="*/ 98 w 102"/>
                  <a:gd name="T23" fmla="*/ 81 h 87"/>
                  <a:gd name="T24" fmla="*/ 97 w 102"/>
                  <a:gd name="T25" fmla="*/ 79 h 87"/>
                  <a:gd name="T26" fmla="*/ 94 w 102"/>
                  <a:gd name="T27" fmla="*/ 76 h 87"/>
                  <a:gd name="T28" fmla="*/ 93 w 102"/>
                  <a:gd name="T29" fmla="*/ 72 h 87"/>
                  <a:gd name="T30" fmla="*/ 92 w 102"/>
                  <a:gd name="T31" fmla="*/ 68 h 87"/>
                  <a:gd name="T32" fmla="*/ 91 w 102"/>
                  <a:gd name="T33" fmla="*/ 64 h 87"/>
                  <a:gd name="T34" fmla="*/ 90 w 102"/>
                  <a:gd name="T35" fmla="*/ 61 h 87"/>
                  <a:gd name="T36" fmla="*/ 85 w 102"/>
                  <a:gd name="T37" fmla="*/ 55 h 87"/>
                  <a:gd name="T38" fmla="*/ 79 w 102"/>
                  <a:gd name="T39" fmla="*/ 49 h 87"/>
                  <a:gd name="T40" fmla="*/ 72 w 102"/>
                  <a:gd name="T41" fmla="*/ 44 h 87"/>
                  <a:gd name="T42" fmla="*/ 67 w 102"/>
                  <a:gd name="T43" fmla="*/ 39 h 87"/>
                  <a:gd name="T44" fmla="*/ 60 w 102"/>
                  <a:gd name="T45" fmla="*/ 35 h 87"/>
                  <a:gd name="T46" fmla="*/ 53 w 102"/>
                  <a:gd name="T47" fmla="*/ 31 h 87"/>
                  <a:gd name="T48" fmla="*/ 46 w 102"/>
                  <a:gd name="T49" fmla="*/ 30 h 87"/>
                  <a:gd name="T50" fmla="*/ 38 w 102"/>
                  <a:gd name="T51" fmla="*/ 28 h 87"/>
                  <a:gd name="T52" fmla="*/ 35 w 102"/>
                  <a:gd name="T53" fmla="*/ 26 h 87"/>
                  <a:gd name="T54" fmla="*/ 33 w 102"/>
                  <a:gd name="T55" fmla="*/ 23 h 87"/>
                  <a:gd name="T56" fmla="*/ 31 w 102"/>
                  <a:gd name="T57" fmla="*/ 22 h 87"/>
                  <a:gd name="T58" fmla="*/ 27 w 102"/>
                  <a:gd name="T59" fmla="*/ 20 h 87"/>
                  <a:gd name="T60" fmla="*/ 20 w 102"/>
                  <a:gd name="T61" fmla="*/ 20 h 87"/>
                  <a:gd name="T62" fmla="*/ 12 w 102"/>
                  <a:gd name="T63" fmla="*/ 19 h 87"/>
                  <a:gd name="T64" fmla="*/ 7 w 102"/>
                  <a:gd name="T65" fmla="*/ 18 h 87"/>
                  <a:gd name="T66" fmla="*/ 2 w 102"/>
                  <a:gd name="T67" fmla="*/ 15 h 87"/>
                  <a:gd name="T68" fmla="*/ 0 w 102"/>
                  <a:gd name="T69" fmla="*/ 12 h 87"/>
                  <a:gd name="T70" fmla="*/ 0 w 102"/>
                  <a:gd name="T71" fmla="*/ 10 h 87"/>
                  <a:gd name="T72" fmla="*/ 0 w 102"/>
                  <a:gd name="T73" fmla="*/ 6 h 87"/>
                  <a:gd name="T74" fmla="*/ 1 w 102"/>
                  <a:gd name="T75" fmla="*/ 0 h 87"/>
                  <a:gd name="T76" fmla="*/ 10 w 102"/>
                  <a:gd name="T77" fmla="*/ 4 h 87"/>
                  <a:gd name="T78" fmla="*/ 19 w 102"/>
                  <a:gd name="T79" fmla="*/ 7 h 87"/>
                  <a:gd name="T80" fmla="*/ 30 w 102"/>
                  <a:gd name="T81" fmla="*/ 10 h 87"/>
                  <a:gd name="T82" fmla="*/ 39 w 102"/>
                  <a:gd name="T83" fmla="*/ 12 h 87"/>
                  <a:gd name="T84" fmla="*/ 49 w 102"/>
                  <a:gd name="T85" fmla="*/ 15 h 87"/>
                  <a:gd name="T86" fmla="*/ 58 w 102"/>
                  <a:gd name="T87" fmla="*/ 19 h 87"/>
                  <a:gd name="T88" fmla="*/ 68 w 102"/>
                  <a:gd name="T89" fmla="*/ 22 h 87"/>
                  <a:gd name="T90" fmla="*/ 77 w 102"/>
                  <a:gd name="T91" fmla="*/ 27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87"/>
                  <a:gd name="T140" fmla="*/ 102 w 102"/>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87">
                    <a:moveTo>
                      <a:pt x="77" y="27"/>
                    </a:moveTo>
                    <a:lnTo>
                      <a:pt x="82" y="31"/>
                    </a:lnTo>
                    <a:lnTo>
                      <a:pt x="85" y="36"/>
                    </a:lnTo>
                    <a:lnTo>
                      <a:pt x="88" y="40"/>
                    </a:lnTo>
                    <a:lnTo>
                      <a:pt x="93" y="44"/>
                    </a:lnTo>
                    <a:lnTo>
                      <a:pt x="95" y="49"/>
                    </a:lnTo>
                    <a:lnTo>
                      <a:pt x="99" y="55"/>
                    </a:lnTo>
                    <a:lnTo>
                      <a:pt x="101" y="60"/>
                    </a:lnTo>
                    <a:lnTo>
                      <a:pt x="102" y="65"/>
                    </a:lnTo>
                    <a:lnTo>
                      <a:pt x="100" y="87"/>
                    </a:lnTo>
                    <a:lnTo>
                      <a:pt x="99" y="84"/>
                    </a:lnTo>
                    <a:lnTo>
                      <a:pt x="98" y="81"/>
                    </a:lnTo>
                    <a:lnTo>
                      <a:pt x="97" y="79"/>
                    </a:lnTo>
                    <a:lnTo>
                      <a:pt x="94" y="76"/>
                    </a:lnTo>
                    <a:lnTo>
                      <a:pt x="93" y="72"/>
                    </a:lnTo>
                    <a:lnTo>
                      <a:pt x="92" y="68"/>
                    </a:lnTo>
                    <a:lnTo>
                      <a:pt x="91" y="64"/>
                    </a:lnTo>
                    <a:lnTo>
                      <a:pt x="90" y="61"/>
                    </a:lnTo>
                    <a:lnTo>
                      <a:pt x="85" y="55"/>
                    </a:lnTo>
                    <a:lnTo>
                      <a:pt x="79" y="49"/>
                    </a:lnTo>
                    <a:lnTo>
                      <a:pt x="72" y="44"/>
                    </a:lnTo>
                    <a:lnTo>
                      <a:pt x="67" y="39"/>
                    </a:lnTo>
                    <a:lnTo>
                      <a:pt x="60" y="35"/>
                    </a:lnTo>
                    <a:lnTo>
                      <a:pt x="53" y="31"/>
                    </a:lnTo>
                    <a:lnTo>
                      <a:pt x="46" y="30"/>
                    </a:lnTo>
                    <a:lnTo>
                      <a:pt x="38" y="28"/>
                    </a:lnTo>
                    <a:lnTo>
                      <a:pt x="35" y="26"/>
                    </a:lnTo>
                    <a:lnTo>
                      <a:pt x="33" y="23"/>
                    </a:lnTo>
                    <a:lnTo>
                      <a:pt x="31" y="22"/>
                    </a:lnTo>
                    <a:lnTo>
                      <a:pt x="27" y="20"/>
                    </a:lnTo>
                    <a:lnTo>
                      <a:pt x="20" y="20"/>
                    </a:lnTo>
                    <a:lnTo>
                      <a:pt x="12" y="19"/>
                    </a:lnTo>
                    <a:lnTo>
                      <a:pt x="7" y="18"/>
                    </a:lnTo>
                    <a:lnTo>
                      <a:pt x="2" y="15"/>
                    </a:lnTo>
                    <a:lnTo>
                      <a:pt x="0" y="12"/>
                    </a:lnTo>
                    <a:lnTo>
                      <a:pt x="0" y="10"/>
                    </a:lnTo>
                    <a:lnTo>
                      <a:pt x="0" y="6"/>
                    </a:lnTo>
                    <a:lnTo>
                      <a:pt x="1" y="0"/>
                    </a:lnTo>
                    <a:lnTo>
                      <a:pt x="10" y="4"/>
                    </a:lnTo>
                    <a:lnTo>
                      <a:pt x="19" y="7"/>
                    </a:lnTo>
                    <a:lnTo>
                      <a:pt x="30" y="10"/>
                    </a:lnTo>
                    <a:lnTo>
                      <a:pt x="39" y="12"/>
                    </a:lnTo>
                    <a:lnTo>
                      <a:pt x="49" y="15"/>
                    </a:lnTo>
                    <a:lnTo>
                      <a:pt x="58" y="19"/>
                    </a:lnTo>
                    <a:lnTo>
                      <a:pt x="68" y="22"/>
                    </a:lnTo>
                    <a:lnTo>
                      <a:pt x="77" y="27"/>
                    </a:lnTo>
                    <a:close/>
                  </a:path>
                </a:pathLst>
              </a:custGeom>
              <a:solidFill>
                <a:srgbClr val="000000"/>
              </a:solidFill>
              <a:ln w="9525">
                <a:noFill/>
                <a:round/>
                <a:headEnd/>
                <a:tailEnd/>
              </a:ln>
            </p:spPr>
            <p:txBody>
              <a:bodyPr/>
              <a:lstStyle/>
              <a:p>
                <a:endParaRPr lang="en-US" dirty="0"/>
              </a:p>
            </p:txBody>
          </p:sp>
          <p:sp>
            <p:nvSpPr>
              <p:cNvPr id="22538" name="Freeform 8"/>
              <p:cNvSpPr>
                <a:spLocks noEditPoints="1"/>
              </p:cNvSpPr>
              <p:nvPr/>
            </p:nvSpPr>
            <p:spPr bwMode="auto">
              <a:xfrm>
                <a:off x="1214438" y="1774825"/>
                <a:ext cx="6238875" cy="3770312"/>
              </a:xfrm>
              <a:custGeom>
                <a:avLst/>
                <a:gdLst>
                  <a:gd name="T0" fmla="*/ 3097 w 3930"/>
                  <a:gd name="T1" fmla="*/ 249 h 2375"/>
                  <a:gd name="T2" fmla="*/ 3360 w 3930"/>
                  <a:gd name="T3" fmla="*/ 252 h 2375"/>
                  <a:gd name="T4" fmla="*/ 3541 w 3930"/>
                  <a:gd name="T5" fmla="*/ 450 h 2375"/>
                  <a:gd name="T6" fmla="*/ 3550 w 3930"/>
                  <a:gd name="T7" fmla="*/ 726 h 2375"/>
                  <a:gd name="T8" fmla="*/ 3388 w 3930"/>
                  <a:gd name="T9" fmla="*/ 801 h 2375"/>
                  <a:gd name="T10" fmla="*/ 3482 w 3930"/>
                  <a:gd name="T11" fmla="*/ 1229 h 2375"/>
                  <a:gd name="T12" fmla="*/ 3520 w 3930"/>
                  <a:gd name="T13" fmla="*/ 1721 h 2375"/>
                  <a:gd name="T14" fmla="*/ 3921 w 3930"/>
                  <a:gd name="T15" fmla="*/ 1987 h 2375"/>
                  <a:gd name="T16" fmla="*/ 3833 w 3930"/>
                  <a:gd name="T17" fmla="*/ 2315 h 2375"/>
                  <a:gd name="T18" fmla="*/ 3433 w 3930"/>
                  <a:gd name="T19" fmla="*/ 2372 h 2375"/>
                  <a:gd name="T20" fmla="*/ 2216 w 3930"/>
                  <a:gd name="T21" fmla="*/ 2334 h 2375"/>
                  <a:gd name="T22" fmla="*/ 1624 w 3930"/>
                  <a:gd name="T23" fmla="*/ 2352 h 2375"/>
                  <a:gd name="T24" fmla="*/ 908 w 3930"/>
                  <a:gd name="T25" fmla="*/ 2351 h 2375"/>
                  <a:gd name="T26" fmla="*/ 523 w 3930"/>
                  <a:gd name="T27" fmla="*/ 2104 h 2375"/>
                  <a:gd name="T28" fmla="*/ 644 w 3930"/>
                  <a:gd name="T29" fmla="*/ 1782 h 2375"/>
                  <a:gd name="T30" fmla="*/ 1255 w 3930"/>
                  <a:gd name="T31" fmla="*/ 1773 h 2375"/>
                  <a:gd name="T32" fmla="*/ 1323 w 3930"/>
                  <a:gd name="T33" fmla="*/ 1557 h 2375"/>
                  <a:gd name="T34" fmla="*/ 1166 w 3930"/>
                  <a:gd name="T35" fmla="*/ 1503 h 2375"/>
                  <a:gd name="T36" fmla="*/ 874 w 3930"/>
                  <a:gd name="T37" fmla="*/ 1476 h 2375"/>
                  <a:gd name="T38" fmla="*/ 556 w 3930"/>
                  <a:gd name="T39" fmla="*/ 1687 h 2375"/>
                  <a:gd name="T40" fmla="*/ 315 w 3930"/>
                  <a:gd name="T41" fmla="*/ 1994 h 2375"/>
                  <a:gd name="T42" fmla="*/ 4 w 3930"/>
                  <a:gd name="T43" fmla="*/ 1982 h 2375"/>
                  <a:gd name="T44" fmla="*/ 278 w 3930"/>
                  <a:gd name="T45" fmla="*/ 1648 h 2375"/>
                  <a:gd name="T46" fmla="*/ 533 w 3930"/>
                  <a:gd name="T47" fmla="*/ 1504 h 2375"/>
                  <a:gd name="T48" fmla="*/ 558 w 3930"/>
                  <a:gd name="T49" fmla="*/ 1168 h 2375"/>
                  <a:gd name="T50" fmla="*/ 638 w 3930"/>
                  <a:gd name="T51" fmla="*/ 947 h 2375"/>
                  <a:gd name="T52" fmla="*/ 818 w 3930"/>
                  <a:gd name="T53" fmla="*/ 750 h 2375"/>
                  <a:gd name="T54" fmla="*/ 940 w 3930"/>
                  <a:gd name="T55" fmla="*/ 608 h 2375"/>
                  <a:gd name="T56" fmla="*/ 1208 w 3930"/>
                  <a:gd name="T57" fmla="*/ 351 h 2375"/>
                  <a:gd name="T58" fmla="*/ 1535 w 3930"/>
                  <a:gd name="T59" fmla="*/ 288 h 2375"/>
                  <a:gd name="T60" fmla="*/ 1813 w 3930"/>
                  <a:gd name="T61" fmla="*/ 350 h 2375"/>
                  <a:gd name="T62" fmla="*/ 2056 w 3930"/>
                  <a:gd name="T63" fmla="*/ 386 h 2375"/>
                  <a:gd name="T64" fmla="*/ 2331 w 3930"/>
                  <a:gd name="T65" fmla="*/ 523 h 2375"/>
                  <a:gd name="T66" fmla="*/ 2561 w 3930"/>
                  <a:gd name="T67" fmla="*/ 490 h 2375"/>
                  <a:gd name="T68" fmla="*/ 2689 w 3930"/>
                  <a:gd name="T69" fmla="*/ 371 h 2375"/>
                  <a:gd name="T70" fmla="*/ 2695 w 3930"/>
                  <a:gd name="T71" fmla="*/ 112 h 2375"/>
                  <a:gd name="T72" fmla="*/ 3248 w 3930"/>
                  <a:gd name="T73" fmla="*/ 1182 h 2375"/>
                  <a:gd name="T74" fmla="*/ 3338 w 3930"/>
                  <a:gd name="T75" fmla="*/ 1507 h 2375"/>
                  <a:gd name="T76" fmla="*/ 3103 w 3930"/>
                  <a:gd name="T77" fmla="*/ 1823 h 2375"/>
                  <a:gd name="T78" fmla="*/ 2272 w 3930"/>
                  <a:gd name="T79" fmla="*/ 1815 h 2375"/>
                  <a:gd name="T80" fmla="*/ 1961 w 3930"/>
                  <a:gd name="T81" fmla="*/ 1692 h 2375"/>
                  <a:gd name="T82" fmla="*/ 2221 w 3930"/>
                  <a:gd name="T83" fmla="*/ 1505 h 2375"/>
                  <a:gd name="T84" fmla="*/ 2385 w 3930"/>
                  <a:gd name="T85" fmla="*/ 1259 h 2375"/>
                  <a:gd name="T86" fmla="*/ 2537 w 3930"/>
                  <a:gd name="T87" fmla="*/ 1152 h 2375"/>
                  <a:gd name="T88" fmla="*/ 2741 w 3930"/>
                  <a:gd name="T89" fmla="*/ 1124 h 2375"/>
                  <a:gd name="T90" fmla="*/ 2772 w 3930"/>
                  <a:gd name="T91" fmla="*/ 1438 h 2375"/>
                  <a:gd name="T92" fmla="*/ 3086 w 3930"/>
                  <a:gd name="T93" fmla="*/ 1624 h 2375"/>
                  <a:gd name="T94" fmla="*/ 3142 w 3930"/>
                  <a:gd name="T95" fmla="*/ 1090 h 2375"/>
                  <a:gd name="T96" fmla="*/ 1632 w 3930"/>
                  <a:gd name="T97" fmla="*/ 1047 h 2375"/>
                  <a:gd name="T98" fmla="*/ 1615 w 3930"/>
                  <a:gd name="T99" fmla="*/ 1397 h 2375"/>
                  <a:gd name="T100" fmla="*/ 1424 w 3930"/>
                  <a:gd name="T101" fmla="*/ 1259 h 2375"/>
                  <a:gd name="T102" fmla="*/ 1475 w 3930"/>
                  <a:gd name="T103" fmla="*/ 1112 h 2375"/>
                  <a:gd name="T104" fmla="*/ 1654 w 3930"/>
                  <a:gd name="T105" fmla="*/ 1000 h 2375"/>
                  <a:gd name="T106" fmla="*/ 1956 w 3930"/>
                  <a:gd name="T107" fmla="*/ 1606 h 2375"/>
                  <a:gd name="T108" fmla="*/ 1744 w 3930"/>
                  <a:gd name="T109" fmla="*/ 1650 h 2375"/>
                  <a:gd name="T110" fmla="*/ 1530 w 3930"/>
                  <a:gd name="T111" fmla="*/ 1761 h 2375"/>
                  <a:gd name="T112" fmla="*/ 1683 w 3930"/>
                  <a:gd name="T113" fmla="*/ 1474 h 2375"/>
                  <a:gd name="T114" fmla="*/ 1999 w 3930"/>
                  <a:gd name="T115" fmla="*/ 1415 h 2375"/>
                  <a:gd name="T116" fmla="*/ 2031 w 3930"/>
                  <a:gd name="T117" fmla="*/ 649 h 2375"/>
                  <a:gd name="T118" fmla="*/ 1978 w 3930"/>
                  <a:gd name="T119" fmla="*/ 707 h 2375"/>
                  <a:gd name="T120" fmla="*/ 1902 w 3930"/>
                  <a:gd name="T121" fmla="*/ 666 h 2375"/>
                  <a:gd name="T122" fmla="*/ 2958 w 3930"/>
                  <a:gd name="T123" fmla="*/ 372 h 2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0"/>
                  <a:gd name="T187" fmla="*/ 0 h 2375"/>
                  <a:gd name="T188" fmla="*/ 3930 w 3930"/>
                  <a:gd name="T189" fmla="*/ 2375 h 2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0" h="2375">
                    <a:moveTo>
                      <a:pt x="2911" y="45"/>
                    </a:moveTo>
                    <a:lnTo>
                      <a:pt x="2918" y="47"/>
                    </a:lnTo>
                    <a:lnTo>
                      <a:pt x="2925" y="49"/>
                    </a:lnTo>
                    <a:lnTo>
                      <a:pt x="2931" y="53"/>
                    </a:lnTo>
                    <a:lnTo>
                      <a:pt x="2938" y="57"/>
                    </a:lnTo>
                    <a:lnTo>
                      <a:pt x="2944" y="61"/>
                    </a:lnTo>
                    <a:lnTo>
                      <a:pt x="2951" y="64"/>
                    </a:lnTo>
                    <a:lnTo>
                      <a:pt x="2956" y="67"/>
                    </a:lnTo>
                    <a:lnTo>
                      <a:pt x="2963" y="69"/>
                    </a:lnTo>
                    <a:lnTo>
                      <a:pt x="2966" y="72"/>
                    </a:lnTo>
                    <a:lnTo>
                      <a:pt x="2969" y="75"/>
                    </a:lnTo>
                    <a:lnTo>
                      <a:pt x="2971" y="76"/>
                    </a:lnTo>
                    <a:lnTo>
                      <a:pt x="2975" y="76"/>
                    </a:lnTo>
                    <a:lnTo>
                      <a:pt x="2978" y="77"/>
                    </a:lnTo>
                    <a:lnTo>
                      <a:pt x="2981" y="77"/>
                    </a:lnTo>
                    <a:lnTo>
                      <a:pt x="2984" y="78"/>
                    </a:lnTo>
                    <a:lnTo>
                      <a:pt x="2988" y="80"/>
                    </a:lnTo>
                    <a:lnTo>
                      <a:pt x="2999" y="89"/>
                    </a:lnTo>
                    <a:lnTo>
                      <a:pt x="3011" y="98"/>
                    </a:lnTo>
                    <a:lnTo>
                      <a:pt x="3021" y="109"/>
                    </a:lnTo>
                    <a:lnTo>
                      <a:pt x="3031" y="121"/>
                    </a:lnTo>
                    <a:lnTo>
                      <a:pt x="3041" y="134"/>
                    </a:lnTo>
                    <a:lnTo>
                      <a:pt x="3050" y="146"/>
                    </a:lnTo>
                    <a:lnTo>
                      <a:pt x="3057" y="159"/>
                    </a:lnTo>
                    <a:lnTo>
                      <a:pt x="3063" y="172"/>
                    </a:lnTo>
                    <a:lnTo>
                      <a:pt x="3064" y="179"/>
                    </a:lnTo>
                    <a:lnTo>
                      <a:pt x="3065" y="186"/>
                    </a:lnTo>
                    <a:lnTo>
                      <a:pt x="3067" y="191"/>
                    </a:lnTo>
                    <a:lnTo>
                      <a:pt x="3069" y="198"/>
                    </a:lnTo>
                    <a:lnTo>
                      <a:pt x="3072" y="203"/>
                    </a:lnTo>
                    <a:lnTo>
                      <a:pt x="3074" y="208"/>
                    </a:lnTo>
                    <a:lnTo>
                      <a:pt x="3076" y="213"/>
                    </a:lnTo>
                    <a:lnTo>
                      <a:pt x="3079" y="220"/>
                    </a:lnTo>
                    <a:lnTo>
                      <a:pt x="3083" y="228"/>
                    </a:lnTo>
                    <a:lnTo>
                      <a:pt x="3088" y="235"/>
                    </a:lnTo>
                    <a:lnTo>
                      <a:pt x="3093" y="243"/>
                    </a:lnTo>
                    <a:lnTo>
                      <a:pt x="3097" y="249"/>
                    </a:lnTo>
                    <a:lnTo>
                      <a:pt x="3101" y="256"/>
                    </a:lnTo>
                    <a:lnTo>
                      <a:pt x="3105" y="264"/>
                    </a:lnTo>
                    <a:lnTo>
                      <a:pt x="3111" y="270"/>
                    </a:lnTo>
                    <a:lnTo>
                      <a:pt x="3117" y="278"/>
                    </a:lnTo>
                    <a:lnTo>
                      <a:pt x="3120" y="277"/>
                    </a:lnTo>
                    <a:lnTo>
                      <a:pt x="3124" y="274"/>
                    </a:lnTo>
                    <a:lnTo>
                      <a:pt x="3127" y="272"/>
                    </a:lnTo>
                    <a:lnTo>
                      <a:pt x="3131" y="269"/>
                    </a:lnTo>
                    <a:lnTo>
                      <a:pt x="3134" y="266"/>
                    </a:lnTo>
                    <a:lnTo>
                      <a:pt x="3139" y="262"/>
                    </a:lnTo>
                    <a:lnTo>
                      <a:pt x="3142" y="261"/>
                    </a:lnTo>
                    <a:lnTo>
                      <a:pt x="3146" y="260"/>
                    </a:lnTo>
                    <a:lnTo>
                      <a:pt x="3153" y="255"/>
                    </a:lnTo>
                    <a:lnTo>
                      <a:pt x="3158" y="248"/>
                    </a:lnTo>
                    <a:lnTo>
                      <a:pt x="3164" y="243"/>
                    </a:lnTo>
                    <a:lnTo>
                      <a:pt x="3170" y="237"/>
                    </a:lnTo>
                    <a:lnTo>
                      <a:pt x="3177" y="232"/>
                    </a:lnTo>
                    <a:lnTo>
                      <a:pt x="3183" y="228"/>
                    </a:lnTo>
                    <a:lnTo>
                      <a:pt x="3191" y="225"/>
                    </a:lnTo>
                    <a:lnTo>
                      <a:pt x="3198" y="224"/>
                    </a:lnTo>
                    <a:lnTo>
                      <a:pt x="3206" y="217"/>
                    </a:lnTo>
                    <a:lnTo>
                      <a:pt x="3214" y="213"/>
                    </a:lnTo>
                    <a:lnTo>
                      <a:pt x="3222" y="211"/>
                    </a:lnTo>
                    <a:lnTo>
                      <a:pt x="3231" y="210"/>
                    </a:lnTo>
                    <a:lnTo>
                      <a:pt x="3240" y="210"/>
                    </a:lnTo>
                    <a:lnTo>
                      <a:pt x="3249" y="211"/>
                    </a:lnTo>
                    <a:lnTo>
                      <a:pt x="3259" y="212"/>
                    </a:lnTo>
                    <a:lnTo>
                      <a:pt x="3268" y="215"/>
                    </a:lnTo>
                    <a:lnTo>
                      <a:pt x="3304" y="239"/>
                    </a:lnTo>
                    <a:lnTo>
                      <a:pt x="3312" y="239"/>
                    </a:lnTo>
                    <a:lnTo>
                      <a:pt x="3319" y="239"/>
                    </a:lnTo>
                    <a:lnTo>
                      <a:pt x="3326" y="240"/>
                    </a:lnTo>
                    <a:lnTo>
                      <a:pt x="3332" y="243"/>
                    </a:lnTo>
                    <a:lnTo>
                      <a:pt x="3339" y="244"/>
                    </a:lnTo>
                    <a:lnTo>
                      <a:pt x="3346" y="247"/>
                    </a:lnTo>
                    <a:lnTo>
                      <a:pt x="3353" y="249"/>
                    </a:lnTo>
                    <a:lnTo>
                      <a:pt x="3360" y="252"/>
                    </a:lnTo>
                    <a:lnTo>
                      <a:pt x="3373" y="261"/>
                    </a:lnTo>
                    <a:lnTo>
                      <a:pt x="3384" y="273"/>
                    </a:lnTo>
                    <a:lnTo>
                      <a:pt x="3396" y="286"/>
                    </a:lnTo>
                    <a:lnTo>
                      <a:pt x="3407" y="298"/>
                    </a:lnTo>
                    <a:lnTo>
                      <a:pt x="3418" y="311"/>
                    </a:lnTo>
                    <a:lnTo>
                      <a:pt x="3429" y="325"/>
                    </a:lnTo>
                    <a:lnTo>
                      <a:pt x="3441" y="337"/>
                    </a:lnTo>
                    <a:lnTo>
                      <a:pt x="3452" y="346"/>
                    </a:lnTo>
                    <a:lnTo>
                      <a:pt x="3457" y="342"/>
                    </a:lnTo>
                    <a:lnTo>
                      <a:pt x="3461" y="338"/>
                    </a:lnTo>
                    <a:lnTo>
                      <a:pt x="3464" y="334"/>
                    </a:lnTo>
                    <a:lnTo>
                      <a:pt x="3469" y="331"/>
                    </a:lnTo>
                    <a:lnTo>
                      <a:pt x="3473" y="327"/>
                    </a:lnTo>
                    <a:lnTo>
                      <a:pt x="3478" y="325"/>
                    </a:lnTo>
                    <a:lnTo>
                      <a:pt x="3482" y="323"/>
                    </a:lnTo>
                    <a:lnTo>
                      <a:pt x="3488" y="322"/>
                    </a:lnTo>
                    <a:lnTo>
                      <a:pt x="3494" y="323"/>
                    </a:lnTo>
                    <a:lnTo>
                      <a:pt x="3500" y="326"/>
                    </a:lnTo>
                    <a:lnTo>
                      <a:pt x="3507" y="329"/>
                    </a:lnTo>
                    <a:lnTo>
                      <a:pt x="3512" y="331"/>
                    </a:lnTo>
                    <a:lnTo>
                      <a:pt x="3518" y="335"/>
                    </a:lnTo>
                    <a:lnTo>
                      <a:pt x="3523" y="341"/>
                    </a:lnTo>
                    <a:lnTo>
                      <a:pt x="3527" y="347"/>
                    </a:lnTo>
                    <a:lnTo>
                      <a:pt x="3531" y="354"/>
                    </a:lnTo>
                    <a:lnTo>
                      <a:pt x="3533" y="364"/>
                    </a:lnTo>
                    <a:lnTo>
                      <a:pt x="3533" y="374"/>
                    </a:lnTo>
                    <a:lnTo>
                      <a:pt x="3533" y="382"/>
                    </a:lnTo>
                    <a:lnTo>
                      <a:pt x="3532" y="391"/>
                    </a:lnTo>
                    <a:lnTo>
                      <a:pt x="3529" y="400"/>
                    </a:lnTo>
                    <a:lnTo>
                      <a:pt x="3526" y="408"/>
                    </a:lnTo>
                    <a:lnTo>
                      <a:pt x="3522" y="417"/>
                    </a:lnTo>
                    <a:lnTo>
                      <a:pt x="3517" y="427"/>
                    </a:lnTo>
                    <a:lnTo>
                      <a:pt x="3520" y="432"/>
                    </a:lnTo>
                    <a:lnTo>
                      <a:pt x="3524" y="437"/>
                    </a:lnTo>
                    <a:lnTo>
                      <a:pt x="3530" y="442"/>
                    </a:lnTo>
                    <a:lnTo>
                      <a:pt x="3534" y="446"/>
                    </a:lnTo>
                    <a:lnTo>
                      <a:pt x="3541" y="450"/>
                    </a:lnTo>
                    <a:lnTo>
                      <a:pt x="3547" y="454"/>
                    </a:lnTo>
                    <a:lnTo>
                      <a:pt x="3553" y="457"/>
                    </a:lnTo>
                    <a:lnTo>
                      <a:pt x="3557" y="462"/>
                    </a:lnTo>
                    <a:lnTo>
                      <a:pt x="3567" y="468"/>
                    </a:lnTo>
                    <a:lnTo>
                      <a:pt x="3574" y="476"/>
                    </a:lnTo>
                    <a:lnTo>
                      <a:pt x="3580" y="483"/>
                    </a:lnTo>
                    <a:lnTo>
                      <a:pt x="3585" y="493"/>
                    </a:lnTo>
                    <a:lnTo>
                      <a:pt x="3594" y="511"/>
                    </a:lnTo>
                    <a:lnTo>
                      <a:pt x="3601" y="531"/>
                    </a:lnTo>
                    <a:lnTo>
                      <a:pt x="3608" y="551"/>
                    </a:lnTo>
                    <a:lnTo>
                      <a:pt x="3616" y="571"/>
                    </a:lnTo>
                    <a:lnTo>
                      <a:pt x="3621" y="580"/>
                    </a:lnTo>
                    <a:lnTo>
                      <a:pt x="3627" y="589"/>
                    </a:lnTo>
                    <a:lnTo>
                      <a:pt x="3632" y="597"/>
                    </a:lnTo>
                    <a:lnTo>
                      <a:pt x="3640" y="605"/>
                    </a:lnTo>
                    <a:lnTo>
                      <a:pt x="3646" y="616"/>
                    </a:lnTo>
                    <a:lnTo>
                      <a:pt x="3652" y="626"/>
                    </a:lnTo>
                    <a:lnTo>
                      <a:pt x="3655" y="637"/>
                    </a:lnTo>
                    <a:lnTo>
                      <a:pt x="3658" y="649"/>
                    </a:lnTo>
                    <a:lnTo>
                      <a:pt x="3659" y="661"/>
                    </a:lnTo>
                    <a:lnTo>
                      <a:pt x="3658" y="673"/>
                    </a:lnTo>
                    <a:lnTo>
                      <a:pt x="3657" y="685"/>
                    </a:lnTo>
                    <a:lnTo>
                      <a:pt x="3652" y="695"/>
                    </a:lnTo>
                    <a:lnTo>
                      <a:pt x="3647" y="703"/>
                    </a:lnTo>
                    <a:lnTo>
                      <a:pt x="3640" y="710"/>
                    </a:lnTo>
                    <a:lnTo>
                      <a:pt x="3634" y="716"/>
                    </a:lnTo>
                    <a:lnTo>
                      <a:pt x="3627" y="720"/>
                    </a:lnTo>
                    <a:lnTo>
                      <a:pt x="3620" y="724"/>
                    </a:lnTo>
                    <a:lnTo>
                      <a:pt x="3612" y="728"/>
                    </a:lnTo>
                    <a:lnTo>
                      <a:pt x="3604" y="731"/>
                    </a:lnTo>
                    <a:lnTo>
                      <a:pt x="3595" y="734"/>
                    </a:lnTo>
                    <a:lnTo>
                      <a:pt x="3587" y="735"/>
                    </a:lnTo>
                    <a:lnTo>
                      <a:pt x="3579" y="735"/>
                    </a:lnTo>
                    <a:lnTo>
                      <a:pt x="3572" y="734"/>
                    </a:lnTo>
                    <a:lnTo>
                      <a:pt x="3564" y="732"/>
                    </a:lnTo>
                    <a:lnTo>
                      <a:pt x="3557" y="730"/>
                    </a:lnTo>
                    <a:lnTo>
                      <a:pt x="3550" y="726"/>
                    </a:lnTo>
                    <a:lnTo>
                      <a:pt x="3544" y="722"/>
                    </a:lnTo>
                    <a:lnTo>
                      <a:pt x="3537" y="718"/>
                    </a:lnTo>
                    <a:lnTo>
                      <a:pt x="3524" y="707"/>
                    </a:lnTo>
                    <a:lnTo>
                      <a:pt x="3511" y="695"/>
                    </a:lnTo>
                    <a:lnTo>
                      <a:pt x="3500" y="683"/>
                    </a:lnTo>
                    <a:lnTo>
                      <a:pt x="3487" y="673"/>
                    </a:lnTo>
                    <a:lnTo>
                      <a:pt x="3481" y="670"/>
                    </a:lnTo>
                    <a:lnTo>
                      <a:pt x="3477" y="665"/>
                    </a:lnTo>
                    <a:lnTo>
                      <a:pt x="3473" y="660"/>
                    </a:lnTo>
                    <a:lnTo>
                      <a:pt x="3469" y="654"/>
                    </a:lnTo>
                    <a:lnTo>
                      <a:pt x="3462" y="641"/>
                    </a:lnTo>
                    <a:lnTo>
                      <a:pt x="3455" y="629"/>
                    </a:lnTo>
                    <a:lnTo>
                      <a:pt x="3450" y="622"/>
                    </a:lnTo>
                    <a:lnTo>
                      <a:pt x="3447" y="618"/>
                    </a:lnTo>
                    <a:lnTo>
                      <a:pt x="3442" y="616"/>
                    </a:lnTo>
                    <a:lnTo>
                      <a:pt x="3437" y="615"/>
                    </a:lnTo>
                    <a:lnTo>
                      <a:pt x="3432" y="615"/>
                    </a:lnTo>
                    <a:lnTo>
                      <a:pt x="3426" y="617"/>
                    </a:lnTo>
                    <a:lnTo>
                      <a:pt x="3420" y="621"/>
                    </a:lnTo>
                    <a:lnTo>
                      <a:pt x="3413" y="629"/>
                    </a:lnTo>
                    <a:lnTo>
                      <a:pt x="3406" y="633"/>
                    </a:lnTo>
                    <a:lnTo>
                      <a:pt x="3399" y="636"/>
                    </a:lnTo>
                    <a:lnTo>
                      <a:pt x="3392" y="641"/>
                    </a:lnTo>
                    <a:lnTo>
                      <a:pt x="3387" y="645"/>
                    </a:lnTo>
                    <a:lnTo>
                      <a:pt x="3381" y="650"/>
                    </a:lnTo>
                    <a:lnTo>
                      <a:pt x="3375" y="656"/>
                    </a:lnTo>
                    <a:lnTo>
                      <a:pt x="3371" y="662"/>
                    </a:lnTo>
                    <a:lnTo>
                      <a:pt x="3366" y="670"/>
                    </a:lnTo>
                    <a:lnTo>
                      <a:pt x="3372" y="682"/>
                    </a:lnTo>
                    <a:lnTo>
                      <a:pt x="3376" y="695"/>
                    </a:lnTo>
                    <a:lnTo>
                      <a:pt x="3380" y="708"/>
                    </a:lnTo>
                    <a:lnTo>
                      <a:pt x="3382" y="723"/>
                    </a:lnTo>
                    <a:lnTo>
                      <a:pt x="3383" y="738"/>
                    </a:lnTo>
                    <a:lnTo>
                      <a:pt x="3384" y="754"/>
                    </a:lnTo>
                    <a:lnTo>
                      <a:pt x="3384" y="768"/>
                    </a:lnTo>
                    <a:lnTo>
                      <a:pt x="3384" y="784"/>
                    </a:lnTo>
                    <a:lnTo>
                      <a:pt x="3388" y="801"/>
                    </a:lnTo>
                    <a:lnTo>
                      <a:pt x="3389" y="820"/>
                    </a:lnTo>
                    <a:lnTo>
                      <a:pt x="3389" y="838"/>
                    </a:lnTo>
                    <a:lnTo>
                      <a:pt x="3390" y="857"/>
                    </a:lnTo>
                    <a:lnTo>
                      <a:pt x="3391" y="875"/>
                    </a:lnTo>
                    <a:lnTo>
                      <a:pt x="3395" y="892"/>
                    </a:lnTo>
                    <a:lnTo>
                      <a:pt x="3397" y="900"/>
                    </a:lnTo>
                    <a:lnTo>
                      <a:pt x="3401" y="908"/>
                    </a:lnTo>
                    <a:lnTo>
                      <a:pt x="3404" y="916"/>
                    </a:lnTo>
                    <a:lnTo>
                      <a:pt x="3410" y="924"/>
                    </a:lnTo>
                    <a:lnTo>
                      <a:pt x="3420" y="936"/>
                    </a:lnTo>
                    <a:lnTo>
                      <a:pt x="3429" y="949"/>
                    </a:lnTo>
                    <a:lnTo>
                      <a:pt x="3439" y="965"/>
                    </a:lnTo>
                    <a:lnTo>
                      <a:pt x="3447" y="981"/>
                    </a:lnTo>
                    <a:lnTo>
                      <a:pt x="3452" y="998"/>
                    </a:lnTo>
                    <a:lnTo>
                      <a:pt x="3456" y="1016"/>
                    </a:lnTo>
                    <a:lnTo>
                      <a:pt x="3457" y="1025"/>
                    </a:lnTo>
                    <a:lnTo>
                      <a:pt x="3457" y="1034"/>
                    </a:lnTo>
                    <a:lnTo>
                      <a:pt x="3457" y="1043"/>
                    </a:lnTo>
                    <a:lnTo>
                      <a:pt x="3456" y="1053"/>
                    </a:lnTo>
                    <a:lnTo>
                      <a:pt x="3464" y="1063"/>
                    </a:lnTo>
                    <a:lnTo>
                      <a:pt x="3472" y="1074"/>
                    </a:lnTo>
                    <a:lnTo>
                      <a:pt x="3481" y="1084"/>
                    </a:lnTo>
                    <a:lnTo>
                      <a:pt x="3488" y="1095"/>
                    </a:lnTo>
                    <a:lnTo>
                      <a:pt x="3496" y="1106"/>
                    </a:lnTo>
                    <a:lnTo>
                      <a:pt x="3502" y="1117"/>
                    </a:lnTo>
                    <a:lnTo>
                      <a:pt x="3508" y="1129"/>
                    </a:lnTo>
                    <a:lnTo>
                      <a:pt x="3511" y="1144"/>
                    </a:lnTo>
                    <a:lnTo>
                      <a:pt x="3512" y="1155"/>
                    </a:lnTo>
                    <a:lnTo>
                      <a:pt x="3512" y="1165"/>
                    </a:lnTo>
                    <a:lnTo>
                      <a:pt x="3511" y="1176"/>
                    </a:lnTo>
                    <a:lnTo>
                      <a:pt x="3510" y="1186"/>
                    </a:lnTo>
                    <a:lnTo>
                      <a:pt x="3507" y="1196"/>
                    </a:lnTo>
                    <a:lnTo>
                      <a:pt x="3503" y="1205"/>
                    </a:lnTo>
                    <a:lnTo>
                      <a:pt x="3499" y="1215"/>
                    </a:lnTo>
                    <a:lnTo>
                      <a:pt x="3493" y="1225"/>
                    </a:lnTo>
                    <a:lnTo>
                      <a:pt x="3488" y="1227"/>
                    </a:lnTo>
                    <a:lnTo>
                      <a:pt x="3482" y="1229"/>
                    </a:lnTo>
                    <a:lnTo>
                      <a:pt x="3477" y="1231"/>
                    </a:lnTo>
                    <a:lnTo>
                      <a:pt x="3471" y="1234"/>
                    </a:lnTo>
                    <a:lnTo>
                      <a:pt x="3465" y="1237"/>
                    </a:lnTo>
                    <a:lnTo>
                      <a:pt x="3462" y="1241"/>
                    </a:lnTo>
                    <a:lnTo>
                      <a:pt x="3462" y="1243"/>
                    </a:lnTo>
                    <a:lnTo>
                      <a:pt x="3461" y="1246"/>
                    </a:lnTo>
                    <a:lnTo>
                      <a:pt x="3462" y="1250"/>
                    </a:lnTo>
                    <a:lnTo>
                      <a:pt x="3463" y="1254"/>
                    </a:lnTo>
                    <a:lnTo>
                      <a:pt x="3466" y="1274"/>
                    </a:lnTo>
                    <a:lnTo>
                      <a:pt x="3469" y="1294"/>
                    </a:lnTo>
                    <a:lnTo>
                      <a:pt x="3471" y="1313"/>
                    </a:lnTo>
                    <a:lnTo>
                      <a:pt x="3473" y="1332"/>
                    </a:lnTo>
                    <a:lnTo>
                      <a:pt x="3477" y="1352"/>
                    </a:lnTo>
                    <a:lnTo>
                      <a:pt x="3480" y="1372"/>
                    </a:lnTo>
                    <a:lnTo>
                      <a:pt x="3484" y="1390"/>
                    </a:lnTo>
                    <a:lnTo>
                      <a:pt x="3488" y="1410"/>
                    </a:lnTo>
                    <a:lnTo>
                      <a:pt x="3491" y="1425"/>
                    </a:lnTo>
                    <a:lnTo>
                      <a:pt x="3492" y="1440"/>
                    </a:lnTo>
                    <a:lnTo>
                      <a:pt x="3493" y="1456"/>
                    </a:lnTo>
                    <a:lnTo>
                      <a:pt x="3494" y="1472"/>
                    </a:lnTo>
                    <a:lnTo>
                      <a:pt x="3495" y="1488"/>
                    </a:lnTo>
                    <a:lnTo>
                      <a:pt x="3496" y="1504"/>
                    </a:lnTo>
                    <a:lnTo>
                      <a:pt x="3499" y="1520"/>
                    </a:lnTo>
                    <a:lnTo>
                      <a:pt x="3501" y="1534"/>
                    </a:lnTo>
                    <a:lnTo>
                      <a:pt x="3500" y="1546"/>
                    </a:lnTo>
                    <a:lnTo>
                      <a:pt x="3500" y="1557"/>
                    </a:lnTo>
                    <a:lnTo>
                      <a:pt x="3501" y="1568"/>
                    </a:lnTo>
                    <a:lnTo>
                      <a:pt x="3503" y="1578"/>
                    </a:lnTo>
                    <a:lnTo>
                      <a:pt x="3506" y="1589"/>
                    </a:lnTo>
                    <a:lnTo>
                      <a:pt x="3507" y="1599"/>
                    </a:lnTo>
                    <a:lnTo>
                      <a:pt x="3509" y="1610"/>
                    </a:lnTo>
                    <a:lnTo>
                      <a:pt x="3509" y="1620"/>
                    </a:lnTo>
                    <a:lnTo>
                      <a:pt x="3510" y="1643"/>
                    </a:lnTo>
                    <a:lnTo>
                      <a:pt x="3511" y="1665"/>
                    </a:lnTo>
                    <a:lnTo>
                      <a:pt x="3514" y="1689"/>
                    </a:lnTo>
                    <a:lnTo>
                      <a:pt x="3518" y="1710"/>
                    </a:lnTo>
                    <a:lnTo>
                      <a:pt x="3520" y="1721"/>
                    </a:lnTo>
                    <a:lnTo>
                      <a:pt x="3524" y="1732"/>
                    </a:lnTo>
                    <a:lnTo>
                      <a:pt x="3529" y="1741"/>
                    </a:lnTo>
                    <a:lnTo>
                      <a:pt x="3533" y="1750"/>
                    </a:lnTo>
                    <a:lnTo>
                      <a:pt x="3539" y="1758"/>
                    </a:lnTo>
                    <a:lnTo>
                      <a:pt x="3546" y="1766"/>
                    </a:lnTo>
                    <a:lnTo>
                      <a:pt x="3553" y="1773"/>
                    </a:lnTo>
                    <a:lnTo>
                      <a:pt x="3562" y="1779"/>
                    </a:lnTo>
                    <a:lnTo>
                      <a:pt x="3570" y="1786"/>
                    </a:lnTo>
                    <a:lnTo>
                      <a:pt x="3579" y="1790"/>
                    </a:lnTo>
                    <a:lnTo>
                      <a:pt x="3590" y="1793"/>
                    </a:lnTo>
                    <a:lnTo>
                      <a:pt x="3599" y="1795"/>
                    </a:lnTo>
                    <a:lnTo>
                      <a:pt x="3609" y="1796"/>
                    </a:lnTo>
                    <a:lnTo>
                      <a:pt x="3620" y="1798"/>
                    </a:lnTo>
                    <a:lnTo>
                      <a:pt x="3629" y="1800"/>
                    </a:lnTo>
                    <a:lnTo>
                      <a:pt x="3639" y="1804"/>
                    </a:lnTo>
                    <a:lnTo>
                      <a:pt x="3666" y="1811"/>
                    </a:lnTo>
                    <a:lnTo>
                      <a:pt x="3692" y="1814"/>
                    </a:lnTo>
                    <a:lnTo>
                      <a:pt x="3720" y="1816"/>
                    </a:lnTo>
                    <a:lnTo>
                      <a:pt x="3748" y="1818"/>
                    </a:lnTo>
                    <a:lnTo>
                      <a:pt x="3777" y="1819"/>
                    </a:lnTo>
                    <a:lnTo>
                      <a:pt x="3803" y="1822"/>
                    </a:lnTo>
                    <a:lnTo>
                      <a:pt x="3831" y="1826"/>
                    </a:lnTo>
                    <a:lnTo>
                      <a:pt x="3857" y="1832"/>
                    </a:lnTo>
                    <a:lnTo>
                      <a:pt x="3863" y="1836"/>
                    </a:lnTo>
                    <a:lnTo>
                      <a:pt x="3870" y="1841"/>
                    </a:lnTo>
                    <a:lnTo>
                      <a:pt x="3876" y="1847"/>
                    </a:lnTo>
                    <a:lnTo>
                      <a:pt x="3882" y="1852"/>
                    </a:lnTo>
                    <a:lnTo>
                      <a:pt x="3887" y="1859"/>
                    </a:lnTo>
                    <a:lnTo>
                      <a:pt x="3893" y="1865"/>
                    </a:lnTo>
                    <a:lnTo>
                      <a:pt x="3898" y="1872"/>
                    </a:lnTo>
                    <a:lnTo>
                      <a:pt x="3902" y="1880"/>
                    </a:lnTo>
                    <a:lnTo>
                      <a:pt x="3908" y="1896"/>
                    </a:lnTo>
                    <a:lnTo>
                      <a:pt x="3912" y="1914"/>
                    </a:lnTo>
                    <a:lnTo>
                      <a:pt x="3914" y="1931"/>
                    </a:lnTo>
                    <a:lnTo>
                      <a:pt x="3916" y="1950"/>
                    </a:lnTo>
                    <a:lnTo>
                      <a:pt x="3918" y="1969"/>
                    </a:lnTo>
                    <a:lnTo>
                      <a:pt x="3921" y="1987"/>
                    </a:lnTo>
                    <a:lnTo>
                      <a:pt x="3924" y="2004"/>
                    </a:lnTo>
                    <a:lnTo>
                      <a:pt x="3930" y="2021"/>
                    </a:lnTo>
                    <a:lnTo>
                      <a:pt x="3927" y="2040"/>
                    </a:lnTo>
                    <a:lnTo>
                      <a:pt x="3924" y="2057"/>
                    </a:lnTo>
                    <a:lnTo>
                      <a:pt x="3922" y="2076"/>
                    </a:lnTo>
                    <a:lnTo>
                      <a:pt x="3921" y="2094"/>
                    </a:lnTo>
                    <a:lnTo>
                      <a:pt x="3920" y="2113"/>
                    </a:lnTo>
                    <a:lnTo>
                      <a:pt x="3918" y="2130"/>
                    </a:lnTo>
                    <a:lnTo>
                      <a:pt x="3916" y="2147"/>
                    </a:lnTo>
                    <a:lnTo>
                      <a:pt x="3913" y="2163"/>
                    </a:lnTo>
                    <a:lnTo>
                      <a:pt x="3914" y="2168"/>
                    </a:lnTo>
                    <a:lnTo>
                      <a:pt x="3915" y="2174"/>
                    </a:lnTo>
                    <a:lnTo>
                      <a:pt x="3916" y="2179"/>
                    </a:lnTo>
                    <a:lnTo>
                      <a:pt x="3916" y="2184"/>
                    </a:lnTo>
                    <a:lnTo>
                      <a:pt x="3916" y="2190"/>
                    </a:lnTo>
                    <a:lnTo>
                      <a:pt x="3916" y="2195"/>
                    </a:lnTo>
                    <a:lnTo>
                      <a:pt x="3916" y="2200"/>
                    </a:lnTo>
                    <a:lnTo>
                      <a:pt x="3915" y="2207"/>
                    </a:lnTo>
                    <a:lnTo>
                      <a:pt x="3914" y="2219"/>
                    </a:lnTo>
                    <a:lnTo>
                      <a:pt x="3913" y="2232"/>
                    </a:lnTo>
                    <a:lnTo>
                      <a:pt x="3909" y="2245"/>
                    </a:lnTo>
                    <a:lnTo>
                      <a:pt x="3906" y="2257"/>
                    </a:lnTo>
                    <a:lnTo>
                      <a:pt x="3901" y="2269"/>
                    </a:lnTo>
                    <a:lnTo>
                      <a:pt x="3895" y="2280"/>
                    </a:lnTo>
                    <a:lnTo>
                      <a:pt x="3892" y="2285"/>
                    </a:lnTo>
                    <a:lnTo>
                      <a:pt x="3887" y="2289"/>
                    </a:lnTo>
                    <a:lnTo>
                      <a:pt x="3883" y="2293"/>
                    </a:lnTo>
                    <a:lnTo>
                      <a:pt x="3877" y="2297"/>
                    </a:lnTo>
                    <a:lnTo>
                      <a:pt x="3873" y="2302"/>
                    </a:lnTo>
                    <a:lnTo>
                      <a:pt x="3870" y="2306"/>
                    </a:lnTo>
                    <a:lnTo>
                      <a:pt x="3865" y="2309"/>
                    </a:lnTo>
                    <a:lnTo>
                      <a:pt x="3861" y="2311"/>
                    </a:lnTo>
                    <a:lnTo>
                      <a:pt x="3855" y="2314"/>
                    </a:lnTo>
                    <a:lnTo>
                      <a:pt x="3850" y="2314"/>
                    </a:lnTo>
                    <a:lnTo>
                      <a:pt x="3845" y="2314"/>
                    </a:lnTo>
                    <a:lnTo>
                      <a:pt x="3840" y="2314"/>
                    </a:lnTo>
                    <a:lnTo>
                      <a:pt x="3833" y="2315"/>
                    </a:lnTo>
                    <a:lnTo>
                      <a:pt x="3826" y="2318"/>
                    </a:lnTo>
                    <a:lnTo>
                      <a:pt x="3819" y="2321"/>
                    </a:lnTo>
                    <a:lnTo>
                      <a:pt x="3812" y="2325"/>
                    </a:lnTo>
                    <a:lnTo>
                      <a:pt x="3807" y="2327"/>
                    </a:lnTo>
                    <a:lnTo>
                      <a:pt x="3800" y="2331"/>
                    </a:lnTo>
                    <a:lnTo>
                      <a:pt x="3794" y="2335"/>
                    </a:lnTo>
                    <a:lnTo>
                      <a:pt x="3788" y="2340"/>
                    </a:lnTo>
                    <a:lnTo>
                      <a:pt x="3774" y="2343"/>
                    </a:lnTo>
                    <a:lnTo>
                      <a:pt x="3760" y="2346"/>
                    </a:lnTo>
                    <a:lnTo>
                      <a:pt x="3747" y="2348"/>
                    </a:lnTo>
                    <a:lnTo>
                      <a:pt x="3733" y="2350"/>
                    </a:lnTo>
                    <a:lnTo>
                      <a:pt x="3719" y="2351"/>
                    </a:lnTo>
                    <a:lnTo>
                      <a:pt x="3705" y="2354"/>
                    </a:lnTo>
                    <a:lnTo>
                      <a:pt x="3691" y="2356"/>
                    </a:lnTo>
                    <a:lnTo>
                      <a:pt x="3677" y="2359"/>
                    </a:lnTo>
                    <a:lnTo>
                      <a:pt x="3673" y="2359"/>
                    </a:lnTo>
                    <a:lnTo>
                      <a:pt x="3668" y="2360"/>
                    </a:lnTo>
                    <a:lnTo>
                      <a:pt x="3664" y="2360"/>
                    </a:lnTo>
                    <a:lnTo>
                      <a:pt x="3659" y="2360"/>
                    </a:lnTo>
                    <a:lnTo>
                      <a:pt x="3654" y="2362"/>
                    </a:lnTo>
                    <a:lnTo>
                      <a:pt x="3650" y="2363"/>
                    </a:lnTo>
                    <a:lnTo>
                      <a:pt x="3645" y="2363"/>
                    </a:lnTo>
                    <a:lnTo>
                      <a:pt x="3639" y="2364"/>
                    </a:lnTo>
                    <a:lnTo>
                      <a:pt x="3635" y="2364"/>
                    </a:lnTo>
                    <a:lnTo>
                      <a:pt x="3630" y="2364"/>
                    </a:lnTo>
                    <a:lnTo>
                      <a:pt x="3624" y="2364"/>
                    </a:lnTo>
                    <a:lnTo>
                      <a:pt x="3620" y="2366"/>
                    </a:lnTo>
                    <a:lnTo>
                      <a:pt x="3614" y="2367"/>
                    </a:lnTo>
                    <a:lnTo>
                      <a:pt x="3609" y="2367"/>
                    </a:lnTo>
                    <a:lnTo>
                      <a:pt x="3605" y="2368"/>
                    </a:lnTo>
                    <a:lnTo>
                      <a:pt x="3599" y="2370"/>
                    </a:lnTo>
                    <a:lnTo>
                      <a:pt x="3571" y="2374"/>
                    </a:lnTo>
                    <a:lnTo>
                      <a:pt x="3544" y="2375"/>
                    </a:lnTo>
                    <a:lnTo>
                      <a:pt x="3516" y="2375"/>
                    </a:lnTo>
                    <a:lnTo>
                      <a:pt x="3488" y="2374"/>
                    </a:lnTo>
                    <a:lnTo>
                      <a:pt x="3461" y="2372"/>
                    </a:lnTo>
                    <a:lnTo>
                      <a:pt x="3433" y="2372"/>
                    </a:lnTo>
                    <a:lnTo>
                      <a:pt x="3405" y="2371"/>
                    </a:lnTo>
                    <a:lnTo>
                      <a:pt x="3376" y="2372"/>
                    </a:lnTo>
                    <a:lnTo>
                      <a:pt x="3346" y="2371"/>
                    </a:lnTo>
                    <a:lnTo>
                      <a:pt x="3315" y="2371"/>
                    </a:lnTo>
                    <a:lnTo>
                      <a:pt x="3284" y="2370"/>
                    </a:lnTo>
                    <a:lnTo>
                      <a:pt x="3253" y="2368"/>
                    </a:lnTo>
                    <a:lnTo>
                      <a:pt x="3222" y="2367"/>
                    </a:lnTo>
                    <a:lnTo>
                      <a:pt x="3191" y="2363"/>
                    </a:lnTo>
                    <a:lnTo>
                      <a:pt x="3161" y="2358"/>
                    </a:lnTo>
                    <a:lnTo>
                      <a:pt x="3132" y="2351"/>
                    </a:lnTo>
                    <a:lnTo>
                      <a:pt x="3061" y="2347"/>
                    </a:lnTo>
                    <a:lnTo>
                      <a:pt x="2991" y="2344"/>
                    </a:lnTo>
                    <a:lnTo>
                      <a:pt x="2920" y="2342"/>
                    </a:lnTo>
                    <a:lnTo>
                      <a:pt x="2849" y="2339"/>
                    </a:lnTo>
                    <a:lnTo>
                      <a:pt x="2778" y="2338"/>
                    </a:lnTo>
                    <a:lnTo>
                      <a:pt x="2707" y="2337"/>
                    </a:lnTo>
                    <a:lnTo>
                      <a:pt x="2637" y="2334"/>
                    </a:lnTo>
                    <a:lnTo>
                      <a:pt x="2567" y="2331"/>
                    </a:lnTo>
                    <a:lnTo>
                      <a:pt x="2561" y="2333"/>
                    </a:lnTo>
                    <a:lnTo>
                      <a:pt x="2554" y="2333"/>
                    </a:lnTo>
                    <a:lnTo>
                      <a:pt x="2548" y="2333"/>
                    </a:lnTo>
                    <a:lnTo>
                      <a:pt x="2541" y="2333"/>
                    </a:lnTo>
                    <a:lnTo>
                      <a:pt x="2534" y="2333"/>
                    </a:lnTo>
                    <a:lnTo>
                      <a:pt x="2529" y="2333"/>
                    </a:lnTo>
                    <a:lnTo>
                      <a:pt x="2522" y="2334"/>
                    </a:lnTo>
                    <a:lnTo>
                      <a:pt x="2515" y="2337"/>
                    </a:lnTo>
                    <a:lnTo>
                      <a:pt x="2484" y="2337"/>
                    </a:lnTo>
                    <a:lnTo>
                      <a:pt x="2452" y="2335"/>
                    </a:lnTo>
                    <a:lnTo>
                      <a:pt x="2420" y="2334"/>
                    </a:lnTo>
                    <a:lnTo>
                      <a:pt x="2388" y="2333"/>
                    </a:lnTo>
                    <a:lnTo>
                      <a:pt x="2356" y="2331"/>
                    </a:lnTo>
                    <a:lnTo>
                      <a:pt x="2323" y="2330"/>
                    </a:lnTo>
                    <a:lnTo>
                      <a:pt x="2292" y="2330"/>
                    </a:lnTo>
                    <a:lnTo>
                      <a:pt x="2260" y="2331"/>
                    </a:lnTo>
                    <a:lnTo>
                      <a:pt x="2245" y="2333"/>
                    </a:lnTo>
                    <a:lnTo>
                      <a:pt x="2231" y="2334"/>
                    </a:lnTo>
                    <a:lnTo>
                      <a:pt x="2216" y="2334"/>
                    </a:lnTo>
                    <a:lnTo>
                      <a:pt x="2201" y="2334"/>
                    </a:lnTo>
                    <a:lnTo>
                      <a:pt x="2186" y="2335"/>
                    </a:lnTo>
                    <a:lnTo>
                      <a:pt x="2172" y="2337"/>
                    </a:lnTo>
                    <a:lnTo>
                      <a:pt x="2158" y="2338"/>
                    </a:lnTo>
                    <a:lnTo>
                      <a:pt x="2144" y="2340"/>
                    </a:lnTo>
                    <a:lnTo>
                      <a:pt x="2126" y="2340"/>
                    </a:lnTo>
                    <a:lnTo>
                      <a:pt x="2109" y="2342"/>
                    </a:lnTo>
                    <a:lnTo>
                      <a:pt x="2093" y="2343"/>
                    </a:lnTo>
                    <a:lnTo>
                      <a:pt x="2075" y="2346"/>
                    </a:lnTo>
                    <a:lnTo>
                      <a:pt x="2059" y="2347"/>
                    </a:lnTo>
                    <a:lnTo>
                      <a:pt x="2042" y="2348"/>
                    </a:lnTo>
                    <a:lnTo>
                      <a:pt x="2024" y="2350"/>
                    </a:lnTo>
                    <a:lnTo>
                      <a:pt x="2005" y="2348"/>
                    </a:lnTo>
                    <a:lnTo>
                      <a:pt x="2004" y="2348"/>
                    </a:lnTo>
                    <a:lnTo>
                      <a:pt x="2003" y="2348"/>
                    </a:lnTo>
                    <a:lnTo>
                      <a:pt x="2001" y="2348"/>
                    </a:lnTo>
                    <a:lnTo>
                      <a:pt x="2000" y="2350"/>
                    </a:lnTo>
                    <a:lnTo>
                      <a:pt x="1999" y="2350"/>
                    </a:lnTo>
                    <a:lnTo>
                      <a:pt x="1998" y="2351"/>
                    </a:lnTo>
                    <a:lnTo>
                      <a:pt x="1997" y="2352"/>
                    </a:lnTo>
                    <a:lnTo>
                      <a:pt x="1967" y="2355"/>
                    </a:lnTo>
                    <a:lnTo>
                      <a:pt x="1937" y="2355"/>
                    </a:lnTo>
                    <a:lnTo>
                      <a:pt x="1908" y="2355"/>
                    </a:lnTo>
                    <a:lnTo>
                      <a:pt x="1878" y="2354"/>
                    </a:lnTo>
                    <a:lnTo>
                      <a:pt x="1848" y="2352"/>
                    </a:lnTo>
                    <a:lnTo>
                      <a:pt x="1818" y="2352"/>
                    </a:lnTo>
                    <a:lnTo>
                      <a:pt x="1788" y="2354"/>
                    </a:lnTo>
                    <a:lnTo>
                      <a:pt x="1757" y="2356"/>
                    </a:lnTo>
                    <a:lnTo>
                      <a:pt x="1740" y="2358"/>
                    </a:lnTo>
                    <a:lnTo>
                      <a:pt x="1723" y="2358"/>
                    </a:lnTo>
                    <a:lnTo>
                      <a:pt x="1707" y="2358"/>
                    </a:lnTo>
                    <a:lnTo>
                      <a:pt x="1691" y="2356"/>
                    </a:lnTo>
                    <a:lnTo>
                      <a:pt x="1675" y="2355"/>
                    </a:lnTo>
                    <a:lnTo>
                      <a:pt x="1658" y="2355"/>
                    </a:lnTo>
                    <a:lnTo>
                      <a:pt x="1642" y="2354"/>
                    </a:lnTo>
                    <a:lnTo>
                      <a:pt x="1624" y="2352"/>
                    </a:lnTo>
                    <a:lnTo>
                      <a:pt x="1610" y="2350"/>
                    </a:lnTo>
                    <a:lnTo>
                      <a:pt x="1597" y="2348"/>
                    </a:lnTo>
                    <a:lnTo>
                      <a:pt x="1582" y="2348"/>
                    </a:lnTo>
                    <a:lnTo>
                      <a:pt x="1567" y="2350"/>
                    </a:lnTo>
                    <a:lnTo>
                      <a:pt x="1552" y="2350"/>
                    </a:lnTo>
                    <a:lnTo>
                      <a:pt x="1537" y="2350"/>
                    </a:lnTo>
                    <a:lnTo>
                      <a:pt x="1522" y="2348"/>
                    </a:lnTo>
                    <a:lnTo>
                      <a:pt x="1507" y="2344"/>
                    </a:lnTo>
                    <a:lnTo>
                      <a:pt x="1487" y="2340"/>
                    </a:lnTo>
                    <a:lnTo>
                      <a:pt x="1467" y="2339"/>
                    </a:lnTo>
                    <a:lnTo>
                      <a:pt x="1447" y="2339"/>
                    </a:lnTo>
                    <a:lnTo>
                      <a:pt x="1427" y="2339"/>
                    </a:lnTo>
                    <a:lnTo>
                      <a:pt x="1406" y="2339"/>
                    </a:lnTo>
                    <a:lnTo>
                      <a:pt x="1387" y="2340"/>
                    </a:lnTo>
                    <a:lnTo>
                      <a:pt x="1368" y="2340"/>
                    </a:lnTo>
                    <a:lnTo>
                      <a:pt x="1350" y="2340"/>
                    </a:lnTo>
                    <a:lnTo>
                      <a:pt x="1338" y="2344"/>
                    </a:lnTo>
                    <a:lnTo>
                      <a:pt x="1325" y="2347"/>
                    </a:lnTo>
                    <a:lnTo>
                      <a:pt x="1313" y="2348"/>
                    </a:lnTo>
                    <a:lnTo>
                      <a:pt x="1300" y="2348"/>
                    </a:lnTo>
                    <a:lnTo>
                      <a:pt x="1287" y="2348"/>
                    </a:lnTo>
                    <a:lnTo>
                      <a:pt x="1274" y="2347"/>
                    </a:lnTo>
                    <a:lnTo>
                      <a:pt x="1261" y="2344"/>
                    </a:lnTo>
                    <a:lnTo>
                      <a:pt x="1248" y="2342"/>
                    </a:lnTo>
                    <a:lnTo>
                      <a:pt x="1212" y="2343"/>
                    </a:lnTo>
                    <a:lnTo>
                      <a:pt x="1178" y="2344"/>
                    </a:lnTo>
                    <a:lnTo>
                      <a:pt x="1143" y="2346"/>
                    </a:lnTo>
                    <a:lnTo>
                      <a:pt x="1110" y="2348"/>
                    </a:lnTo>
                    <a:lnTo>
                      <a:pt x="1075" y="2350"/>
                    </a:lnTo>
                    <a:lnTo>
                      <a:pt x="1041" y="2352"/>
                    </a:lnTo>
                    <a:lnTo>
                      <a:pt x="1006" y="2354"/>
                    </a:lnTo>
                    <a:lnTo>
                      <a:pt x="969" y="2355"/>
                    </a:lnTo>
                    <a:lnTo>
                      <a:pt x="956" y="2355"/>
                    </a:lnTo>
                    <a:lnTo>
                      <a:pt x="944" y="2354"/>
                    </a:lnTo>
                    <a:lnTo>
                      <a:pt x="932" y="2352"/>
                    </a:lnTo>
                    <a:lnTo>
                      <a:pt x="919" y="2352"/>
                    </a:lnTo>
                    <a:lnTo>
                      <a:pt x="908" y="2351"/>
                    </a:lnTo>
                    <a:lnTo>
                      <a:pt x="895" y="2351"/>
                    </a:lnTo>
                    <a:lnTo>
                      <a:pt x="884" y="2352"/>
                    </a:lnTo>
                    <a:lnTo>
                      <a:pt x="871" y="2355"/>
                    </a:lnTo>
                    <a:lnTo>
                      <a:pt x="841" y="2356"/>
                    </a:lnTo>
                    <a:lnTo>
                      <a:pt x="811" y="2358"/>
                    </a:lnTo>
                    <a:lnTo>
                      <a:pt x="781" y="2358"/>
                    </a:lnTo>
                    <a:lnTo>
                      <a:pt x="751" y="2358"/>
                    </a:lnTo>
                    <a:lnTo>
                      <a:pt x="736" y="2356"/>
                    </a:lnTo>
                    <a:lnTo>
                      <a:pt x="721" y="2355"/>
                    </a:lnTo>
                    <a:lnTo>
                      <a:pt x="707" y="2352"/>
                    </a:lnTo>
                    <a:lnTo>
                      <a:pt x="692" y="2350"/>
                    </a:lnTo>
                    <a:lnTo>
                      <a:pt x="678" y="2344"/>
                    </a:lnTo>
                    <a:lnTo>
                      <a:pt x="665" y="2340"/>
                    </a:lnTo>
                    <a:lnTo>
                      <a:pt x="651" y="2334"/>
                    </a:lnTo>
                    <a:lnTo>
                      <a:pt x="638" y="2327"/>
                    </a:lnTo>
                    <a:lnTo>
                      <a:pt x="629" y="2325"/>
                    </a:lnTo>
                    <a:lnTo>
                      <a:pt x="621" y="2321"/>
                    </a:lnTo>
                    <a:lnTo>
                      <a:pt x="614" y="2317"/>
                    </a:lnTo>
                    <a:lnTo>
                      <a:pt x="606" y="2311"/>
                    </a:lnTo>
                    <a:lnTo>
                      <a:pt x="599" y="2306"/>
                    </a:lnTo>
                    <a:lnTo>
                      <a:pt x="592" y="2301"/>
                    </a:lnTo>
                    <a:lnTo>
                      <a:pt x="584" y="2297"/>
                    </a:lnTo>
                    <a:lnTo>
                      <a:pt x="576" y="2293"/>
                    </a:lnTo>
                    <a:lnTo>
                      <a:pt x="569" y="2285"/>
                    </a:lnTo>
                    <a:lnTo>
                      <a:pt x="562" y="2277"/>
                    </a:lnTo>
                    <a:lnTo>
                      <a:pt x="555" y="2269"/>
                    </a:lnTo>
                    <a:lnTo>
                      <a:pt x="548" y="2260"/>
                    </a:lnTo>
                    <a:lnTo>
                      <a:pt x="542" y="2252"/>
                    </a:lnTo>
                    <a:lnTo>
                      <a:pt x="537" y="2243"/>
                    </a:lnTo>
                    <a:lnTo>
                      <a:pt x="532" y="2235"/>
                    </a:lnTo>
                    <a:lnTo>
                      <a:pt x="527" y="2227"/>
                    </a:lnTo>
                    <a:lnTo>
                      <a:pt x="524" y="2211"/>
                    </a:lnTo>
                    <a:lnTo>
                      <a:pt x="523" y="2195"/>
                    </a:lnTo>
                    <a:lnTo>
                      <a:pt x="522" y="2180"/>
                    </a:lnTo>
                    <a:lnTo>
                      <a:pt x="520" y="2164"/>
                    </a:lnTo>
                    <a:lnTo>
                      <a:pt x="522" y="2134"/>
                    </a:lnTo>
                    <a:lnTo>
                      <a:pt x="523" y="2104"/>
                    </a:lnTo>
                    <a:lnTo>
                      <a:pt x="526" y="2073"/>
                    </a:lnTo>
                    <a:lnTo>
                      <a:pt x="530" y="2043"/>
                    </a:lnTo>
                    <a:lnTo>
                      <a:pt x="532" y="2011"/>
                    </a:lnTo>
                    <a:lnTo>
                      <a:pt x="534" y="1979"/>
                    </a:lnTo>
                    <a:lnTo>
                      <a:pt x="539" y="1967"/>
                    </a:lnTo>
                    <a:lnTo>
                      <a:pt x="540" y="1954"/>
                    </a:lnTo>
                    <a:lnTo>
                      <a:pt x="541" y="1939"/>
                    </a:lnTo>
                    <a:lnTo>
                      <a:pt x="541" y="1925"/>
                    </a:lnTo>
                    <a:lnTo>
                      <a:pt x="541" y="1910"/>
                    </a:lnTo>
                    <a:lnTo>
                      <a:pt x="541" y="1896"/>
                    </a:lnTo>
                    <a:lnTo>
                      <a:pt x="542" y="1881"/>
                    </a:lnTo>
                    <a:lnTo>
                      <a:pt x="545" y="1868"/>
                    </a:lnTo>
                    <a:lnTo>
                      <a:pt x="546" y="1861"/>
                    </a:lnTo>
                    <a:lnTo>
                      <a:pt x="547" y="1853"/>
                    </a:lnTo>
                    <a:lnTo>
                      <a:pt x="549" y="1847"/>
                    </a:lnTo>
                    <a:lnTo>
                      <a:pt x="550" y="1839"/>
                    </a:lnTo>
                    <a:lnTo>
                      <a:pt x="553" y="1832"/>
                    </a:lnTo>
                    <a:lnTo>
                      <a:pt x="555" y="1824"/>
                    </a:lnTo>
                    <a:lnTo>
                      <a:pt x="557" y="1818"/>
                    </a:lnTo>
                    <a:lnTo>
                      <a:pt x="560" y="1811"/>
                    </a:lnTo>
                    <a:lnTo>
                      <a:pt x="564" y="1804"/>
                    </a:lnTo>
                    <a:lnTo>
                      <a:pt x="570" y="1799"/>
                    </a:lnTo>
                    <a:lnTo>
                      <a:pt x="576" y="1794"/>
                    </a:lnTo>
                    <a:lnTo>
                      <a:pt x="583" y="1790"/>
                    </a:lnTo>
                    <a:lnTo>
                      <a:pt x="590" y="1786"/>
                    </a:lnTo>
                    <a:lnTo>
                      <a:pt x="595" y="1783"/>
                    </a:lnTo>
                    <a:lnTo>
                      <a:pt x="603" y="1781"/>
                    </a:lnTo>
                    <a:lnTo>
                      <a:pt x="610" y="1779"/>
                    </a:lnTo>
                    <a:lnTo>
                      <a:pt x="611" y="1783"/>
                    </a:lnTo>
                    <a:lnTo>
                      <a:pt x="615" y="1785"/>
                    </a:lnTo>
                    <a:lnTo>
                      <a:pt x="617" y="1785"/>
                    </a:lnTo>
                    <a:lnTo>
                      <a:pt x="621" y="1783"/>
                    </a:lnTo>
                    <a:lnTo>
                      <a:pt x="624" y="1782"/>
                    </a:lnTo>
                    <a:lnTo>
                      <a:pt x="628" y="1781"/>
                    </a:lnTo>
                    <a:lnTo>
                      <a:pt x="631" y="1781"/>
                    </a:lnTo>
                    <a:lnTo>
                      <a:pt x="635" y="1781"/>
                    </a:lnTo>
                    <a:lnTo>
                      <a:pt x="644" y="1782"/>
                    </a:lnTo>
                    <a:lnTo>
                      <a:pt x="652" y="1782"/>
                    </a:lnTo>
                    <a:lnTo>
                      <a:pt x="661" y="1782"/>
                    </a:lnTo>
                    <a:lnTo>
                      <a:pt x="669" y="1781"/>
                    </a:lnTo>
                    <a:lnTo>
                      <a:pt x="677" y="1778"/>
                    </a:lnTo>
                    <a:lnTo>
                      <a:pt x="685" y="1777"/>
                    </a:lnTo>
                    <a:lnTo>
                      <a:pt x="693" y="1775"/>
                    </a:lnTo>
                    <a:lnTo>
                      <a:pt x="703" y="1775"/>
                    </a:lnTo>
                    <a:lnTo>
                      <a:pt x="833" y="1775"/>
                    </a:lnTo>
                    <a:lnTo>
                      <a:pt x="848" y="1781"/>
                    </a:lnTo>
                    <a:lnTo>
                      <a:pt x="863" y="1785"/>
                    </a:lnTo>
                    <a:lnTo>
                      <a:pt x="878" y="1786"/>
                    </a:lnTo>
                    <a:lnTo>
                      <a:pt x="893" y="1786"/>
                    </a:lnTo>
                    <a:lnTo>
                      <a:pt x="908" y="1785"/>
                    </a:lnTo>
                    <a:lnTo>
                      <a:pt x="923" y="1783"/>
                    </a:lnTo>
                    <a:lnTo>
                      <a:pt x="938" y="1782"/>
                    </a:lnTo>
                    <a:lnTo>
                      <a:pt x="953" y="1782"/>
                    </a:lnTo>
                    <a:lnTo>
                      <a:pt x="975" y="1778"/>
                    </a:lnTo>
                    <a:lnTo>
                      <a:pt x="997" y="1774"/>
                    </a:lnTo>
                    <a:lnTo>
                      <a:pt x="1019" y="1773"/>
                    </a:lnTo>
                    <a:lnTo>
                      <a:pt x="1042" y="1771"/>
                    </a:lnTo>
                    <a:lnTo>
                      <a:pt x="1064" y="1771"/>
                    </a:lnTo>
                    <a:lnTo>
                      <a:pt x="1087" y="1771"/>
                    </a:lnTo>
                    <a:lnTo>
                      <a:pt x="1109" y="1771"/>
                    </a:lnTo>
                    <a:lnTo>
                      <a:pt x="1132" y="1771"/>
                    </a:lnTo>
                    <a:lnTo>
                      <a:pt x="1146" y="1773"/>
                    </a:lnTo>
                    <a:lnTo>
                      <a:pt x="1159" y="1774"/>
                    </a:lnTo>
                    <a:lnTo>
                      <a:pt x="1172" y="1773"/>
                    </a:lnTo>
                    <a:lnTo>
                      <a:pt x="1186" y="1771"/>
                    </a:lnTo>
                    <a:lnTo>
                      <a:pt x="1200" y="1770"/>
                    </a:lnTo>
                    <a:lnTo>
                      <a:pt x="1214" y="1769"/>
                    </a:lnTo>
                    <a:lnTo>
                      <a:pt x="1227" y="1770"/>
                    </a:lnTo>
                    <a:lnTo>
                      <a:pt x="1241" y="1774"/>
                    </a:lnTo>
                    <a:lnTo>
                      <a:pt x="1245" y="1775"/>
                    </a:lnTo>
                    <a:lnTo>
                      <a:pt x="1247" y="1777"/>
                    </a:lnTo>
                    <a:lnTo>
                      <a:pt x="1249" y="1777"/>
                    </a:lnTo>
                    <a:lnTo>
                      <a:pt x="1252" y="1777"/>
                    </a:lnTo>
                    <a:lnTo>
                      <a:pt x="1255" y="1773"/>
                    </a:lnTo>
                    <a:lnTo>
                      <a:pt x="1257" y="1769"/>
                    </a:lnTo>
                    <a:lnTo>
                      <a:pt x="1259" y="1762"/>
                    </a:lnTo>
                    <a:lnTo>
                      <a:pt x="1261" y="1757"/>
                    </a:lnTo>
                    <a:lnTo>
                      <a:pt x="1263" y="1751"/>
                    </a:lnTo>
                    <a:lnTo>
                      <a:pt x="1267" y="1748"/>
                    </a:lnTo>
                    <a:lnTo>
                      <a:pt x="1272" y="1736"/>
                    </a:lnTo>
                    <a:lnTo>
                      <a:pt x="1279" y="1725"/>
                    </a:lnTo>
                    <a:lnTo>
                      <a:pt x="1286" y="1714"/>
                    </a:lnTo>
                    <a:lnTo>
                      <a:pt x="1294" y="1704"/>
                    </a:lnTo>
                    <a:lnTo>
                      <a:pt x="1301" y="1693"/>
                    </a:lnTo>
                    <a:lnTo>
                      <a:pt x="1307" y="1683"/>
                    </a:lnTo>
                    <a:lnTo>
                      <a:pt x="1313" y="1672"/>
                    </a:lnTo>
                    <a:lnTo>
                      <a:pt x="1317" y="1659"/>
                    </a:lnTo>
                    <a:lnTo>
                      <a:pt x="1316" y="1658"/>
                    </a:lnTo>
                    <a:lnTo>
                      <a:pt x="1316" y="1656"/>
                    </a:lnTo>
                    <a:lnTo>
                      <a:pt x="1316" y="1655"/>
                    </a:lnTo>
                    <a:lnTo>
                      <a:pt x="1317" y="1654"/>
                    </a:lnTo>
                    <a:lnTo>
                      <a:pt x="1319" y="1651"/>
                    </a:lnTo>
                    <a:lnTo>
                      <a:pt x="1320" y="1650"/>
                    </a:lnTo>
                    <a:lnTo>
                      <a:pt x="1321" y="1648"/>
                    </a:lnTo>
                    <a:lnTo>
                      <a:pt x="1321" y="1647"/>
                    </a:lnTo>
                    <a:lnTo>
                      <a:pt x="1322" y="1639"/>
                    </a:lnTo>
                    <a:lnTo>
                      <a:pt x="1322" y="1631"/>
                    </a:lnTo>
                    <a:lnTo>
                      <a:pt x="1322" y="1623"/>
                    </a:lnTo>
                    <a:lnTo>
                      <a:pt x="1321" y="1615"/>
                    </a:lnTo>
                    <a:lnTo>
                      <a:pt x="1320" y="1607"/>
                    </a:lnTo>
                    <a:lnTo>
                      <a:pt x="1320" y="1599"/>
                    </a:lnTo>
                    <a:lnTo>
                      <a:pt x="1320" y="1591"/>
                    </a:lnTo>
                    <a:lnTo>
                      <a:pt x="1321" y="1583"/>
                    </a:lnTo>
                    <a:lnTo>
                      <a:pt x="1319" y="1581"/>
                    </a:lnTo>
                    <a:lnTo>
                      <a:pt x="1317" y="1578"/>
                    </a:lnTo>
                    <a:lnTo>
                      <a:pt x="1319" y="1574"/>
                    </a:lnTo>
                    <a:lnTo>
                      <a:pt x="1320" y="1571"/>
                    </a:lnTo>
                    <a:lnTo>
                      <a:pt x="1321" y="1568"/>
                    </a:lnTo>
                    <a:lnTo>
                      <a:pt x="1323" y="1564"/>
                    </a:lnTo>
                    <a:lnTo>
                      <a:pt x="1323" y="1561"/>
                    </a:lnTo>
                    <a:lnTo>
                      <a:pt x="1323" y="1557"/>
                    </a:lnTo>
                    <a:lnTo>
                      <a:pt x="1327" y="1554"/>
                    </a:lnTo>
                    <a:lnTo>
                      <a:pt x="1329" y="1550"/>
                    </a:lnTo>
                    <a:lnTo>
                      <a:pt x="1330" y="1548"/>
                    </a:lnTo>
                    <a:lnTo>
                      <a:pt x="1330" y="1544"/>
                    </a:lnTo>
                    <a:lnTo>
                      <a:pt x="1330" y="1536"/>
                    </a:lnTo>
                    <a:lnTo>
                      <a:pt x="1328" y="1528"/>
                    </a:lnTo>
                    <a:lnTo>
                      <a:pt x="1324" y="1521"/>
                    </a:lnTo>
                    <a:lnTo>
                      <a:pt x="1322" y="1512"/>
                    </a:lnTo>
                    <a:lnTo>
                      <a:pt x="1320" y="1504"/>
                    </a:lnTo>
                    <a:lnTo>
                      <a:pt x="1320" y="1496"/>
                    </a:lnTo>
                    <a:lnTo>
                      <a:pt x="1314" y="1483"/>
                    </a:lnTo>
                    <a:lnTo>
                      <a:pt x="1308" y="1471"/>
                    </a:lnTo>
                    <a:lnTo>
                      <a:pt x="1300" y="1459"/>
                    </a:lnTo>
                    <a:lnTo>
                      <a:pt x="1292" y="1448"/>
                    </a:lnTo>
                    <a:lnTo>
                      <a:pt x="1284" y="1438"/>
                    </a:lnTo>
                    <a:lnTo>
                      <a:pt x="1275" y="1427"/>
                    </a:lnTo>
                    <a:lnTo>
                      <a:pt x="1265" y="1417"/>
                    </a:lnTo>
                    <a:lnTo>
                      <a:pt x="1257" y="1405"/>
                    </a:lnTo>
                    <a:lnTo>
                      <a:pt x="1255" y="1403"/>
                    </a:lnTo>
                    <a:lnTo>
                      <a:pt x="1254" y="1402"/>
                    </a:lnTo>
                    <a:lnTo>
                      <a:pt x="1252" y="1401"/>
                    </a:lnTo>
                    <a:lnTo>
                      <a:pt x="1250" y="1399"/>
                    </a:lnTo>
                    <a:lnTo>
                      <a:pt x="1248" y="1398"/>
                    </a:lnTo>
                    <a:lnTo>
                      <a:pt x="1246" y="1398"/>
                    </a:lnTo>
                    <a:lnTo>
                      <a:pt x="1244" y="1397"/>
                    </a:lnTo>
                    <a:lnTo>
                      <a:pt x="1241" y="1397"/>
                    </a:lnTo>
                    <a:lnTo>
                      <a:pt x="1236" y="1409"/>
                    </a:lnTo>
                    <a:lnTo>
                      <a:pt x="1230" y="1421"/>
                    </a:lnTo>
                    <a:lnTo>
                      <a:pt x="1224" y="1431"/>
                    </a:lnTo>
                    <a:lnTo>
                      <a:pt x="1218" y="1443"/>
                    </a:lnTo>
                    <a:lnTo>
                      <a:pt x="1211" y="1455"/>
                    </a:lnTo>
                    <a:lnTo>
                      <a:pt x="1204" y="1466"/>
                    </a:lnTo>
                    <a:lnTo>
                      <a:pt x="1196" y="1476"/>
                    </a:lnTo>
                    <a:lnTo>
                      <a:pt x="1187" y="1487"/>
                    </a:lnTo>
                    <a:lnTo>
                      <a:pt x="1180" y="1491"/>
                    </a:lnTo>
                    <a:lnTo>
                      <a:pt x="1173" y="1496"/>
                    </a:lnTo>
                    <a:lnTo>
                      <a:pt x="1166" y="1503"/>
                    </a:lnTo>
                    <a:lnTo>
                      <a:pt x="1159" y="1508"/>
                    </a:lnTo>
                    <a:lnTo>
                      <a:pt x="1152" y="1513"/>
                    </a:lnTo>
                    <a:lnTo>
                      <a:pt x="1146" y="1517"/>
                    </a:lnTo>
                    <a:lnTo>
                      <a:pt x="1137" y="1520"/>
                    </a:lnTo>
                    <a:lnTo>
                      <a:pt x="1129" y="1520"/>
                    </a:lnTo>
                    <a:lnTo>
                      <a:pt x="1122" y="1524"/>
                    </a:lnTo>
                    <a:lnTo>
                      <a:pt x="1116" y="1526"/>
                    </a:lnTo>
                    <a:lnTo>
                      <a:pt x="1109" y="1526"/>
                    </a:lnTo>
                    <a:lnTo>
                      <a:pt x="1101" y="1525"/>
                    </a:lnTo>
                    <a:lnTo>
                      <a:pt x="1094" y="1524"/>
                    </a:lnTo>
                    <a:lnTo>
                      <a:pt x="1086" y="1523"/>
                    </a:lnTo>
                    <a:lnTo>
                      <a:pt x="1079" y="1521"/>
                    </a:lnTo>
                    <a:lnTo>
                      <a:pt x="1071" y="1520"/>
                    </a:lnTo>
                    <a:lnTo>
                      <a:pt x="1052" y="1515"/>
                    </a:lnTo>
                    <a:lnTo>
                      <a:pt x="1035" y="1505"/>
                    </a:lnTo>
                    <a:lnTo>
                      <a:pt x="1018" y="1496"/>
                    </a:lnTo>
                    <a:lnTo>
                      <a:pt x="1001" y="1484"/>
                    </a:lnTo>
                    <a:lnTo>
                      <a:pt x="985" y="1470"/>
                    </a:lnTo>
                    <a:lnTo>
                      <a:pt x="970" y="1455"/>
                    </a:lnTo>
                    <a:lnTo>
                      <a:pt x="956" y="1439"/>
                    </a:lnTo>
                    <a:lnTo>
                      <a:pt x="943" y="1422"/>
                    </a:lnTo>
                    <a:lnTo>
                      <a:pt x="941" y="1425"/>
                    </a:lnTo>
                    <a:lnTo>
                      <a:pt x="940" y="1425"/>
                    </a:lnTo>
                    <a:lnTo>
                      <a:pt x="939" y="1425"/>
                    </a:lnTo>
                    <a:lnTo>
                      <a:pt x="937" y="1425"/>
                    </a:lnTo>
                    <a:lnTo>
                      <a:pt x="936" y="1425"/>
                    </a:lnTo>
                    <a:lnTo>
                      <a:pt x="933" y="1423"/>
                    </a:lnTo>
                    <a:lnTo>
                      <a:pt x="932" y="1423"/>
                    </a:lnTo>
                    <a:lnTo>
                      <a:pt x="930" y="1425"/>
                    </a:lnTo>
                    <a:lnTo>
                      <a:pt x="924" y="1432"/>
                    </a:lnTo>
                    <a:lnTo>
                      <a:pt x="917" y="1442"/>
                    </a:lnTo>
                    <a:lnTo>
                      <a:pt x="910" y="1451"/>
                    </a:lnTo>
                    <a:lnTo>
                      <a:pt x="902" y="1460"/>
                    </a:lnTo>
                    <a:lnTo>
                      <a:pt x="894" y="1468"/>
                    </a:lnTo>
                    <a:lnTo>
                      <a:pt x="885" y="1474"/>
                    </a:lnTo>
                    <a:lnTo>
                      <a:pt x="879" y="1475"/>
                    </a:lnTo>
                    <a:lnTo>
                      <a:pt x="874" y="1476"/>
                    </a:lnTo>
                    <a:lnTo>
                      <a:pt x="869" y="1475"/>
                    </a:lnTo>
                    <a:lnTo>
                      <a:pt x="863" y="1474"/>
                    </a:lnTo>
                    <a:lnTo>
                      <a:pt x="856" y="1474"/>
                    </a:lnTo>
                    <a:lnTo>
                      <a:pt x="850" y="1475"/>
                    </a:lnTo>
                    <a:lnTo>
                      <a:pt x="846" y="1479"/>
                    </a:lnTo>
                    <a:lnTo>
                      <a:pt x="841" y="1484"/>
                    </a:lnTo>
                    <a:lnTo>
                      <a:pt x="838" y="1489"/>
                    </a:lnTo>
                    <a:lnTo>
                      <a:pt x="834" y="1495"/>
                    </a:lnTo>
                    <a:lnTo>
                      <a:pt x="829" y="1501"/>
                    </a:lnTo>
                    <a:lnTo>
                      <a:pt x="826" y="1507"/>
                    </a:lnTo>
                    <a:lnTo>
                      <a:pt x="823" y="1516"/>
                    </a:lnTo>
                    <a:lnTo>
                      <a:pt x="819" y="1525"/>
                    </a:lnTo>
                    <a:lnTo>
                      <a:pt x="814" y="1533"/>
                    </a:lnTo>
                    <a:lnTo>
                      <a:pt x="809" y="1541"/>
                    </a:lnTo>
                    <a:lnTo>
                      <a:pt x="802" y="1548"/>
                    </a:lnTo>
                    <a:lnTo>
                      <a:pt x="795" y="1553"/>
                    </a:lnTo>
                    <a:lnTo>
                      <a:pt x="787" y="1557"/>
                    </a:lnTo>
                    <a:lnTo>
                      <a:pt x="778" y="1561"/>
                    </a:lnTo>
                    <a:lnTo>
                      <a:pt x="770" y="1564"/>
                    </a:lnTo>
                    <a:lnTo>
                      <a:pt x="760" y="1565"/>
                    </a:lnTo>
                    <a:lnTo>
                      <a:pt x="751" y="1565"/>
                    </a:lnTo>
                    <a:lnTo>
                      <a:pt x="742" y="1564"/>
                    </a:lnTo>
                    <a:lnTo>
                      <a:pt x="733" y="1561"/>
                    </a:lnTo>
                    <a:lnTo>
                      <a:pt x="725" y="1558"/>
                    </a:lnTo>
                    <a:lnTo>
                      <a:pt x="715" y="1554"/>
                    </a:lnTo>
                    <a:lnTo>
                      <a:pt x="707" y="1552"/>
                    </a:lnTo>
                    <a:lnTo>
                      <a:pt x="692" y="1536"/>
                    </a:lnTo>
                    <a:lnTo>
                      <a:pt x="684" y="1548"/>
                    </a:lnTo>
                    <a:lnTo>
                      <a:pt x="675" y="1560"/>
                    </a:lnTo>
                    <a:lnTo>
                      <a:pt x="666" y="1571"/>
                    </a:lnTo>
                    <a:lnTo>
                      <a:pt x="655" y="1582"/>
                    </a:lnTo>
                    <a:lnTo>
                      <a:pt x="636" y="1603"/>
                    </a:lnTo>
                    <a:lnTo>
                      <a:pt x="615" y="1623"/>
                    </a:lnTo>
                    <a:lnTo>
                      <a:pt x="594" y="1643"/>
                    </a:lnTo>
                    <a:lnTo>
                      <a:pt x="575" y="1664"/>
                    </a:lnTo>
                    <a:lnTo>
                      <a:pt x="565" y="1676"/>
                    </a:lnTo>
                    <a:lnTo>
                      <a:pt x="556" y="1687"/>
                    </a:lnTo>
                    <a:lnTo>
                      <a:pt x="548" y="1700"/>
                    </a:lnTo>
                    <a:lnTo>
                      <a:pt x="540" y="1712"/>
                    </a:lnTo>
                    <a:lnTo>
                      <a:pt x="526" y="1722"/>
                    </a:lnTo>
                    <a:lnTo>
                      <a:pt x="511" y="1732"/>
                    </a:lnTo>
                    <a:lnTo>
                      <a:pt x="497" y="1741"/>
                    </a:lnTo>
                    <a:lnTo>
                      <a:pt x="482" y="1750"/>
                    </a:lnTo>
                    <a:lnTo>
                      <a:pt x="467" y="1759"/>
                    </a:lnTo>
                    <a:lnTo>
                      <a:pt x="453" y="1770"/>
                    </a:lnTo>
                    <a:lnTo>
                      <a:pt x="440" y="1782"/>
                    </a:lnTo>
                    <a:lnTo>
                      <a:pt x="427" y="1796"/>
                    </a:lnTo>
                    <a:lnTo>
                      <a:pt x="422" y="1798"/>
                    </a:lnTo>
                    <a:lnTo>
                      <a:pt x="419" y="1798"/>
                    </a:lnTo>
                    <a:lnTo>
                      <a:pt x="414" y="1799"/>
                    </a:lnTo>
                    <a:lnTo>
                      <a:pt x="411" y="1799"/>
                    </a:lnTo>
                    <a:lnTo>
                      <a:pt x="407" y="1800"/>
                    </a:lnTo>
                    <a:lnTo>
                      <a:pt x="404" y="1802"/>
                    </a:lnTo>
                    <a:lnTo>
                      <a:pt x="400" y="1803"/>
                    </a:lnTo>
                    <a:lnTo>
                      <a:pt x="397" y="1806"/>
                    </a:lnTo>
                    <a:lnTo>
                      <a:pt x="396" y="1819"/>
                    </a:lnTo>
                    <a:lnTo>
                      <a:pt x="393" y="1834"/>
                    </a:lnTo>
                    <a:lnTo>
                      <a:pt x="391" y="1847"/>
                    </a:lnTo>
                    <a:lnTo>
                      <a:pt x="387" y="1861"/>
                    </a:lnTo>
                    <a:lnTo>
                      <a:pt x="382" y="1876"/>
                    </a:lnTo>
                    <a:lnTo>
                      <a:pt x="376" y="1890"/>
                    </a:lnTo>
                    <a:lnTo>
                      <a:pt x="370" y="1902"/>
                    </a:lnTo>
                    <a:lnTo>
                      <a:pt x="362" y="1916"/>
                    </a:lnTo>
                    <a:lnTo>
                      <a:pt x="361" y="1918"/>
                    </a:lnTo>
                    <a:lnTo>
                      <a:pt x="360" y="1922"/>
                    </a:lnTo>
                    <a:lnTo>
                      <a:pt x="359" y="1926"/>
                    </a:lnTo>
                    <a:lnTo>
                      <a:pt x="358" y="1930"/>
                    </a:lnTo>
                    <a:lnTo>
                      <a:pt x="357" y="1933"/>
                    </a:lnTo>
                    <a:lnTo>
                      <a:pt x="354" y="1937"/>
                    </a:lnTo>
                    <a:lnTo>
                      <a:pt x="353" y="1941"/>
                    </a:lnTo>
                    <a:lnTo>
                      <a:pt x="352" y="1945"/>
                    </a:lnTo>
                    <a:lnTo>
                      <a:pt x="340" y="1961"/>
                    </a:lnTo>
                    <a:lnTo>
                      <a:pt x="329" y="1978"/>
                    </a:lnTo>
                    <a:lnTo>
                      <a:pt x="315" y="1994"/>
                    </a:lnTo>
                    <a:lnTo>
                      <a:pt x="300" y="2008"/>
                    </a:lnTo>
                    <a:lnTo>
                      <a:pt x="285" y="2021"/>
                    </a:lnTo>
                    <a:lnTo>
                      <a:pt x="269" y="2033"/>
                    </a:lnTo>
                    <a:lnTo>
                      <a:pt x="253" y="2044"/>
                    </a:lnTo>
                    <a:lnTo>
                      <a:pt x="235" y="2051"/>
                    </a:lnTo>
                    <a:lnTo>
                      <a:pt x="231" y="2056"/>
                    </a:lnTo>
                    <a:lnTo>
                      <a:pt x="226" y="2061"/>
                    </a:lnTo>
                    <a:lnTo>
                      <a:pt x="220" y="2065"/>
                    </a:lnTo>
                    <a:lnTo>
                      <a:pt x="216" y="2069"/>
                    </a:lnTo>
                    <a:lnTo>
                      <a:pt x="204" y="2073"/>
                    </a:lnTo>
                    <a:lnTo>
                      <a:pt x="192" y="2077"/>
                    </a:lnTo>
                    <a:lnTo>
                      <a:pt x="179" y="2081"/>
                    </a:lnTo>
                    <a:lnTo>
                      <a:pt x="166" y="2085"/>
                    </a:lnTo>
                    <a:lnTo>
                      <a:pt x="154" y="2090"/>
                    </a:lnTo>
                    <a:lnTo>
                      <a:pt x="143" y="2097"/>
                    </a:lnTo>
                    <a:lnTo>
                      <a:pt x="126" y="2101"/>
                    </a:lnTo>
                    <a:lnTo>
                      <a:pt x="109" y="2102"/>
                    </a:lnTo>
                    <a:lnTo>
                      <a:pt x="99" y="2102"/>
                    </a:lnTo>
                    <a:lnTo>
                      <a:pt x="91" y="2101"/>
                    </a:lnTo>
                    <a:lnTo>
                      <a:pt x="82" y="2100"/>
                    </a:lnTo>
                    <a:lnTo>
                      <a:pt x="74" y="2097"/>
                    </a:lnTo>
                    <a:lnTo>
                      <a:pt x="66" y="2094"/>
                    </a:lnTo>
                    <a:lnTo>
                      <a:pt x="58" y="2090"/>
                    </a:lnTo>
                    <a:lnTo>
                      <a:pt x="50" y="2086"/>
                    </a:lnTo>
                    <a:lnTo>
                      <a:pt x="43" y="2081"/>
                    </a:lnTo>
                    <a:lnTo>
                      <a:pt x="36" y="2076"/>
                    </a:lnTo>
                    <a:lnTo>
                      <a:pt x="29" y="2069"/>
                    </a:lnTo>
                    <a:lnTo>
                      <a:pt x="23" y="2061"/>
                    </a:lnTo>
                    <a:lnTo>
                      <a:pt x="17" y="2052"/>
                    </a:lnTo>
                    <a:lnTo>
                      <a:pt x="12" y="2048"/>
                    </a:lnTo>
                    <a:lnTo>
                      <a:pt x="8" y="2043"/>
                    </a:lnTo>
                    <a:lnTo>
                      <a:pt x="5" y="2037"/>
                    </a:lnTo>
                    <a:lnTo>
                      <a:pt x="2" y="2032"/>
                    </a:lnTo>
                    <a:lnTo>
                      <a:pt x="0" y="2020"/>
                    </a:lnTo>
                    <a:lnTo>
                      <a:pt x="0" y="2008"/>
                    </a:lnTo>
                    <a:lnTo>
                      <a:pt x="1" y="1995"/>
                    </a:lnTo>
                    <a:lnTo>
                      <a:pt x="4" y="1982"/>
                    </a:lnTo>
                    <a:lnTo>
                      <a:pt x="5" y="1969"/>
                    </a:lnTo>
                    <a:lnTo>
                      <a:pt x="5" y="1955"/>
                    </a:lnTo>
                    <a:lnTo>
                      <a:pt x="9" y="1942"/>
                    </a:lnTo>
                    <a:lnTo>
                      <a:pt x="14" y="1929"/>
                    </a:lnTo>
                    <a:lnTo>
                      <a:pt x="20" y="1916"/>
                    </a:lnTo>
                    <a:lnTo>
                      <a:pt x="24" y="1902"/>
                    </a:lnTo>
                    <a:lnTo>
                      <a:pt x="32" y="1889"/>
                    </a:lnTo>
                    <a:lnTo>
                      <a:pt x="41" y="1880"/>
                    </a:lnTo>
                    <a:lnTo>
                      <a:pt x="45" y="1875"/>
                    </a:lnTo>
                    <a:lnTo>
                      <a:pt x="51" y="1872"/>
                    </a:lnTo>
                    <a:lnTo>
                      <a:pt x="58" y="1868"/>
                    </a:lnTo>
                    <a:lnTo>
                      <a:pt x="65" y="1867"/>
                    </a:lnTo>
                    <a:lnTo>
                      <a:pt x="76" y="1857"/>
                    </a:lnTo>
                    <a:lnTo>
                      <a:pt x="90" y="1851"/>
                    </a:lnTo>
                    <a:lnTo>
                      <a:pt x="103" y="1844"/>
                    </a:lnTo>
                    <a:lnTo>
                      <a:pt x="117" y="1839"/>
                    </a:lnTo>
                    <a:lnTo>
                      <a:pt x="130" y="1835"/>
                    </a:lnTo>
                    <a:lnTo>
                      <a:pt x="144" y="1831"/>
                    </a:lnTo>
                    <a:lnTo>
                      <a:pt x="159" y="1828"/>
                    </a:lnTo>
                    <a:lnTo>
                      <a:pt x="173" y="1826"/>
                    </a:lnTo>
                    <a:lnTo>
                      <a:pt x="181" y="1822"/>
                    </a:lnTo>
                    <a:lnTo>
                      <a:pt x="188" y="1815"/>
                    </a:lnTo>
                    <a:lnTo>
                      <a:pt x="194" y="1808"/>
                    </a:lnTo>
                    <a:lnTo>
                      <a:pt x="199" y="1800"/>
                    </a:lnTo>
                    <a:lnTo>
                      <a:pt x="202" y="1791"/>
                    </a:lnTo>
                    <a:lnTo>
                      <a:pt x="205" y="1783"/>
                    </a:lnTo>
                    <a:lnTo>
                      <a:pt x="208" y="1773"/>
                    </a:lnTo>
                    <a:lnTo>
                      <a:pt x="209" y="1763"/>
                    </a:lnTo>
                    <a:lnTo>
                      <a:pt x="212" y="1744"/>
                    </a:lnTo>
                    <a:lnTo>
                      <a:pt x="217" y="1724"/>
                    </a:lnTo>
                    <a:lnTo>
                      <a:pt x="220" y="1714"/>
                    </a:lnTo>
                    <a:lnTo>
                      <a:pt x="224" y="1706"/>
                    </a:lnTo>
                    <a:lnTo>
                      <a:pt x="230" y="1699"/>
                    </a:lnTo>
                    <a:lnTo>
                      <a:pt x="235" y="1691"/>
                    </a:lnTo>
                    <a:lnTo>
                      <a:pt x="249" y="1675"/>
                    </a:lnTo>
                    <a:lnTo>
                      <a:pt x="263" y="1660"/>
                    </a:lnTo>
                    <a:lnTo>
                      <a:pt x="278" y="1648"/>
                    </a:lnTo>
                    <a:lnTo>
                      <a:pt x="293" y="1636"/>
                    </a:lnTo>
                    <a:lnTo>
                      <a:pt x="310" y="1627"/>
                    </a:lnTo>
                    <a:lnTo>
                      <a:pt x="328" y="1620"/>
                    </a:lnTo>
                    <a:lnTo>
                      <a:pt x="345" y="1615"/>
                    </a:lnTo>
                    <a:lnTo>
                      <a:pt x="363" y="1611"/>
                    </a:lnTo>
                    <a:lnTo>
                      <a:pt x="372" y="1613"/>
                    </a:lnTo>
                    <a:lnTo>
                      <a:pt x="380" y="1614"/>
                    </a:lnTo>
                    <a:lnTo>
                      <a:pt x="389" y="1614"/>
                    </a:lnTo>
                    <a:lnTo>
                      <a:pt x="397" y="1615"/>
                    </a:lnTo>
                    <a:lnTo>
                      <a:pt x="405" y="1616"/>
                    </a:lnTo>
                    <a:lnTo>
                      <a:pt x="412" y="1619"/>
                    </a:lnTo>
                    <a:lnTo>
                      <a:pt x="419" y="1623"/>
                    </a:lnTo>
                    <a:lnTo>
                      <a:pt x="423" y="1628"/>
                    </a:lnTo>
                    <a:lnTo>
                      <a:pt x="429" y="1628"/>
                    </a:lnTo>
                    <a:lnTo>
                      <a:pt x="434" y="1626"/>
                    </a:lnTo>
                    <a:lnTo>
                      <a:pt x="438" y="1624"/>
                    </a:lnTo>
                    <a:lnTo>
                      <a:pt x="443" y="1620"/>
                    </a:lnTo>
                    <a:lnTo>
                      <a:pt x="450" y="1614"/>
                    </a:lnTo>
                    <a:lnTo>
                      <a:pt x="456" y="1605"/>
                    </a:lnTo>
                    <a:lnTo>
                      <a:pt x="463" y="1597"/>
                    </a:lnTo>
                    <a:lnTo>
                      <a:pt x="470" y="1590"/>
                    </a:lnTo>
                    <a:lnTo>
                      <a:pt x="474" y="1587"/>
                    </a:lnTo>
                    <a:lnTo>
                      <a:pt x="479" y="1585"/>
                    </a:lnTo>
                    <a:lnTo>
                      <a:pt x="483" y="1583"/>
                    </a:lnTo>
                    <a:lnTo>
                      <a:pt x="489" y="1583"/>
                    </a:lnTo>
                    <a:lnTo>
                      <a:pt x="492" y="1577"/>
                    </a:lnTo>
                    <a:lnTo>
                      <a:pt x="495" y="1571"/>
                    </a:lnTo>
                    <a:lnTo>
                      <a:pt x="497" y="1566"/>
                    </a:lnTo>
                    <a:lnTo>
                      <a:pt x="501" y="1561"/>
                    </a:lnTo>
                    <a:lnTo>
                      <a:pt x="504" y="1556"/>
                    </a:lnTo>
                    <a:lnTo>
                      <a:pt x="507" y="1550"/>
                    </a:lnTo>
                    <a:lnTo>
                      <a:pt x="509" y="1545"/>
                    </a:lnTo>
                    <a:lnTo>
                      <a:pt x="509" y="1538"/>
                    </a:lnTo>
                    <a:lnTo>
                      <a:pt x="511" y="1538"/>
                    </a:lnTo>
                    <a:lnTo>
                      <a:pt x="517" y="1525"/>
                    </a:lnTo>
                    <a:lnTo>
                      <a:pt x="524" y="1515"/>
                    </a:lnTo>
                    <a:lnTo>
                      <a:pt x="533" y="1504"/>
                    </a:lnTo>
                    <a:lnTo>
                      <a:pt x="542" y="1496"/>
                    </a:lnTo>
                    <a:lnTo>
                      <a:pt x="553" y="1487"/>
                    </a:lnTo>
                    <a:lnTo>
                      <a:pt x="563" y="1480"/>
                    </a:lnTo>
                    <a:lnTo>
                      <a:pt x="573" y="1472"/>
                    </a:lnTo>
                    <a:lnTo>
                      <a:pt x="584" y="1466"/>
                    </a:lnTo>
                    <a:lnTo>
                      <a:pt x="590" y="1466"/>
                    </a:lnTo>
                    <a:lnTo>
                      <a:pt x="594" y="1463"/>
                    </a:lnTo>
                    <a:lnTo>
                      <a:pt x="599" y="1459"/>
                    </a:lnTo>
                    <a:lnTo>
                      <a:pt x="603" y="1454"/>
                    </a:lnTo>
                    <a:lnTo>
                      <a:pt x="607" y="1448"/>
                    </a:lnTo>
                    <a:lnTo>
                      <a:pt x="610" y="1442"/>
                    </a:lnTo>
                    <a:lnTo>
                      <a:pt x="614" y="1436"/>
                    </a:lnTo>
                    <a:lnTo>
                      <a:pt x="617" y="1432"/>
                    </a:lnTo>
                    <a:lnTo>
                      <a:pt x="621" y="1423"/>
                    </a:lnTo>
                    <a:lnTo>
                      <a:pt x="626" y="1414"/>
                    </a:lnTo>
                    <a:lnTo>
                      <a:pt x="632" y="1406"/>
                    </a:lnTo>
                    <a:lnTo>
                      <a:pt x="638" y="1398"/>
                    </a:lnTo>
                    <a:lnTo>
                      <a:pt x="645" y="1390"/>
                    </a:lnTo>
                    <a:lnTo>
                      <a:pt x="651" y="1382"/>
                    </a:lnTo>
                    <a:lnTo>
                      <a:pt x="656" y="1374"/>
                    </a:lnTo>
                    <a:lnTo>
                      <a:pt x="661" y="1365"/>
                    </a:lnTo>
                    <a:lnTo>
                      <a:pt x="650" y="1357"/>
                    </a:lnTo>
                    <a:lnTo>
                      <a:pt x="639" y="1349"/>
                    </a:lnTo>
                    <a:lnTo>
                      <a:pt x="628" y="1341"/>
                    </a:lnTo>
                    <a:lnTo>
                      <a:pt x="617" y="1333"/>
                    </a:lnTo>
                    <a:lnTo>
                      <a:pt x="608" y="1324"/>
                    </a:lnTo>
                    <a:lnTo>
                      <a:pt x="599" y="1313"/>
                    </a:lnTo>
                    <a:lnTo>
                      <a:pt x="591" y="1301"/>
                    </a:lnTo>
                    <a:lnTo>
                      <a:pt x="583" y="1288"/>
                    </a:lnTo>
                    <a:lnTo>
                      <a:pt x="576" y="1270"/>
                    </a:lnTo>
                    <a:lnTo>
                      <a:pt x="569" y="1250"/>
                    </a:lnTo>
                    <a:lnTo>
                      <a:pt x="563" y="1230"/>
                    </a:lnTo>
                    <a:lnTo>
                      <a:pt x="560" y="1209"/>
                    </a:lnTo>
                    <a:lnTo>
                      <a:pt x="558" y="1198"/>
                    </a:lnTo>
                    <a:lnTo>
                      <a:pt x="557" y="1188"/>
                    </a:lnTo>
                    <a:lnTo>
                      <a:pt x="557" y="1177"/>
                    </a:lnTo>
                    <a:lnTo>
                      <a:pt x="558" y="1168"/>
                    </a:lnTo>
                    <a:lnTo>
                      <a:pt x="560" y="1157"/>
                    </a:lnTo>
                    <a:lnTo>
                      <a:pt x="562" y="1147"/>
                    </a:lnTo>
                    <a:lnTo>
                      <a:pt x="564" y="1137"/>
                    </a:lnTo>
                    <a:lnTo>
                      <a:pt x="568" y="1127"/>
                    </a:lnTo>
                    <a:lnTo>
                      <a:pt x="571" y="1123"/>
                    </a:lnTo>
                    <a:lnTo>
                      <a:pt x="576" y="1117"/>
                    </a:lnTo>
                    <a:lnTo>
                      <a:pt x="579" y="1112"/>
                    </a:lnTo>
                    <a:lnTo>
                      <a:pt x="584" y="1108"/>
                    </a:lnTo>
                    <a:lnTo>
                      <a:pt x="588" y="1104"/>
                    </a:lnTo>
                    <a:lnTo>
                      <a:pt x="593" y="1102"/>
                    </a:lnTo>
                    <a:lnTo>
                      <a:pt x="598" y="1099"/>
                    </a:lnTo>
                    <a:lnTo>
                      <a:pt x="603" y="1098"/>
                    </a:lnTo>
                    <a:lnTo>
                      <a:pt x="607" y="1092"/>
                    </a:lnTo>
                    <a:lnTo>
                      <a:pt x="614" y="1088"/>
                    </a:lnTo>
                    <a:lnTo>
                      <a:pt x="620" y="1084"/>
                    </a:lnTo>
                    <a:lnTo>
                      <a:pt x="626" y="1082"/>
                    </a:lnTo>
                    <a:lnTo>
                      <a:pt x="631" y="1078"/>
                    </a:lnTo>
                    <a:lnTo>
                      <a:pt x="635" y="1072"/>
                    </a:lnTo>
                    <a:lnTo>
                      <a:pt x="636" y="1069"/>
                    </a:lnTo>
                    <a:lnTo>
                      <a:pt x="636" y="1066"/>
                    </a:lnTo>
                    <a:lnTo>
                      <a:pt x="635" y="1062"/>
                    </a:lnTo>
                    <a:lnTo>
                      <a:pt x="632" y="1057"/>
                    </a:lnTo>
                    <a:lnTo>
                      <a:pt x="631" y="1054"/>
                    </a:lnTo>
                    <a:lnTo>
                      <a:pt x="631" y="1050"/>
                    </a:lnTo>
                    <a:lnTo>
                      <a:pt x="631" y="1046"/>
                    </a:lnTo>
                    <a:lnTo>
                      <a:pt x="631" y="1043"/>
                    </a:lnTo>
                    <a:lnTo>
                      <a:pt x="631" y="1039"/>
                    </a:lnTo>
                    <a:lnTo>
                      <a:pt x="631" y="1035"/>
                    </a:lnTo>
                    <a:lnTo>
                      <a:pt x="631" y="1031"/>
                    </a:lnTo>
                    <a:lnTo>
                      <a:pt x="631" y="1027"/>
                    </a:lnTo>
                    <a:lnTo>
                      <a:pt x="629" y="1018"/>
                    </a:lnTo>
                    <a:lnTo>
                      <a:pt x="628" y="1010"/>
                    </a:lnTo>
                    <a:lnTo>
                      <a:pt x="628" y="1002"/>
                    </a:lnTo>
                    <a:lnTo>
                      <a:pt x="628" y="993"/>
                    </a:lnTo>
                    <a:lnTo>
                      <a:pt x="630" y="977"/>
                    </a:lnTo>
                    <a:lnTo>
                      <a:pt x="633" y="963"/>
                    </a:lnTo>
                    <a:lnTo>
                      <a:pt x="638" y="947"/>
                    </a:lnTo>
                    <a:lnTo>
                      <a:pt x="641" y="931"/>
                    </a:lnTo>
                    <a:lnTo>
                      <a:pt x="646" y="916"/>
                    </a:lnTo>
                    <a:lnTo>
                      <a:pt x="648" y="900"/>
                    </a:lnTo>
                    <a:lnTo>
                      <a:pt x="653" y="895"/>
                    </a:lnTo>
                    <a:lnTo>
                      <a:pt x="655" y="890"/>
                    </a:lnTo>
                    <a:lnTo>
                      <a:pt x="659" y="885"/>
                    </a:lnTo>
                    <a:lnTo>
                      <a:pt x="661" y="878"/>
                    </a:lnTo>
                    <a:lnTo>
                      <a:pt x="663" y="873"/>
                    </a:lnTo>
                    <a:lnTo>
                      <a:pt x="666" y="867"/>
                    </a:lnTo>
                    <a:lnTo>
                      <a:pt x="669" y="862"/>
                    </a:lnTo>
                    <a:lnTo>
                      <a:pt x="673" y="857"/>
                    </a:lnTo>
                    <a:lnTo>
                      <a:pt x="684" y="844"/>
                    </a:lnTo>
                    <a:lnTo>
                      <a:pt x="697" y="832"/>
                    </a:lnTo>
                    <a:lnTo>
                      <a:pt x="711" y="822"/>
                    </a:lnTo>
                    <a:lnTo>
                      <a:pt x="726" y="813"/>
                    </a:lnTo>
                    <a:lnTo>
                      <a:pt x="741" y="805"/>
                    </a:lnTo>
                    <a:lnTo>
                      <a:pt x="757" y="797"/>
                    </a:lnTo>
                    <a:lnTo>
                      <a:pt x="772" y="789"/>
                    </a:lnTo>
                    <a:lnTo>
                      <a:pt x="787" y="783"/>
                    </a:lnTo>
                    <a:lnTo>
                      <a:pt x="791" y="780"/>
                    </a:lnTo>
                    <a:lnTo>
                      <a:pt x="796" y="780"/>
                    </a:lnTo>
                    <a:lnTo>
                      <a:pt x="801" y="779"/>
                    </a:lnTo>
                    <a:lnTo>
                      <a:pt x="805" y="779"/>
                    </a:lnTo>
                    <a:lnTo>
                      <a:pt x="810" y="777"/>
                    </a:lnTo>
                    <a:lnTo>
                      <a:pt x="813" y="775"/>
                    </a:lnTo>
                    <a:lnTo>
                      <a:pt x="816" y="771"/>
                    </a:lnTo>
                    <a:lnTo>
                      <a:pt x="817" y="765"/>
                    </a:lnTo>
                    <a:lnTo>
                      <a:pt x="816" y="764"/>
                    </a:lnTo>
                    <a:lnTo>
                      <a:pt x="816" y="763"/>
                    </a:lnTo>
                    <a:lnTo>
                      <a:pt x="817" y="761"/>
                    </a:lnTo>
                    <a:lnTo>
                      <a:pt x="818" y="760"/>
                    </a:lnTo>
                    <a:lnTo>
                      <a:pt x="819" y="760"/>
                    </a:lnTo>
                    <a:lnTo>
                      <a:pt x="819" y="757"/>
                    </a:lnTo>
                    <a:lnTo>
                      <a:pt x="818" y="754"/>
                    </a:lnTo>
                    <a:lnTo>
                      <a:pt x="818" y="750"/>
                    </a:lnTo>
                    <a:lnTo>
                      <a:pt x="819" y="747"/>
                    </a:lnTo>
                    <a:lnTo>
                      <a:pt x="820" y="743"/>
                    </a:lnTo>
                    <a:lnTo>
                      <a:pt x="823" y="739"/>
                    </a:lnTo>
                    <a:lnTo>
                      <a:pt x="824" y="735"/>
                    </a:lnTo>
                    <a:lnTo>
                      <a:pt x="826" y="732"/>
                    </a:lnTo>
                    <a:lnTo>
                      <a:pt x="826" y="728"/>
                    </a:lnTo>
                    <a:lnTo>
                      <a:pt x="833" y="726"/>
                    </a:lnTo>
                    <a:lnTo>
                      <a:pt x="839" y="722"/>
                    </a:lnTo>
                    <a:lnTo>
                      <a:pt x="846" y="719"/>
                    </a:lnTo>
                    <a:lnTo>
                      <a:pt x="851" y="716"/>
                    </a:lnTo>
                    <a:lnTo>
                      <a:pt x="858" y="715"/>
                    </a:lnTo>
                    <a:lnTo>
                      <a:pt x="865" y="712"/>
                    </a:lnTo>
                    <a:lnTo>
                      <a:pt x="871" y="710"/>
                    </a:lnTo>
                    <a:lnTo>
                      <a:pt x="878" y="707"/>
                    </a:lnTo>
                    <a:lnTo>
                      <a:pt x="880" y="706"/>
                    </a:lnTo>
                    <a:lnTo>
                      <a:pt x="883" y="706"/>
                    </a:lnTo>
                    <a:lnTo>
                      <a:pt x="884" y="706"/>
                    </a:lnTo>
                    <a:lnTo>
                      <a:pt x="886" y="707"/>
                    </a:lnTo>
                    <a:lnTo>
                      <a:pt x="888" y="708"/>
                    </a:lnTo>
                    <a:lnTo>
                      <a:pt x="891" y="708"/>
                    </a:lnTo>
                    <a:lnTo>
                      <a:pt x="893" y="710"/>
                    </a:lnTo>
                    <a:lnTo>
                      <a:pt x="895" y="711"/>
                    </a:lnTo>
                    <a:lnTo>
                      <a:pt x="896" y="703"/>
                    </a:lnTo>
                    <a:lnTo>
                      <a:pt x="898" y="698"/>
                    </a:lnTo>
                    <a:lnTo>
                      <a:pt x="899" y="691"/>
                    </a:lnTo>
                    <a:lnTo>
                      <a:pt x="902" y="686"/>
                    </a:lnTo>
                    <a:lnTo>
                      <a:pt x="909" y="677"/>
                    </a:lnTo>
                    <a:lnTo>
                      <a:pt x="917" y="669"/>
                    </a:lnTo>
                    <a:lnTo>
                      <a:pt x="926" y="661"/>
                    </a:lnTo>
                    <a:lnTo>
                      <a:pt x="936" y="654"/>
                    </a:lnTo>
                    <a:lnTo>
                      <a:pt x="944" y="646"/>
                    </a:lnTo>
                    <a:lnTo>
                      <a:pt x="952" y="640"/>
                    </a:lnTo>
                    <a:lnTo>
                      <a:pt x="949" y="633"/>
                    </a:lnTo>
                    <a:lnTo>
                      <a:pt x="946" y="626"/>
                    </a:lnTo>
                    <a:lnTo>
                      <a:pt x="944" y="621"/>
                    </a:lnTo>
                    <a:lnTo>
                      <a:pt x="941" y="615"/>
                    </a:lnTo>
                    <a:lnTo>
                      <a:pt x="940" y="608"/>
                    </a:lnTo>
                    <a:lnTo>
                      <a:pt x="940" y="601"/>
                    </a:lnTo>
                    <a:lnTo>
                      <a:pt x="941" y="593"/>
                    </a:lnTo>
                    <a:lnTo>
                      <a:pt x="945" y="587"/>
                    </a:lnTo>
                    <a:lnTo>
                      <a:pt x="949" y="579"/>
                    </a:lnTo>
                    <a:lnTo>
                      <a:pt x="954" y="571"/>
                    </a:lnTo>
                    <a:lnTo>
                      <a:pt x="959" y="562"/>
                    </a:lnTo>
                    <a:lnTo>
                      <a:pt x="964" y="554"/>
                    </a:lnTo>
                    <a:lnTo>
                      <a:pt x="969" y="546"/>
                    </a:lnTo>
                    <a:lnTo>
                      <a:pt x="975" y="539"/>
                    </a:lnTo>
                    <a:lnTo>
                      <a:pt x="982" y="532"/>
                    </a:lnTo>
                    <a:lnTo>
                      <a:pt x="989" y="528"/>
                    </a:lnTo>
                    <a:lnTo>
                      <a:pt x="996" y="523"/>
                    </a:lnTo>
                    <a:lnTo>
                      <a:pt x="1003" y="518"/>
                    </a:lnTo>
                    <a:lnTo>
                      <a:pt x="1009" y="513"/>
                    </a:lnTo>
                    <a:lnTo>
                      <a:pt x="1018" y="509"/>
                    </a:lnTo>
                    <a:lnTo>
                      <a:pt x="1024" y="505"/>
                    </a:lnTo>
                    <a:lnTo>
                      <a:pt x="1032" y="503"/>
                    </a:lnTo>
                    <a:lnTo>
                      <a:pt x="1037" y="503"/>
                    </a:lnTo>
                    <a:lnTo>
                      <a:pt x="1041" y="505"/>
                    </a:lnTo>
                    <a:lnTo>
                      <a:pt x="1044" y="506"/>
                    </a:lnTo>
                    <a:lnTo>
                      <a:pt x="1049" y="509"/>
                    </a:lnTo>
                    <a:lnTo>
                      <a:pt x="1049" y="499"/>
                    </a:lnTo>
                    <a:lnTo>
                      <a:pt x="1051" y="491"/>
                    </a:lnTo>
                    <a:lnTo>
                      <a:pt x="1053" y="483"/>
                    </a:lnTo>
                    <a:lnTo>
                      <a:pt x="1056" y="476"/>
                    </a:lnTo>
                    <a:lnTo>
                      <a:pt x="1062" y="462"/>
                    </a:lnTo>
                    <a:lnTo>
                      <a:pt x="1071" y="449"/>
                    </a:lnTo>
                    <a:lnTo>
                      <a:pt x="1081" y="437"/>
                    </a:lnTo>
                    <a:lnTo>
                      <a:pt x="1092" y="428"/>
                    </a:lnTo>
                    <a:lnTo>
                      <a:pt x="1104" y="420"/>
                    </a:lnTo>
                    <a:lnTo>
                      <a:pt x="1117" y="413"/>
                    </a:lnTo>
                    <a:lnTo>
                      <a:pt x="1166" y="405"/>
                    </a:lnTo>
                    <a:lnTo>
                      <a:pt x="1173" y="393"/>
                    </a:lnTo>
                    <a:lnTo>
                      <a:pt x="1181" y="383"/>
                    </a:lnTo>
                    <a:lnTo>
                      <a:pt x="1189" y="372"/>
                    </a:lnTo>
                    <a:lnTo>
                      <a:pt x="1199" y="362"/>
                    </a:lnTo>
                    <a:lnTo>
                      <a:pt x="1208" y="351"/>
                    </a:lnTo>
                    <a:lnTo>
                      <a:pt x="1218" y="343"/>
                    </a:lnTo>
                    <a:lnTo>
                      <a:pt x="1229" y="337"/>
                    </a:lnTo>
                    <a:lnTo>
                      <a:pt x="1240" y="331"/>
                    </a:lnTo>
                    <a:lnTo>
                      <a:pt x="1247" y="327"/>
                    </a:lnTo>
                    <a:lnTo>
                      <a:pt x="1253" y="323"/>
                    </a:lnTo>
                    <a:lnTo>
                      <a:pt x="1259" y="318"/>
                    </a:lnTo>
                    <a:lnTo>
                      <a:pt x="1264" y="314"/>
                    </a:lnTo>
                    <a:lnTo>
                      <a:pt x="1270" y="310"/>
                    </a:lnTo>
                    <a:lnTo>
                      <a:pt x="1277" y="307"/>
                    </a:lnTo>
                    <a:lnTo>
                      <a:pt x="1283" y="305"/>
                    </a:lnTo>
                    <a:lnTo>
                      <a:pt x="1291" y="303"/>
                    </a:lnTo>
                    <a:lnTo>
                      <a:pt x="1297" y="305"/>
                    </a:lnTo>
                    <a:lnTo>
                      <a:pt x="1304" y="305"/>
                    </a:lnTo>
                    <a:lnTo>
                      <a:pt x="1309" y="303"/>
                    </a:lnTo>
                    <a:lnTo>
                      <a:pt x="1315" y="302"/>
                    </a:lnTo>
                    <a:lnTo>
                      <a:pt x="1322" y="300"/>
                    </a:lnTo>
                    <a:lnTo>
                      <a:pt x="1328" y="298"/>
                    </a:lnTo>
                    <a:lnTo>
                      <a:pt x="1334" y="298"/>
                    </a:lnTo>
                    <a:lnTo>
                      <a:pt x="1339" y="298"/>
                    </a:lnTo>
                    <a:lnTo>
                      <a:pt x="1355" y="296"/>
                    </a:lnTo>
                    <a:lnTo>
                      <a:pt x="1370" y="293"/>
                    </a:lnTo>
                    <a:lnTo>
                      <a:pt x="1387" y="289"/>
                    </a:lnTo>
                    <a:lnTo>
                      <a:pt x="1402" y="285"/>
                    </a:lnTo>
                    <a:lnTo>
                      <a:pt x="1417" y="284"/>
                    </a:lnTo>
                    <a:lnTo>
                      <a:pt x="1433" y="284"/>
                    </a:lnTo>
                    <a:lnTo>
                      <a:pt x="1441" y="285"/>
                    </a:lnTo>
                    <a:lnTo>
                      <a:pt x="1448" y="288"/>
                    </a:lnTo>
                    <a:lnTo>
                      <a:pt x="1456" y="290"/>
                    </a:lnTo>
                    <a:lnTo>
                      <a:pt x="1464" y="294"/>
                    </a:lnTo>
                    <a:lnTo>
                      <a:pt x="1473" y="296"/>
                    </a:lnTo>
                    <a:lnTo>
                      <a:pt x="1482" y="297"/>
                    </a:lnTo>
                    <a:lnTo>
                      <a:pt x="1490" y="296"/>
                    </a:lnTo>
                    <a:lnTo>
                      <a:pt x="1500" y="294"/>
                    </a:lnTo>
                    <a:lnTo>
                      <a:pt x="1509" y="293"/>
                    </a:lnTo>
                    <a:lnTo>
                      <a:pt x="1517" y="290"/>
                    </a:lnTo>
                    <a:lnTo>
                      <a:pt x="1526" y="289"/>
                    </a:lnTo>
                    <a:lnTo>
                      <a:pt x="1535" y="288"/>
                    </a:lnTo>
                    <a:lnTo>
                      <a:pt x="1546" y="285"/>
                    </a:lnTo>
                    <a:lnTo>
                      <a:pt x="1557" y="285"/>
                    </a:lnTo>
                    <a:lnTo>
                      <a:pt x="1567" y="288"/>
                    </a:lnTo>
                    <a:lnTo>
                      <a:pt x="1577" y="290"/>
                    </a:lnTo>
                    <a:lnTo>
                      <a:pt x="1586" y="296"/>
                    </a:lnTo>
                    <a:lnTo>
                      <a:pt x="1597" y="300"/>
                    </a:lnTo>
                    <a:lnTo>
                      <a:pt x="1607" y="305"/>
                    </a:lnTo>
                    <a:lnTo>
                      <a:pt x="1617" y="309"/>
                    </a:lnTo>
                    <a:lnTo>
                      <a:pt x="1628" y="323"/>
                    </a:lnTo>
                    <a:lnTo>
                      <a:pt x="1639" y="335"/>
                    </a:lnTo>
                    <a:lnTo>
                      <a:pt x="1652" y="346"/>
                    </a:lnTo>
                    <a:lnTo>
                      <a:pt x="1666" y="356"/>
                    </a:lnTo>
                    <a:lnTo>
                      <a:pt x="1678" y="366"/>
                    </a:lnTo>
                    <a:lnTo>
                      <a:pt x="1692" y="374"/>
                    </a:lnTo>
                    <a:lnTo>
                      <a:pt x="1706" y="382"/>
                    </a:lnTo>
                    <a:lnTo>
                      <a:pt x="1720" y="390"/>
                    </a:lnTo>
                    <a:lnTo>
                      <a:pt x="1726" y="390"/>
                    </a:lnTo>
                    <a:lnTo>
                      <a:pt x="1730" y="388"/>
                    </a:lnTo>
                    <a:lnTo>
                      <a:pt x="1735" y="384"/>
                    </a:lnTo>
                    <a:lnTo>
                      <a:pt x="1738" y="380"/>
                    </a:lnTo>
                    <a:lnTo>
                      <a:pt x="1742" y="378"/>
                    </a:lnTo>
                    <a:lnTo>
                      <a:pt x="1746" y="375"/>
                    </a:lnTo>
                    <a:lnTo>
                      <a:pt x="1751" y="374"/>
                    </a:lnTo>
                    <a:lnTo>
                      <a:pt x="1758" y="375"/>
                    </a:lnTo>
                    <a:lnTo>
                      <a:pt x="1761" y="372"/>
                    </a:lnTo>
                    <a:lnTo>
                      <a:pt x="1765" y="370"/>
                    </a:lnTo>
                    <a:lnTo>
                      <a:pt x="1770" y="367"/>
                    </a:lnTo>
                    <a:lnTo>
                      <a:pt x="1773" y="364"/>
                    </a:lnTo>
                    <a:lnTo>
                      <a:pt x="1778" y="362"/>
                    </a:lnTo>
                    <a:lnTo>
                      <a:pt x="1781" y="358"/>
                    </a:lnTo>
                    <a:lnTo>
                      <a:pt x="1786" y="355"/>
                    </a:lnTo>
                    <a:lnTo>
                      <a:pt x="1789" y="352"/>
                    </a:lnTo>
                    <a:lnTo>
                      <a:pt x="1794" y="351"/>
                    </a:lnTo>
                    <a:lnTo>
                      <a:pt x="1800" y="351"/>
                    </a:lnTo>
                    <a:lnTo>
                      <a:pt x="1804" y="351"/>
                    </a:lnTo>
                    <a:lnTo>
                      <a:pt x="1809" y="350"/>
                    </a:lnTo>
                    <a:lnTo>
                      <a:pt x="1813" y="350"/>
                    </a:lnTo>
                    <a:lnTo>
                      <a:pt x="1818" y="347"/>
                    </a:lnTo>
                    <a:lnTo>
                      <a:pt x="1823" y="345"/>
                    </a:lnTo>
                    <a:lnTo>
                      <a:pt x="1826" y="341"/>
                    </a:lnTo>
                    <a:lnTo>
                      <a:pt x="1827" y="335"/>
                    </a:lnTo>
                    <a:lnTo>
                      <a:pt x="1828" y="331"/>
                    </a:lnTo>
                    <a:lnTo>
                      <a:pt x="1831" y="327"/>
                    </a:lnTo>
                    <a:lnTo>
                      <a:pt x="1833" y="325"/>
                    </a:lnTo>
                    <a:lnTo>
                      <a:pt x="1840" y="322"/>
                    </a:lnTo>
                    <a:lnTo>
                      <a:pt x="1847" y="321"/>
                    </a:lnTo>
                    <a:lnTo>
                      <a:pt x="1855" y="321"/>
                    </a:lnTo>
                    <a:lnTo>
                      <a:pt x="1863" y="322"/>
                    </a:lnTo>
                    <a:lnTo>
                      <a:pt x="1871" y="321"/>
                    </a:lnTo>
                    <a:lnTo>
                      <a:pt x="1878" y="319"/>
                    </a:lnTo>
                    <a:lnTo>
                      <a:pt x="1881" y="322"/>
                    </a:lnTo>
                    <a:lnTo>
                      <a:pt x="1885" y="323"/>
                    </a:lnTo>
                    <a:lnTo>
                      <a:pt x="1888" y="323"/>
                    </a:lnTo>
                    <a:lnTo>
                      <a:pt x="1892" y="323"/>
                    </a:lnTo>
                    <a:lnTo>
                      <a:pt x="1895" y="322"/>
                    </a:lnTo>
                    <a:lnTo>
                      <a:pt x="1899" y="321"/>
                    </a:lnTo>
                    <a:lnTo>
                      <a:pt x="1902" y="321"/>
                    </a:lnTo>
                    <a:lnTo>
                      <a:pt x="1906" y="321"/>
                    </a:lnTo>
                    <a:lnTo>
                      <a:pt x="1920" y="323"/>
                    </a:lnTo>
                    <a:lnTo>
                      <a:pt x="1933" y="326"/>
                    </a:lnTo>
                    <a:lnTo>
                      <a:pt x="1946" y="330"/>
                    </a:lnTo>
                    <a:lnTo>
                      <a:pt x="1959" y="334"/>
                    </a:lnTo>
                    <a:lnTo>
                      <a:pt x="1971" y="339"/>
                    </a:lnTo>
                    <a:lnTo>
                      <a:pt x="1984" y="346"/>
                    </a:lnTo>
                    <a:lnTo>
                      <a:pt x="1996" y="354"/>
                    </a:lnTo>
                    <a:lnTo>
                      <a:pt x="2006" y="366"/>
                    </a:lnTo>
                    <a:lnTo>
                      <a:pt x="2012" y="363"/>
                    </a:lnTo>
                    <a:lnTo>
                      <a:pt x="2018" y="362"/>
                    </a:lnTo>
                    <a:lnTo>
                      <a:pt x="2023" y="363"/>
                    </a:lnTo>
                    <a:lnTo>
                      <a:pt x="2028" y="364"/>
                    </a:lnTo>
                    <a:lnTo>
                      <a:pt x="2038" y="371"/>
                    </a:lnTo>
                    <a:lnTo>
                      <a:pt x="2048" y="379"/>
                    </a:lnTo>
                    <a:lnTo>
                      <a:pt x="2051" y="383"/>
                    </a:lnTo>
                    <a:lnTo>
                      <a:pt x="2056" y="386"/>
                    </a:lnTo>
                    <a:lnTo>
                      <a:pt x="2060" y="388"/>
                    </a:lnTo>
                    <a:lnTo>
                      <a:pt x="2065" y="388"/>
                    </a:lnTo>
                    <a:lnTo>
                      <a:pt x="2069" y="388"/>
                    </a:lnTo>
                    <a:lnTo>
                      <a:pt x="2074" y="386"/>
                    </a:lnTo>
                    <a:lnTo>
                      <a:pt x="2080" y="382"/>
                    </a:lnTo>
                    <a:lnTo>
                      <a:pt x="2084" y="375"/>
                    </a:lnTo>
                    <a:lnTo>
                      <a:pt x="2091" y="378"/>
                    </a:lnTo>
                    <a:lnTo>
                      <a:pt x="2097" y="379"/>
                    </a:lnTo>
                    <a:lnTo>
                      <a:pt x="2104" y="382"/>
                    </a:lnTo>
                    <a:lnTo>
                      <a:pt x="2110" y="386"/>
                    </a:lnTo>
                    <a:lnTo>
                      <a:pt x="2116" y="391"/>
                    </a:lnTo>
                    <a:lnTo>
                      <a:pt x="2121" y="396"/>
                    </a:lnTo>
                    <a:lnTo>
                      <a:pt x="2126" y="403"/>
                    </a:lnTo>
                    <a:lnTo>
                      <a:pt x="2129" y="409"/>
                    </a:lnTo>
                    <a:lnTo>
                      <a:pt x="2131" y="413"/>
                    </a:lnTo>
                    <a:lnTo>
                      <a:pt x="2132" y="417"/>
                    </a:lnTo>
                    <a:lnTo>
                      <a:pt x="2131" y="421"/>
                    </a:lnTo>
                    <a:lnTo>
                      <a:pt x="2131" y="427"/>
                    </a:lnTo>
                    <a:lnTo>
                      <a:pt x="2131" y="431"/>
                    </a:lnTo>
                    <a:lnTo>
                      <a:pt x="2131" y="435"/>
                    </a:lnTo>
                    <a:lnTo>
                      <a:pt x="2132" y="437"/>
                    </a:lnTo>
                    <a:lnTo>
                      <a:pt x="2134" y="440"/>
                    </a:lnTo>
                    <a:lnTo>
                      <a:pt x="2147" y="441"/>
                    </a:lnTo>
                    <a:lnTo>
                      <a:pt x="2161" y="445"/>
                    </a:lnTo>
                    <a:lnTo>
                      <a:pt x="2174" y="449"/>
                    </a:lnTo>
                    <a:lnTo>
                      <a:pt x="2188" y="454"/>
                    </a:lnTo>
                    <a:lnTo>
                      <a:pt x="2202" y="460"/>
                    </a:lnTo>
                    <a:lnTo>
                      <a:pt x="2217" y="464"/>
                    </a:lnTo>
                    <a:lnTo>
                      <a:pt x="2231" y="466"/>
                    </a:lnTo>
                    <a:lnTo>
                      <a:pt x="2246" y="469"/>
                    </a:lnTo>
                    <a:lnTo>
                      <a:pt x="2259" y="476"/>
                    </a:lnTo>
                    <a:lnTo>
                      <a:pt x="2271" y="482"/>
                    </a:lnTo>
                    <a:lnTo>
                      <a:pt x="2284" y="490"/>
                    </a:lnTo>
                    <a:lnTo>
                      <a:pt x="2296" y="497"/>
                    </a:lnTo>
                    <a:lnTo>
                      <a:pt x="2308" y="505"/>
                    </a:lnTo>
                    <a:lnTo>
                      <a:pt x="2320" y="514"/>
                    </a:lnTo>
                    <a:lnTo>
                      <a:pt x="2331" y="523"/>
                    </a:lnTo>
                    <a:lnTo>
                      <a:pt x="2342" y="535"/>
                    </a:lnTo>
                    <a:lnTo>
                      <a:pt x="2344" y="536"/>
                    </a:lnTo>
                    <a:lnTo>
                      <a:pt x="2346" y="538"/>
                    </a:lnTo>
                    <a:lnTo>
                      <a:pt x="2347" y="539"/>
                    </a:lnTo>
                    <a:lnTo>
                      <a:pt x="2350" y="542"/>
                    </a:lnTo>
                    <a:lnTo>
                      <a:pt x="2351" y="543"/>
                    </a:lnTo>
                    <a:lnTo>
                      <a:pt x="2352" y="546"/>
                    </a:lnTo>
                    <a:lnTo>
                      <a:pt x="2353" y="548"/>
                    </a:lnTo>
                    <a:lnTo>
                      <a:pt x="2356" y="551"/>
                    </a:lnTo>
                    <a:lnTo>
                      <a:pt x="2365" y="540"/>
                    </a:lnTo>
                    <a:lnTo>
                      <a:pt x="2375" y="531"/>
                    </a:lnTo>
                    <a:lnTo>
                      <a:pt x="2387" y="523"/>
                    </a:lnTo>
                    <a:lnTo>
                      <a:pt x="2399" y="518"/>
                    </a:lnTo>
                    <a:lnTo>
                      <a:pt x="2412" y="514"/>
                    </a:lnTo>
                    <a:lnTo>
                      <a:pt x="2426" y="513"/>
                    </a:lnTo>
                    <a:lnTo>
                      <a:pt x="2440" y="514"/>
                    </a:lnTo>
                    <a:lnTo>
                      <a:pt x="2454" y="517"/>
                    </a:lnTo>
                    <a:lnTo>
                      <a:pt x="2459" y="518"/>
                    </a:lnTo>
                    <a:lnTo>
                      <a:pt x="2464" y="519"/>
                    </a:lnTo>
                    <a:lnTo>
                      <a:pt x="2469" y="522"/>
                    </a:lnTo>
                    <a:lnTo>
                      <a:pt x="2473" y="525"/>
                    </a:lnTo>
                    <a:lnTo>
                      <a:pt x="2479" y="527"/>
                    </a:lnTo>
                    <a:lnTo>
                      <a:pt x="2484" y="530"/>
                    </a:lnTo>
                    <a:lnTo>
                      <a:pt x="2489" y="531"/>
                    </a:lnTo>
                    <a:lnTo>
                      <a:pt x="2495" y="531"/>
                    </a:lnTo>
                    <a:lnTo>
                      <a:pt x="2502" y="526"/>
                    </a:lnTo>
                    <a:lnTo>
                      <a:pt x="2508" y="519"/>
                    </a:lnTo>
                    <a:lnTo>
                      <a:pt x="2515" y="513"/>
                    </a:lnTo>
                    <a:lnTo>
                      <a:pt x="2522" y="506"/>
                    </a:lnTo>
                    <a:lnTo>
                      <a:pt x="2530" y="501"/>
                    </a:lnTo>
                    <a:lnTo>
                      <a:pt x="2538" y="498"/>
                    </a:lnTo>
                    <a:lnTo>
                      <a:pt x="2541" y="497"/>
                    </a:lnTo>
                    <a:lnTo>
                      <a:pt x="2546" y="497"/>
                    </a:lnTo>
                    <a:lnTo>
                      <a:pt x="2550" y="497"/>
                    </a:lnTo>
                    <a:lnTo>
                      <a:pt x="2555" y="498"/>
                    </a:lnTo>
                    <a:lnTo>
                      <a:pt x="2557" y="493"/>
                    </a:lnTo>
                    <a:lnTo>
                      <a:pt x="2561" y="490"/>
                    </a:lnTo>
                    <a:lnTo>
                      <a:pt x="2563" y="487"/>
                    </a:lnTo>
                    <a:lnTo>
                      <a:pt x="2567" y="486"/>
                    </a:lnTo>
                    <a:lnTo>
                      <a:pt x="2575" y="485"/>
                    </a:lnTo>
                    <a:lnTo>
                      <a:pt x="2582" y="485"/>
                    </a:lnTo>
                    <a:lnTo>
                      <a:pt x="2590" y="485"/>
                    </a:lnTo>
                    <a:lnTo>
                      <a:pt x="2597" y="483"/>
                    </a:lnTo>
                    <a:lnTo>
                      <a:pt x="2600" y="482"/>
                    </a:lnTo>
                    <a:lnTo>
                      <a:pt x="2604" y="480"/>
                    </a:lnTo>
                    <a:lnTo>
                      <a:pt x="2606" y="476"/>
                    </a:lnTo>
                    <a:lnTo>
                      <a:pt x="2608" y="472"/>
                    </a:lnTo>
                    <a:lnTo>
                      <a:pt x="2615" y="466"/>
                    </a:lnTo>
                    <a:lnTo>
                      <a:pt x="2622" y="462"/>
                    </a:lnTo>
                    <a:lnTo>
                      <a:pt x="2629" y="457"/>
                    </a:lnTo>
                    <a:lnTo>
                      <a:pt x="2636" y="453"/>
                    </a:lnTo>
                    <a:lnTo>
                      <a:pt x="2644" y="450"/>
                    </a:lnTo>
                    <a:lnTo>
                      <a:pt x="2652" y="449"/>
                    </a:lnTo>
                    <a:lnTo>
                      <a:pt x="2660" y="449"/>
                    </a:lnTo>
                    <a:lnTo>
                      <a:pt x="2668" y="452"/>
                    </a:lnTo>
                    <a:lnTo>
                      <a:pt x="2670" y="446"/>
                    </a:lnTo>
                    <a:lnTo>
                      <a:pt x="2672" y="438"/>
                    </a:lnTo>
                    <a:lnTo>
                      <a:pt x="2673" y="432"/>
                    </a:lnTo>
                    <a:lnTo>
                      <a:pt x="2673" y="423"/>
                    </a:lnTo>
                    <a:lnTo>
                      <a:pt x="2674" y="415"/>
                    </a:lnTo>
                    <a:lnTo>
                      <a:pt x="2674" y="407"/>
                    </a:lnTo>
                    <a:lnTo>
                      <a:pt x="2675" y="399"/>
                    </a:lnTo>
                    <a:lnTo>
                      <a:pt x="2676" y="391"/>
                    </a:lnTo>
                    <a:lnTo>
                      <a:pt x="2677" y="390"/>
                    </a:lnTo>
                    <a:lnTo>
                      <a:pt x="2680" y="388"/>
                    </a:lnTo>
                    <a:lnTo>
                      <a:pt x="2681" y="387"/>
                    </a:lnTo>
                    <a:lnTo>
                      <a:pt x="2681" y="386"/>
                    </a:lnTo>
                    <a:lnTo>
                      <a:pt x="2682" y="383"/>
                    </a:lnTo>
                    <a:lnTo>
                      <a:pt x="2682" y="382"/>
                    </a:lnTo>
                    <a:lnTo>
                      <a:pt x="2682" y="379"/>
                    </a:lnTo>
                    <a:lnTo>
                      <a:pt x="2683" y="378"/>
                    </a:lnTo>
                    <a:lnTo>
                      <a:pt x="2685" y="375"/>
                    </a:lnTo>
                    <a:lnTo>
                      <a:pt x="2687" y="374"/>
                    </a:lnTo>
                    <a:lnTo>
                      <a:pt x="2689" y="371"/>
                    </a:lnTo>
                    <a:lnTo>
                      <a:pt x="2691" y="368"/>
                    </a:lnTo>
                    <a:lnTo>
                      <a:pt x="2692" y="366"/>
                    </a:lnTo>
                    <a:lnTo>
                      <a:pt x="2695" y="363"/>
                    </a:lnTo>
                    <a:lnTo>
                      <a:pt x="2696" y="360"/>
                    </a:lnTo>
                    <a:lnTo>
                      <a:pt x="2697" y="358"/>
                    </a:lnTo>
                    <a:lnTo>
                      <a:pt x="2698" y="350"/>
                    </a:lnTo>
                    <a:lnTo>
                      <a:pt x="2697" y="342"/>
                    </a:lnTo>
                    <a:lnTo>
                      <a:pt x="2696" y="335"/>
                    </a:lnTo>
                    <a:lnTo>
                      <a:pt x="2692" y="330"/>
                    </a:lnTo>
                    <a:lnTo>
                      <a:pt x="2689" y="323"/>
                    </a:lnTo>
                    <a:lnTo>
                      <a:pt x="2684" y="318"/>
                    </a:lnTo>
                    <a:lnTo>
                      <a:pt x="2681" y="313"/>
                    </a:lnTo>
                    <a:lnTo>
                      <a:pt x="2676" y="306"/>
                    </a:lnTo>
                    <a:lnTo>
                      <a:pt x="2672" y="289"/>
                    </a:lnTo>
                    <a:lnTo>
                      <a:pt x="2666" y="272"/>
                    </a:lnTo>
                    <a:lnTo>
                      <a:pt x="2661" y="253"/>
                    </a:lnTo>
                    <a:lnTo>
                      <a:pt x="2658" y="235"/>
                    </a:lnTo>
                    <a:lnTo>
                      <a:pt x="2655" y="224"/>
                    </a:lnTo>
                    <a:lnTo>
                      <a:pt x="2655" y="215"/>
                    </a:lnTo>
                    <a:lnTo>
                      <a:pt x="2655" y="206"/>
                    </a:lnTo>
                    <a:lnTo>
                      <a:pt x="2655" y="196"/>
                    </a:lnTo>
                    <a:lnTo>
                      <a:pt x="2657" y="187"/>
                    </a:lnTo>
                    <a:lnTo>
                      <a:pt x="2659" y="178"/>
                    </a:lnTo>
                    <a:lnTo>
                      <a:pt x="2662" y="170"/>
                    </a:lnTo>
                    <a:lnTo>
                      <a:pt x="2667" y="161"/>
                    </a:lnTo>
                    <a:lnTo>
                      <a:pt x="2670" y="158"/>
                    </a:lnTo>
                    <a:lnTo>
                      <a:pt x="2674" y="155"/>
                    </a:lnTo>
                    <a:lnTo>
                      <a:pt x="2677" y="153"/>
                    </a:lnTo>
                    <a:lnTo>
                      <a:pt x="2681" y="150"/>
                    </a:lnTo>
                    <a:lnTo>
                      <a:pt x="2685" y="147"/>
                    </a:lnTo>
                    <a:lnTo>
                      <a:pt x="2689" y="143"/>
                    </a:lnTo>
                    <a:lnTo>
                      <a:pt x="2692" y="141"/>
                    </a:lnTo>
                    <a:lnTo>
                      <a:pt x="2696" y="137"/>
                    </a:lnTo>
                    <a:lnTo>
                      <a:pt x="2697" y="130"/>
                    </a:lnTo>
                    <a:lnTo>
                      <a:pt x="2697" y="123"/>
                    </a:lnTo>
                    <a:lnTo>
                      <a:pt x="2696" y="118"/>
                    </a:lnTo>
                    <a:lnTo>
                      <a:pt x="2695" y="112"/>
                    </a:lnTo>
                    <a:lnTo>
                      <a:pt x="2693" y="105"/>
                    </a:lnTo>
                    <a:lnTo>
                      <a:pt x="2693" y="100"/>
                    </a:lnTo>
                    <a:lnTo>
                      <a:pt x="2695" y="94"/>
                    </a:lnTo>
                    <a:lnTo>
                      <a:pt x="2698" y="89"/>
                    </a:lnTo>
                    <a:lnTo>
                      <a:pt x="2700" y="78"/>
                    </a:lnTo>
                    <a:lnTo>
                      <a:pt x="2704" y="69"/>
                    </a:lnTo>
                    <a:lnTo>
                      <a:pt x="2708" y="59"/>
                    </a:lnTo>
                    <a:lnTo>
                      <a:pt x="2713" y="51"/>
                    </a:lnTo>
                    <a:lnTo>
                      <a:pt x="2719" y="41"/>
                    </a:lnTo>
                    <a:lnTo>
                      <a:pt x="2725" y="33"/>
                    </a:lnTo>
                    <a:lnTo>
                      <a:pt x="2730" y="26"/>
                    </a:lnTo>
                    <a:lnTo>
                      <a:pt x="2736" y="19"/>
                    </a:lnTo>
                    <a:lnTo>
                      <a:pt x="2787" y="0"/>
                    </a:lnTo>
                    <a:lnTo>
                      <a:pt x="2803" y="3"/>
                    </a:lnTo>
                    <a:lnTo>
                      <a:pt x="2819" y="4"/>
                    </a:lnTo>
                    <a:lnTo>
                      <a:pt x="2837" y="6"/>
                    </a:lnTo>
                    <a:lnTo>
                      <a:pt x="2853" y="8"/>
                    </a:lnTo>
                    <a:lnTo>
                      <a:pt x="2862" y="11"/>
                    </a:lnTo>
                    <a:lnTo>
                      <a:pt x="2870" y="14"/>
                    </a:lnTo>
                    <a:lnTo>
                      <a:pt x="2878" y="16"/>
                    </a:lnTo>
                    <a:lnTo>
                      <a:pt x="2885" y="20"/>
                    </a:lnTo>
                    <a:lnTo>
                      <a:pt x="2893" y="26"/>
                    </a:lnTo>
                    <a:lnTo>
                      <a:pt x="2899" y="31"/>
                    </a:lnTo>
                    <a:lnTo>
                      <a:pt x="2906" y="37"/>
                    </a:lnTo>
                    <a:lnTo>
                      <a:pt x="2911" y="45"/>
                    </a:lnTo>
                    <a:close/>
                    <a:moveTo>
                      <a:pt x="3232" y="1061"/>
                    </a:moveTo>
                    <a:lnTo>
                      <a:pt x="3234" y="1072"/>
                    </a:lnTo>
                    <a:lnTo>
                      <a:pt x="3237" y="1086"/>
                    </a:lnTo>
                    <a:lnTo>
                      <a:pt x="3239" y="1099"/>
                    </a:lnTo>
                    <a:lnTo>
                      <a:pt x="3240" y="1114"/>
                    </a:lnTo>
                    <a:lnTo>
                      <a:pt x="3241" y="1127"/>
                    </a:lnTo>
                    <a:lnTo>
                      <a:pt x="3243" y="1141"/>
                    </a:lnTo>
                    <a:lnTo>
                      <a:pt x="3244" y="1155"/>
                    </a:lnTo>
                    <a:lnTo>
                      <a:pt x="3245" y="1166"/>
                    </a:lnTo>
                    <a:lnTo>
                      <a:pt x="3246" y="1172"/>
                    </a:lnTo>
                    <a:lnTo>
                      <a:pt x="3247" y="1177"/>
                    </a:lnTo>
                    <a:lnTo>
                      <a:pt x="3248" y="1182"/>
                    </a:lnTo>
                    <a:lnTo>
                      <a:pt x="3249" y="1188"/>
                    </a:lnTo>
                    <a:lnTo>
                      <a:pt x="3252" y="1193"/>
                    </a:lnTo>
                    <a:lnTo>
                      <a:pt x="3253" y="1200"/>
                    </a:lnTo>
                    <a:lnTo>
                      <a:pt x="3254" y="1205"/>
                    </a:lnTo>
                    <a:lnTo>
                      <a:pt x="3254" y="1210"/>
                    </a:lnTo>
                    <a:lnTo>
                      <a:pt x="3260" y="1219"/>
                    </a:lnTo>
                    <a:lnTo>
                      <a:pt x="3264" y="1229"/>
                    </a:lnTo>
                    <a:lnTo>
                      <a:pt x="3269" y="1238"/>
                    </a:lnTo>
                    <a:lnTo>
                      <a:pt x="3275" y="1247"/>
                    </a:lnTo>
                    <a:lnTo>
                      <a:pt x="3282" y="1255"/>
                    </a:lnTo>
                    <a:lnTo>
                      <a:pt x="3289" y="1260"/>
                    </a:lnTo>
                    <a:lnTo>
                      <a:pt x="3293" y="1262"/>
                    </a:lnTo>
                    <a:lnTo>
                      <a:pt x="3298" y="1263"/>
                    </a:lnTo>
                    <a:lnTo>
                      <a:pt x="3302" y="1264"/>
                    </a:lnTo>
                    <a:lnTo>
                      <a:pt x="3308" y="1263"/>
                    </a:lnTo>
                    <a:lnTo>
                      <a:pt x="3312" y="1275"/>
                    </a:lnTo>
                    <a:lnTo>
                      <a:pt x="3313" y="1287"/>
                    </a:lnTo>
                    <a:lnTo>
                      <a:pt x="3314" y="1299"/>
                    </a:lnTo>
                    <a:lnTo>
                      <a:pt x="3313" y="1312"/>
                    </a:lnTo>
                    <a:lnTo>
                      <a:pt x="3313" y="1324"/>
                    </a:lnTo>
                    <a:lnTo>
                      <a:pt x="3312" y="1336"/>
                    </a:lnTo>
                    <a:lnTo>
                      <a:pt x="3312" y="1346"/>
                    </a:lnTo>
                    <a:lnTo>
                      <a:pt x="3313" y="1357"/>
                    </a:lnTo>
                    <a:lnTo>
                      <a:pt x="3312" y="1372"/>
                    </a:lnTo>
                    <a:lnTo>
                      <a:pt x="3312" y="1386"/>
                    </a:lnTo>
                    <a:lnTo>
                      <a:pt x="3313" y="1401"/>
                    </a:lnTo>
                    <a:lnTo>
                      <a:pt x="3315" y="1414"/>
                    </a:lnTo>
                    <a:lnTo>
                      <a:pt x="3317" y="1429"/>
                    </a:lnTo>
                    <a:lnTo>
                      <a:pt x="3322" y="1442"/>
                    </a:lnTo>
                    <a:lnTo>
                      <a:pt x="3328" y="1456"/>
                    </a:lnTo>
                    <a:lnTo>
                      <a:pt x="3335" y="1470"/>
                    </a:lnTo>
                    <a:lnTo>
                      <a:pt x="3336" y="1475"/>
                    </a:lnTo>
                    <a:lnTo>
                      <a:pt x="3337" y="1480"/>
                    </a:lnTo>
                    <a:lnTo>
                      <a:pt x="3338" y="1487"/>
                    </a:lnTo>
                    <a:lnTo>
                      <a:pt x="3338" y="1493"/>
                    </a:lnTo>
                    <a:lnTo>
                      <a:pt x="3338" y="1500"/>
                    </a:lnTo>
                    <a:lnTo>
                      <a:pt x="3338" y="1507"/>
                    </a:lnTo>
                    <a:lnTo>
                      <a:pt x="3338" y="1513"/>
                    </a:lnTo>
                    <a:lnTo>
                      <a:pt x="3339" y="1520"/>
                    </a:lnTo>
                    <a:lnTo>
                      <a:pt x="3350" y="1574"/>
                    </a:lnTo>
                    <a:lnTo>
                      <a:pt x="3347" y="1589"/>
                    </a:lnTo>
                    <a:lnTo>
                      <a:pt x="3346" y="1602"/>
                    </a:lnTo>
                    <a:lnTo>
                      <a:pt x="3346" y="1615"/>
                    </a:lnTo>
                    <a:lnTo>
                      <a:pt x="3349" y="1628"/>
                    </a:lnTo>
                    <a:lnTo>
                      <a:pt x="3353" y="1654"/>
                    </a:lnTo>
                    <a:lnTo>
                      <a:pt x="3361" y="1677"/>
                    </a:lnTo>
                    <a:lnTo>
                      <a:pt x="3368" y="1703"/>
                    </a:lnTo>
                    <a:lnTo>
                      <a:pt x="3375" y="1728"/>
                    </a:lnTo>
                    <a:lnTo>
                      <a:pt x="3377" y="1741"/>
                    </a:lnTo>
                    <a:lnTo>
                      <a:pt x="3380" y="1754"/>
                    </a:lnTo>
                    <a:lnTo>
                      <a:pt x="3380" y="1767"/>
                    </a:lnTo>
                    <a:lnTo>
                      <a:pt x="3380" y="1782"/>
                    </a:lnTo>
                    <a:lnTo>
                      <a:pt x="3382" y="1786"/>
                    </a:lnTo>
                    <a:lnTo>
                      <a:pt x="3384" y="1790"/>
                    </a:lnTo>
                    <a:lnTo>
                      <a:pt x="3387" y="1793"/>
                    </a:lnTo>
                    <a:lnTo>
                      <a:pt x="3388" y="1796"/>
                    </a:lnTo>
                    <a:lnTo>
                      <a:pt x="3390" y="1799"/>
                    </a:lnTo>
                    <a:lnTo>
                      <a:pt x="3392" y="1803"/>
                    </a:lnTo>
                    <a:lnTo>
                      <a:pt x="3395" y="1807"/>
                    </a:lnTo>
                    <a:lnTo>
                      <a:pt x="3397" y="1811"/>
                    </a:lnTo>
                    <a:lnTo>
                      <a:pt x="3387" y="1812"/>
                    </a:lnTo>
                    <a:lnTo>
                      <a:pt x="3377" y="1812"/>
                    </a:lnTo>
                    <a:lnTo>
                      <a:pt x="3368" y="1812"/>
                    </a:lnTo>
                    <a:lnTo>
                      <a:pt x="3359" y="1812"/>
                    </a:lnTo>
                    <a:lnTo>
                      <a:pt x="3350" y="1811"/>
                    </a:lnTo>
                    <a:lnTo>
                      <a:pt x="3341" y="1810"/>
                    </a:lnTo>
                    <a:lnTo>
                      <a:pt x="3330" y="1810"/>
                    </a:lnTo>
                    <a:lnTo>
                      <a:pt x="3320" y="1811"/>
                    </a:lnTo>
                    <a:lnTo>
                      <a:pt x="3284" y="1816"/>
                    </a:lnTo>
                    <a:lnTo>
                      <a:pt x="3248" y="1819"/>
                    </a:lnTo>
                    <a:lnTo>
                      <a:pt x="3213" y="1822"/>
                    </a:lnTo>
                    <a:lnTo>
                      <a:pt x="3176" y="1823"/>
                    </a:lnTo>
                    <a:lnTo>
                      <a:pt x="3140" y="1823"/>
                    </a:lnTo>
                    <a:lnTo>
                      <a:pt x="3103" y="1823"/>
                    </a:lnTo>
                    <a:lnTo>
                      <a:pt x="3067" y="1823"/>
                    </a:lnTo>
                    <a:lnTo>
                      <a:pt x="3030" y="1824"/>
                    </a:lnTo>
                    <a:lnTo>
                      <a:pt x="3007" y="1820"/>
                    </a:lnTo>
                    <a:lnTo>
                      <a:pt x="2985" y="1819"/>
                    </a:lnTo>
                    <a:lnTo>
                      <a:pt x="2965" y="1819"/>
                    </a:lnTo>
                    <a:lnTo>
                      <a:pt x="2944" y="1820"/>
                    </a:lnTo>
                    <a:lnTo>
                      <a:pt x="2922" y="1822"/>
                    </a:lnTo>
                    <a:lnTo>
                      <a:pt x="2901" y="1822"/>
                    </a:lnTo>
                    <a:lnTo>
                      <a:pt x="2879" y="1822"/>
                    </a:lnTo>
                    <a:lnTo>
                      <a:pt x="2856" y="1820"/>
                    </a:lnTo>
                    <a:lnTo>
                      <a:pt x="2813" y="1822"/>
                    </a:lnTo>
                    <a:lnTo>
                      <a:pt x="2771" y="1822"/>
                    </a:lnTo>
                    <a:lnTo>
                      <a:pt x="2727" y="1823"/>
                    </a:lnTo>
                    <a:lnTo>
                      <a:pt x="2684" y="1823"/>
                    </a:lnTo>
                    <a:lnTo>
                      <a:pt x="2640" y="1822"/>
                    </a:lnTo>
                    <a:lnTo>
                      <a:pt x="2597" y="1820"/>
                    </a:lnTo>
                    <a:lnTo>
                      <a:pt x="2553" y="1818"/>
                    </a:lnTo>
                    <a:lnTo>
                      <a:pt x="2509" y="1815"/>
                    </a:lnTo>
                    <a:lnTo>
                      <a:pt x="2496" y="1816"/>
                    </a:lnTo>
                    <a:lnTo>
                      <a:pt x="2482" y="1818"/>
                    </a:lnTo>
                    <a:lnTo>
                      <a:pt x="2469" y="1818"/>
                    </a:lnTo>
                    <a:lnTo>
                      <a:pt x="2455" y="1818"/>
                    </a:lnTo>
                    <a:lnTo>
                      <a:pt x="2441" y="1818"/>
                    </a:lnTo>
                    <a:lnTo>
                      <a:pt x="2428" y="1818"/>
                    </a:lnTo>
                    <a:lnTo>
                      <a:pt x="2414" y="1819"/>
                    </a:lnTo>
                    <a:lnTo>
                      <a:pt x="2400" y="1822"/>
                    </a:lnTo>
                    <a:lnTo>
                      <a:pt x="2388" y="1819"/>
                    </a:lnTo>
                    <a:lnTo>
                      <a:pt x="2376" y="1818"/>
                    </a:lnTo>
                    <a:lnTo>
                      <a:pt x="2364" y="1818"/>
                    </a:lnTo>
                    <a:lnTo>
                      <a:pt x="2350" y="1818"/>
                    </a:lnTo>
                    <a:lnTo>
                      <a:pt x="2337" y="1819"/>
                    </a:lnTo>
                    <a:lnTo>
                      <a:pt x="2324" y="1819"/>
                    </a:lnTo>
                    <a:lnTo>
                      <a:pt x="2311" y="1819"/>
                    </a:lnTo>
                    <a:lnTo>
                      <a:pt x="2297" y="1819"/>
                    </a:lnTo>
                    <a:lnTo>
                      <a:pt x="2290" y="1818"/>
                    </a:lnTo>
                    <a:lnTo>
                      <a:pt x="2281" y="1816"/>
                    </a:lnTo>
                    <a:lnTo>
                      <a:pt x="2272" y="1815"/>
                    </a:lnTo>
                    <a:lnTo>
                      <a:pt x="2263" y="1814"/>
                    </a:lnTo>
                    <a:lnTo>
                      <a:pt x="2255" y="1812"/>
                    </a:lnTo>
                    <a:lnTo>
                      <a:pt x="2246" y="1812"/>
                    </a:lnTo>
                    <a:lnTo>
                      <a:pt x="2238" y="1812"/>
                    </a:lnTo>
                    <a:lnTo>
                      <a:pt x="2230" y="1815"/>
                    </a:lnTo>
                    <a:lnTo>
                      <a:pt x="2208" y="1811"/>
                    </a:lnTo>
                    <a:lnTo>
                      <a:pt x="2187" y="1810"/>
                    </a:lnTo>
                    <a:lnTo>
                      <a:pt x="2165" y="1807"/>
                    </a:lnTo>
                    <a:lnTo>
                      <a:pt x="2144" y="1807"/>
                    </a:lnTo>
                    <a:lnTo>
                      <a:pt x="2101" y="1806"/>
                    </a:lnTo>
                    <a:lnTo>
                      <a:pt x="2057" y="1806"/>
                    </a:lnTo>
                    <a:lnTo>
                      <a:pt x="2013" y="1807"/>
                    </a:lnTo>
                    <a:lnTo>
                      <a:pt x="1969" y="1807"/>
                    </a:lnTo>
                    <a:lnTo>
                      <a:pt x="1925" y="1804"/>
                    </a:lnTo>
                    <a:lnTo>
                      <a:pt x="1883" y="1800"/>
                    </a:lnTo>
                    <a:lnTo>
                      <a:pt x="1885" y="1795"/>
                    </a:lnTo>
                    <a:lnTo>
                      <a:pt x="1887" y="1791"/>
                    </a:lnTo>
                    <a:lnTo>
                      <a:pt x="1888" y="1786"/>
                    </a:lnTo>
                    <a:lnTo>
                      <a:pt x="1891" y="1779"/>
                    </a:lnTo>
                    <a:lnTo>
                      <a:pt x="1892" y="1767"/>
                    </a:lnTo>
                    <a:lnTo>
                      <a:pt x="1894" y="1755"/>
                    </a:lnTo>
                    <a:lnTo>
                      <a:pt x="1895" y="1750"/>
                    </a:lnTo>
                    <a:lnTo>
                      <a:pt x="1898" y="1745"/>
                    </a:lnTo>
                    <a:lnTo>
                      <a:pt x="1900" y="1741"/>
                    </a:lnTo>
                    <a:lnTo>
                      <a:pt x="1902" y="1737"/>
                    </a:lnTo>
                    <a:lnTo>
                      <a:pt x="1906" y="1734"/>
                    </a:lnTo>
                    <a:lnTo>
                      <a:pt x="1910" y="1733"/>
                    </a:lnTo>
                    <a:lnTo>
                      <a:pt x="1916" y="1734"/>
                    </a:lnTo>
                    <a:lnTo>
                      <a:pt x="1922" y="1736"/>
                    </a:lnTo>
                    <a:lnTo>
                      <a:pt x="1930" y="1733"/>
                    </a:lnTo>
                    <a:lnTo>
                      <a:pt x="1937" y="1730"/>
                    </a:lnTo>
                    <a:lnTo>
                      <a:pt x="1943" y="1725"/>
                    </a:lnTo>
                    <a:lnTo>
                      <a:pt x="1948" y="1720"/>
                    </a:lnTo>
                    <a:lnTo>
                      <a:pt x="1953" y="1714"/>
                    </a:lnTo>
                    <a:lnTo>
                      <a:pt x="1956" y="1708"/>
                    </a:lnTo>
                    <a:lnTo>
                      <a:pt x="1960" y="1700"/>
                    </a:lnTo>
                    <a:lnTo>
                      <a:pt x="1961" y="1692"/>
                    </a:lnTo>
                    <a:lnTo>
                      <a:pt x="1968" y="1693"/>
                    </a:lnTo>
                    <a:lnTo>
                      <a:pt x="1975" y="1693"/>
                    </a:lnTo>
                    <a:lnTo>
                      <a:pt x="1982" y="1692"/>
                    </a:lnTo>
                    <a:lnTo>
                      <a:pt x="1989" y="1691"/>
                    </a:lnTo>
                    <a:lnTo>
                      <a:pt x="2001" y="1687"/>
                    </a:lnTo>
                    <a:lnTo>
                      <a:pt x="2014" y="1680"/>
                    </a:lnTo>
                    <a:lnTo>
                      <a:pt x="2027" y="1672"/>
                    </a:lnTo>
                    <a:lnTo>
                      <a:pt x="2039" y="1664"/>
                    </a:lnTo>
                    <a:lnTo>
                      <a:pt x="2052" y="1658"/>
                    </a:lnTo>
                    <a:lnTo>
                      <a:pt x="2065" y="1652"/>
                    </a:lnTo>
                    <a:lnTo>
                      <a:pt x="2076" y="1644"/>
                    </a:lnTo>
                    <a:lnTo>
                      <a:pt x="2088" y="1634"/>
                    </a:lnTo>
                    <a:lnTo>
                      <a:pt x="2098" y="1623"/>
                    </a:lnTo>
                    <a:lnTo>
                      <a:pt x="2109" y="1613"/>
                    </a:lnTo>
                    <a:lnTo>
                      <a:pt x="2119" y="1601"/>
                    </a:lnTo>
                    <a:lnTo>
                      <a:pt x="2128" y="1590"/>
                    </a:lnTo>
                    <a:lnTo>
                      <a:pt x="2138" y="1578"/>
                    </a:lnTo>
                    <a:lnTo>
                      <a:pt x="2147" y="1566"/>
                    </a:lnTo>
                    <a:lnTo>
                      <a:pt x="2148" y="1565"/>
                    </a:lnTo>
                    <a:lnTo>
                      <a:pt x="2149" y="1564"/>
                    </a:lnTo>
                    <a:lnTo>
                      <a:pt x="2150" y="1561"/>
                    </a:lnTo>
                    <a:lnTo>
                      <a:pt x="2151" y="1560"/>
                    </a:lnTo>
                    <a:lnTo>
                      <a:pt x="2151" y="1557"/>
                    </a:lnTo>
                    <a:lnTo>
                      <a:pt x="2151" y="1554"/>
                    </a:lnTo>
                    <a:lnTo>
                      <a:pt x="2151" y="1553"/>
                    </a:lnTo>
                    <a:lnTo>
                      <a:pt x="2150" y="1550"/>
                    </a:lnTo>
                    <a:lnTo>
                      <a:pt x="2153" y="1545"/>
                    </a:lnTo>
                    <a:lnTo>
                      <a:pt x="2155" y="1538"/>
                    </a:lnTo>
                    <a:lnTo>
                      <a:pt x="2157" y="1533"/>
                    </a:lnTo>
                    <a:lnTo>
                      <a:pt x="2159" y="1526"/>
                    </a:lnTo>
                    <a:lnTo>
                      <a:pt x="2161" y="1521"/>
                    </a:lnTo>
                    <a:lnTo>
                      <a:pt x="2163" y="1515"/>
                    </a:lnTo>
                    <a:lnTo>
                      <a:pt x="2164" y="1509"/>
                    </a:lnTo>
                    <a:lnTo>
                      <a:pt x="2165" y="1503"/>
                    </a:lnTo>
                    <a:lnTo>
                      <a:pt x="2187" y="1505"/>
                    </a:lnTo>
                    <a:lnTo>
                      <a:pt x="2209" y="1505"/>
                    </a:lnTo>
                    <a:lnTo>
                      <a:pt x="2221" y="1505"/>
                    </a:lnTo>
                    <a:lnTo>
                      <a:pt x="2232" y="1504"/>
                    </a:lnTo>
                    <a:lnTo>
                      <a:pt x="2242" y="1501"/>
                    </a:lnTo>
                    <a:lnTo>
                      <a:pt x="2253" y="1499"/>
                    </a:lnTo>
                    <a:lnTo>
                      <a:pt x="2264" y="1495"/>
                    </a:lnTo>
                    <a:lnTo>
                      <a:pt x="2275" y="1491"/>
                    </a:lnTo>
                    <a:lnTo>
                      <a:pt x="2284" y="1485"/>
                    </a:lnTo>
                    <a:lnTo>
                      <a:pt x="2294" y="1480"/>
                    </a:lnTo>
                    <a:lnTo>
                      <a:pt x="2304" y="1474"/>
                    </a:lnTo>
                    <a:lnTo>
                      <a:pt x="2313" y="1467"/>
                    </a:lnTo>
                    <a:lnTo>
                      <a:pt x="2321" y="1459"/>
                    </a:lnTo>
                    <a:lnTo>
                      <a:pt x="2330" y="1450"/>
                    </a:lnTo>
                    <a:lnTo>
                      <a:pt x="2339" y="1442"/>
                    </a:lnTo>
                    <a:lnTo>
                      <a:pt x="2347" y="1432"/>
                    </a:lnTo>
                    <a:lnTo>
                      <a:pt x="2356" y="1423"/>
                    </a:lnTo>
                    <a:lnTo>
                      <a:pt x="2362" y="1413"/>
                    </a:lnTo>
                    <a:lnTo>
                      <a:pt x="2368" y="1401"/>
                    </a:lnTo>
                    <a:lnTo>
                      <a:pt x="2372" y="1390"/>
                    </a:lnTo>
                    <a:lnTo>
                      <a:pt x="2374" y="1377"/>
                    </a:lnTo>
                    <a:lnTo>
                      <a:pt x="2374" y="1365"/>
                    </a:lnTo>
                    <a:lnTo>
                      <a:pt x="2371" y="1358"/>
                    </a:lnTo>
                    <a:lnTo>
                      <a:pt x="2369" y="1352"/>
                    </a:lnTo>
                    <a:lnTo>
                      <a:pt x="2369" y="1344"/>
                    </a:lnTo>
                    <a:lnTo>
                      <a:pt x="2368" y="1337"/>
                    </a:lnTo>
                    <a:lnTo>
                      <a:pt x="2368" y="1329"/>
                    </a:lnTo>
                    <a:lnTo>
                      <a:pt x="2368" y="1321"/>
                    </a:lnTo>
                    <a:lnTo>
                      <a:pt x="2367" y="1315"/>
                    </a:lnTo>
                    <a:lnTo>
                      <a:pt x="2364" y="1308"/>
                    </a:lnTo>
                    <a:lnTo>
                      <a:pt x="2364" y="1303"/>
                    </a:lnTo>
                    <a:lnTo>
                      <a:pt x="2365" y="1296"/>
                    </a:lnTo>
                    <a:lnTo>
                      <a:pt x="2364" y="1291"/>
                    </a:lnTo>
                    <a:lnTo>
                      <a:pt x="2364" y="1287"/>
                    </a:lnTo>
                    <a:lnTo>
                      <a:pt x="2364" y="1282"/>
                    </a:lnTo>
                    <a:lnTo>
                      <a:pt x="2364" y="1276"/>
                    </a:lnTo>
                    <a:lnTo>
                      <a:pt x="2365" y="1271"/>
                    </a:lnTo>
                    <a:lnTo>
                      <a:pt x="2367" y="1266"/>
                    </a:lnTo>
                    <a:lnTo>
                      <a:pt x="2376" y="1263"/>
                    </a:lnTo>
                    <a:lnTo>
                      <a:pt x="2385" y="1259"/>
                    </a:lnTo>
                    <a:lnTo>
                      <a:pt x="2392" y="1252"/>
                    </a:lnTo>
                    <a:lnTo>
                      <a:pt x="2398" y="1245"/>
                    </a:lnTo>
                    <a:lnTo>
                      <a:pt x="2403" y="1235"/>
                    </a:lnTo>
                    <a:lnTo>
                      <a:pt x="2407" y="1226"/>
                    </a:lnTo>
                    <a:lnTo>
                      <a:pt x="2411" y="1215"/>
                    </a:lnTo>
                    <a:lnTo>
                      <a:pt x="2413" y="1206"/>
                    </a:lnTo>
                    <a:lnTo>
                      <a:pt x="2414" y="1202"/>
                    </a:lnTo>
                    <a:lnTo>
                      <a:pt x="2415" y="1200"/>
                    </a:lnTo>
                    <a:lnTo>
                      <a:pt x="2415" y="1197"/>
                    </a:lnTo>
                    <a:lnTo>
                      <a:pt x="2417" y="1194"/>
                    </a:lnTo>
                    <a:lnTo>
                      <a:pt x="2417" y="1192"/>
                    </a:lnTo>
                    <a:lnTo>
                      <a:pt x="2418" y="1188"/>
                    </a:lnTo>
                    <a:lnTo>
                      <a:pt x="2418" y="1185"/>
                    </a:lnTo>
                    <a:lnTo>
                      <a:pt x="2418" y="1182"/>
                    </a:lnTo>
                    <a:lnTo>
                      <a:pt x="2425" y="1178"/>
                    </a:lnTo>
                    <a:lnTo>
                      <a:pt x="2429" y="1173"/>
                    </a:lnTo>
                    <a:lnTo>
                      <a:pt x="2434" y="1166"/>
                    </a:lnTo>
                    <a:lnTo>
                      <a:pt x="2437" y="1159"/>
                    </a:lnTo>
                    <a:lnTo>
                      <a:pt x="2442" y="1153"/>
                    </a:lnTo>
                    <a:lnTo>
                      <a:pt x="2447" y="1148"/>
                    </a:lnTo>
                    <a:lnTo>
                      <a:pt x="2449" y="1145"/>
                    </a:lnTo>
                    <a:lnTo>
                      <a:pt x="2452" y="1144"/>
                    </a:lnTo>
                    <a:lnTo>
                      <a:pt x="2456" y="1144"/>
                    </a:lnTo>
                    <a:lnTo>
                      <a:pt x="2459" y="1144"/>
                    </a:lnTo>
                    <a:lnTo>
                      <a:pt x="2464" y="1141"/>
                    </a:lnTo>
                    <a:lnTo>
                      <a:pt x="2469" y="1141"/>
                    </a:lnTo>
                    <a:lnTo>
                      <a:pt x="2473" y="1143"/>
                    </a:lnTo>
                    <a:lnTo>
                      <a:pt x="2478" y="1144"/>
                    </a:lnTo>
                    <a:lnTo>
                      <a:pt x="2482" y="1144"/>
                    </a:lnTo>
                    <a:lnTo>
                      <a:pt x="2487" y="1144"/>
                    </a:lnTo>
                    <a:lnTo>
                      <a:pt x="2492" y="1143"/>
                    </a:lnTo>
                    <a:lnTo>
                      <a:pt x="2495" y="1140"/>
                    </a:lnTo>
                    <a:lnTo>
                      <a:pt x="2503" y="1143"/>
                    </a:lnTo>
                    <a:lnTo>
                      <a:pt x="2511" y="1145"/>
                    </a:lnTo>
                    <a:lnTo>
                      <a:pt x="2520" y="1148"/>
                    </a:lnTo>
                    <a:lnTo>
                      <a:pt x="2529" y="1151"/>
                    </a:lnTo>
                    <a:lnTo>
                      <a:pt x="2537" y="1152"/>
                    </a:lnTo>
                    <a:lnTo>
                      <a:pt x="2546" y="1152"/>
                    </a:lnTo>
                    <a:lnTo>
                      <a:pt x="2554" y="1151"/>
                    </a:lnTo>
                    <a:lnTo>
                      <a:pt x="2562" y="1145"/>
                    </a:lnTo>
                    <a:lnTo>
                      <a:pt x="2569" y="1137"/>
                    </a:lnTo>
                    <a:lnTo>
                      <a:pt x="2576" y="1131"/>
                    </a:lnTo>
                    <a:lnTo>
                      <a:pt x="2583" y="1124"/>
                    </a:lnTo>
                    <a:lnTo>
                      <a:pt x="2591" y="1120"/>
                    </a:lnTo>
                    <a:lnTo>
                      <a:pt x="2600" y="1117"/>
                    </a:lnTo>
                    <a:lnTo>
                      <a:pt x="2608" y="1116"/>
                    </a:lnTo>
                    <a:lnTo>
                      <a:pt x="2617" y="1116"/>
                    </a:lnTo>
                    <a:lnTo>
                      <a:pt x="2628" y="1117"/>
                    </a:lnTo>
                    <a:lnTo>
                      <a:pt x="2631" y="1120"/>
                    </a:lnTo>
                    <a:lnTo>
                      <a:pt x="2636" y="1121"/>
                    </a:lnTo>
                    <a:lnTo>
                      <a:pt x="2639" y="1121"/>
                    </a:lnTo>
                    <a:lnTo>
                      <a:pt x="2645" y="1121"/>
                    </a:lnTo>
                    <a:lnTo>
                      <a:pt x="2650" y="1121"/>
                    </a:lnTo>
                    <a:lnTo>
                      <a:pt x="2654" y="1121"/>
                    </a:lnTo>
                    <a:lnTo>
                      <a:pt x="2659" y="1123"/>
                    </a:lnTo>
                    <a:lnTo>
                      <a:pt x="2662" y="1125"/>
                    </a:lnTo>
                    <a:lnTo>
                      <a:pt x="2670" y="1124"/>
                    </a:lnTo>
                    <a:lnTo>
                      <a:pt x="2677" y="1120"/>
                    </a:lnTo>
                    <a:lnTo>
                      <a:pt x="2684" y="1116"/>
                    </a:lnTo>
                    <a:lnTo>
                      <a:pt x="2691" y="1111"/>
                    </a:lnTo>
                    <a:lnTo>
                      <a:pt x="2698" y="1108"/>
                    </a:lnTo>
                    <a:lnTo>
                      <a:pt x="2705" y="1107"/>
                    </a:lnTo>
                    <a:lnTo>
                      <a:pt x="2708" y="1107"/>
                    </a:lnTo>
                    <a:lnTo>
                      <a:pt x="2712" y="1108"/>
                    </a:lnTo>
                    <a:lnTo>
                      <a:pt x="2714" y="1111"/>
                    </a:lnTo>
                    <a:lnTo>
                      <a:pt x="2718" y="1114"/>
                    </a:lnTo>
                    <a:lnTo>
                      <a:pt x="2721" y="1115"/>
                    </a:lnTo>
                    <a:lnTo>
                      <a:pt x="2723" y="1116"/>
                    </a:lnTo>
                    <a:lnTo>
                      <a:pt x="2727" y="1119"/>
                    </a:lnTo>
                    <a:lnTo>
                      <a:pt x="2729" y="1120"/>
                    </a:lnTo>
                    <a:lnTo>
                      <a:pt x="2732" y="1121"/>
                    </a:lnTo>
                    <a:lnTo>
                      <a:pt x="2734" y="1123"/>
                    </a:lnTo>
                    <a:lnTo>
                      <a:pt x="2737" y="1124"/>
                    </a:lnTo>
                    <a:lnTo>
                      <a:pt x="2741" y="1124"/>
                    </a:lnTo>
                    <a:lnTo>
                      <a:pt x="2737" y="1129"/>
                    </a:lnTo>
                    <a:lnTo>
                      <a:pt x="2737" y="1140"/>
                    </a:lnTo>
                    <a:lnTo>
                      <a:pt x="2736" y="1151"/>
                    </a:lnTo>
                    <a:lnTo>
                      <a:pt x="2735" y="1162"/>
                    </a:lnTo>
                    <a:lnTo>
                      <a:pt x="2735" y="1174"/>
                    </a:lnTo>
                    <a:lnTo>
                      <a:pt x="2734" y="1186"/>
                    </a:lnTo>
                    <a:lnTo>
                      <a:pt x="2734" y="1198"/>
                    </a:lnTo>
                    <a:lnTo>
                      <a:pt x="2735" y="1210"/>
                    </a:lnTo>
                    <a:lnTo>
                      <a:pt x="2736" y="1221"/>
                    </a:lnTo>
                    <a:lnTo>
                      <a:pt x="2736" y="1233"/>
                    </a:lnTo>
                    <a:lnTo>
                      <a:pt x="2736" y="1243"/>
                    </a:lnTo>
                    <a:lnTo>
                      <a:pt x="2736" y="1252"/>
                    </a:lnTo>
                    <a:lnTo>
                      <a:pt x="2736" y="1262"/>
                    </a:lnTo>
                    <a:lnTo>
                      <a:pt x="2737" y="1272"/>
                    </a:lnTo>
                    <a:lnTo>
                      <a:pt x="2737" y="1282"/>
                    </a:lnTo>
                    <a:lnTo>
                      <a:pt x="2740" y="1292"/>
                    </a:lnTo>
                    <a:lnTo>
                      <a:pt x="2742" y="1303"/>
                    </a:lnTo>
                    <a:lnTo>
                      <a:pt x="2742" y="1308"/>
                    </a:lnTo>
                    <a:lnTo>
                      <a:pt x="2743" y="1313"/>
                    </a:lnTo>
                    <a:lnTo>
                      <a:pt x="2745" y="1319"/>
                    </a:lnTo>
                    <a:lnTo>
                      <a:pt x="2747" y="1324"/>
                    </a:lnTo>
                    <a:lnTo>
                      <a:pt x="2749" y="1329"/>
                    </a:lnTo>
                    <a:lnTo>
                      <a:pt x="2750" y="1333"/>
                    </a:lnTo>
                    <a:lnTo>
                      <a:pt x="2750" y="1339"/>
                    </a:lnTo>
                    <a:lnTo>
                      <a:pt x="2749" y="1344"/>
                    </a:lnTo>
                    <a:lnTo>
                      <a:pt x="2751" y="1352"/>
                    </a:lnTo>
                    <a:lnTo>
                      <a:pt x="2753" y="1360"/>
                    </a:lnTo>
                    <a:lnTo>
                      <a:pt x="2755" y="1368"/>
                    </a:lnTo>
                    <a:lnTo>
                      <a:pt x="2756" y="1376"/>
                    </a:lnTo>
                    <a:lnTo>
                      <a:pt x="2758" y="1384"/>
                    </a:lnTo>
                    <a:lnTo>
                      <a:pt x="2760" y="1391"/>
                    </a:lnTo>
                    <a:lnTo>
                      <a:pt x="2763" y="1398"/>
                    </a:lnTo>
                    <a:lnTo>
                      <a:pt x="2767" y="1405"/>
                    </a:lnTo>
                    <a:lnTo>
                      <a:pt x="2767" y="1413"/>
                    </a:lnTo>
                    <a:lnTo>
                      <a:pt x="2768" y="1421"/>
                    </a:lnTo>
                    <a:lnTo>
                      <a:pt x="2770" y="1430"/>
                    </a:lnTo>
                    <a:lnTo>
                      <a:pt x="2772" y="1438"/>
                    </a:lnTo>
                    <a:lnTo>
                      <a:pt x="2774" y="1446"/>
                    </a:lnTo>
                    <a:lnTo>
                      <a:pt x="2778" y="1454"/>
                    </a:lnTo>
                    <a:lnTo>
                      <a:pt x="2780" y="1463"/>
                    </a:lnTo>
                    <a:lnTo>
                      <a:pt x="2783" y="1471"/>
                    </a:lnTo>
                    <a:lnTo>
                      <a:pt x="2794" y="1488"/>
                    </a:lnTo>
                    <a:lnTo>
                      <a:pt x="2803" y="1507"/>
                    </a:lnTo>
                    <a:lnTo>
                      <a:pt x="2812" y="1526"/>
                    </a:lnTo>
                    <a:lnTo>
                      <a:pt x="2823" y="1545"/>
                    </a:lnTo>
                    <a:lnTo>
                      <a:pt x="2833" y="1564"/>
                    </a:lnTo>
                    <a:lnTo>
                      <a:pt x="2845" y="1581"/>
                    </a:lnTo>
                    <a:lnTo>
                      <a:pt x="2850" y="1589"/>
                    </a:lnTo>
                    <a:lnTo>
                      <a:pt x="2857" y="1597"/>
                    </a:lnTo>
                    <a:lnTo>
                      <a:pt x="2865" y="1603"/>
                    </a:lnTo>
                    <a:lnTo>
                      <a:pt x="2872" y="1609"/>
                    </a:lnTo>
                    <a:lnTo>
                      <a:pt x="2884" y="1623"/>
                    </a:lnTo>
                    <a:lnTo>
                      <a:pt x="2896" y="1636"/>
                    </a:lnTo>
                    <a:lnTo>
                      <a:pt x="2910" y="1647"/>
                    </a:lnTo>
                    <a:lnTo>
                      <a:pt x="2924" y="1656"/>
                    </a:lnTo>
                    <a:lnTo>
                      <a:pt x="2939" y="1665"/>
                    </a:lnTo>
                    <a:lnTo>
                      <a:pt x="2954" y="1673"/>
                    </a:lnTo>
                    <a:lnTo>
                      <a:pt x="2969" y="1681"/>
                    </a:lnTo>
                    <a:lnTo>
                      <a:pt x="2984" y="1688"/>
                    </a:lnTo>
                    <a:lnTo>
                      <a:pt x="2989" y="1688"/>
                    </a:lnTo>
                    <a:lnTo>
                      <a:pt x="2993" y="1688"/>
                    </a:lnTo>
                    <a:lnTo>
                      <a:pt x="2998" y="1687"/>
                    </a:lnTo>
                    <a:lnTo>
                      <a:pt x="3003" y="1685"/>
                    </a:lnTo>
                    <a:lnTo>
                      <a:pt x="3007" y="1685"/>
                    </a:lnTo>
                    <a:lnTo>
                      <a:pt x="3012" y="1684"/>
                    </a:lnTo>
                    <a:lnTo>
                      <a:pt x="3016" y="1684"/>
                    </a:lnTo>
                    <a:lnTo>
                      <a:pt x="3021" y="1685"/>
                    </a:lnTo>
                    <a:lnTo>
                      <a:pt x="3031" y="1675"/>
                    </a:lnTo>
                    <a:lnTo>
                      <a:pt x="3043" y="1665"/>
                    </a:lnTo>
                    <a:lnTo>
                      <a:pt x="3053" y="1658"/>
                    </a:lnTo>
                    <a:lnTo>
                      <a:pt x="3064" y="1650"/>
                    </a:lnTo>
                    <a:lnTo>
                      <a:pt x="3074" y="1642"/>
                    </a:lnTo>
                    <a:lnTo>
                      <a:pt x="3082" y="1631"/>
                    </a:lnTo>
                    <a:lnTo>
                      <a:pt x="3086" y="1624"/>
                    </a:lnTo>
                    <a:lnTo>
                      <a:pt x="3089" y="1619"/>
                    </a:lnTo>
                    <a:lnTo>
                      <a:pt x="3091" y="1611"/>
                    </a:lnTo>
                    <a:lnTo>
                      <a:pt x="3093" y="1603"/>
                    </a:lnTo>
                    <a:lnTo>
                      <a:pt x="3103" y="1593"/>
                    </a:lnTo>
                    <a:lnTo>
                      <a:pt x="3111" y="1582"/>
                    </a:lnTo>
                    <a:lnTo>
                      <a:pt x="3118" y="1569"/>
                    </a:lnTo>
                    <a:lnTo>
                      <a:pt x="3124" y="1556"/>
                    </a:lnTo>
                    <a:lnTo>
                      <a:pt x="3128" y="1542"/>
                    </a:lnTo>
                    <a:lnTo>
                      <a:pt x="3133" y="1529"/>
                    </a:lnTo>
                    <a:lnTo>
                      <a:pt x="3136" y="1515"/>
                    </a:lnTo>
                    <a:lnTo>
                      <a:pt x="3141" y="1501"/>
                    </a:lnTo>
                    <a:lnTo>
                      <a:pt x="3141" y="1493"/>
                    </a:lnTo>
                    <a:lnTo>
                      <a:pt x="3141" y="1485"/>
                    </a:lnTo>
                    <a:lnTo>
                      <a:pt x="3142" y="1477"/>
                    </a:lnTo>
                    <a:lnTo>
                      <a:pt x="3144" y="1470"/>
                    </a:lnTo>
                    <a:lnTo>
                      <a:pt x="3146" y="1463"/>
                    </a:lnTo>
                    <a:lnTo>
                      <a:pt x="3148" y="1455"/>
                    </a:lnTo>
                    <a:lnTo>
                      <a:pt x="3149" y="1447"/>
                    </a:lnTo>
                    <a:lnTo>
                      <a:pt x="3150" y="1440"/>
                    </a:lnTo>
                    <a:lnTo>
                      <a:pt x="3151" y="1403"/>
                    </a:lnTo>
                    <a:lnTo>
                      <a:pt x="3153" y="1369"/>
                    </a:lnTo>
                    <a:lnTo>
                      <a:pt x="3155" y="1336"/>
                    </a:lnTo>
                    <a:lnTo>
                      <a:pt x="3157" y="1303"/>
                    </a:lnTo>
                    <a:lnTo>
                      <a:pt x="3158" y="1271"/>
                    </a:lnTo>
                    <a:lnTo>
                      <a:pt x="3158" y="1238"/>
                    </a:lnTo>
                    <a:lnTo>
                      <a:pt x="3156" y="1204"/>
                    </a:lnTo>
                    <a:lnTo>
                      <a:pt x="3153" y="1168"/>
                    </a:lnTo>
                    <a:lnTo>
                      <a:pt x="3153" y="1160"/>
                    </a:lnTo>
                    <a:lnTo>
                      <a:pt x="3153" y="1152"/>
                    </a:lnTo>
                    <a:lnTo>
                      <a:pt x="3151" y="1145"/>
                    </a:lnTo>
                    <a:lnTo>
                      <a:pt x="3150" y="1139"/>
                    </a:lnTo>
                    <a:lnTo>
                      <a:pt x="3148" y="1132"/>
                    </a:lnTo>
                    <a:lnTo>
                      <a:pt x="3147" y="1124"/>
                    </a:lnTo>
                    <a:lnTo>
                      <a:pt x="3144" y="1117"/>
                    </a:lnTo>
                    <a:lnTo>
                      <a:pt x="3144" y="1110"/>
                    </a:lnTo>
                    <a:lnTo>
                      <a:pt x="3142" y="1100"/>
                    </a:lnTo>
                    <a:lnTo>
                      <a:pt x="3142" y="1090"/>
                    </a:lnTo>
                    <a:lnTo>
                      <a:pt x="3142" y="1082"/>
                    </a:lnTo>
                    <a:lnTo>
                      <a:pt x="3142" y="1072"/>
                    </a:lnTo>
                    <a:lnTo>
                      <a:pt x="3142" y="1063"/>
                    </a:lnTo>
                    <a:lnTo>
                      <a:pt x="3142" y="1054"/>
                    </a:lnTo>
                    <a:lnTo>
                      <a:pt x="3140" y="1045"/>
                    </a:lnTo>
                    <a:lnTo>
                      <a:pt x="3138" y="1034"/>
                    </a:lnTo>
                    <a:lnTo>
                      <a:pt x="3139" y="1034"/>
                    </a:lnTo>
                    <a:lnTo>
                      <a:pt x="3140" y="1034"/>
                    </a:lnTo>
                    <a:lnTo>
                      <a:pt x="3141" y="1033"/>
                    </a:lnTo>
                    <a:lnTo>
                      <a:pt x="3142" y="1031"/>
                    </a:lnTo>
                    <a:lnTo>
                      <a:pt x="3143" y="1031"/>
                    </a:lnTo>
                    <a:lnTo>
                      <a:pt x="3143" y="1030"/>
                    </a:lnTo>
                    <a:lnTo>
                      <a:pt x="3144" y="1030"/>
                    </a:lnTo>
                    <a:lnTo>
                      <a:pt x="3147" y="1029"/>
                    </a:lnTo>
                    <a:lnTo>
                      <a:pt x="3149" y="1029"/>
                    </a:lnTo>
                    <a:lnTo>
                      <a:pt x="3151" y="1027"/>
                    </a:lnTo>
                    <a:lnTo>
                      <a:pt x="3155" y="1026"/>
                    </a:lnTo>
                    <a:lnTo>
                      <a:pt x="3157" y="1026"/>
                    </a:lnTo>
                    <a:lnTo>
                      <a:pt x="3161" y="1025"/>
                    </a:lnTo>
                    <a:lnTo>
                      <a:pt x="3163" y="1024"/>
                    </a:lnTo>
                    <a:lnTo>
                      <a:pt x="3165" y="1022"/>
                    </a:lnTo>
                    <a:lnTo>
                      <a:pt x="3176" y="1022"/>
                    </a:lnTo>
                    <a:lnTo>
                      <a:pt x="3186" y="1025"/>
                    </a:lnTo>
                    <a:lnTo>
                      <a:pt x="3194" y="1029"/>
                    </a:lnTo>
                    <a:lnTo>
                      <a:pt x="3203" y="1033"/>
                    </a:lnTo>
                    <a:lnTo>
                      <a:pt x="3211" y="1039"/>
                    </a:lnTo>
                    <a:lnTo>
                      <a:pt x="3218" y="1046"/>
                    </a:lnTo>
                    <a:lnTo>
                      <a:pt x="3225" y="1053"/>
                    </a:lnTo>
                    <a:lnTo>
                      <a:pt x="3232" y="1061"/>
                    </a:lnTo>
                    <a:close/>
                    <a:moveTo>
                      <a:pt x="1654" y="1000"/>
                    </a:moveTo>
                    <a:lnTo>
                      <a:pt x="1650" y="1005"/>
                    </a:lnTo>
                    <a:lnTo>
                      <a:pt x="1646" y="1010"/>
                    </a:lnTo>
                    <a:lnTo>
                      <a:pt x="1643" y="1016"/>
                    </a:lnTo>
                    <a:lnTo>
                      <a:pt x="1639" y="1021"/>
                    </a:lnTo>
                    <a:lnTo>
                      <a:pt x="1635" y="1034"/>
                    </a:lnTo>
                    <a:lnTo>
                      <a:pt x="1632" y="1047"/>
                    </a:lnTo>
                    <a:lnTo>
                      <a:pt x="1629" y="1062"/>
                    </a:lnTo>
                    <a:lnTo>
                      <a:pt x="1627" y="1075"/>
                    </a:lnTo>
                    <a:lnTo>
                      <a:pt x="1624" y="1090"/>
                    </a:lnTo>
                    <a:lnTo>
                      <a:pt x="1621" y="1102"/>
                    </a:lnTo>
                    <a:lnTo>
                      <a:pt x="1617" y="1110"/>
                    </a:lnTo>
                    <a:lnTo>
                      <a:pt x="1615" y="1116"/>
                    </a:lnTo>
                    <a:lnTo>
                      <a:pt x="1614" y="1123"/>
                    </a:lnTo>
                    <a:lnTo>
                      <a:pt x="1613" y="1131"/>
                    </a:lnTo>
                    <a:lnTo>
                      <a:pt x="1613" y="1145"/>
                    </a:lnTo>
                    <a:lnTo>
                      <a:pt x="1614" y="1159"/>
                    </a:lnTo>
                    <a:lnTo>
                      <a:pt x="1616" y="1173"/>
                    </a:lnTo>
                    <a:lnTo>
                      <a:pt x="1620" y="1186"/>
                    </a:lnTo>
                    <a:lnTo>
                      <a:pt x="1622" y="1201"/>
                    </a:lnTo>
                    <a:lnTo>
                      <a:pt x="1625" y="1215"/>
                    </a:lnTo>
                    <a:lnTo>
                      <a:pt x="1631" y="1226"/>
                    </a:lnTo>
                    <a:lnTo>
                      <a:pt x="1638" y="1235"/>
                    </a:lnTo>
                    <a:lnTo>
                      <a:pt x="1645" y="1245"/>
                    </a:lnTo>
                    <a:lnTo>
                      <a:pt x="1654" y="1251"/>
                    </a:lnTo>
                    <a:lnTo>
                      <a:pt x="1663" y="1258"/>
                    </a:lnTo>
                    <a:lnTo>
                      <a:pt x="1673" y="1263"/>
                    </a:lnTo>
                    <a:lnTo>
                      <a:pt x="1683" y="1267"/>
                    </a:lnTo>
                    <a:lnTo>
                      <a:pt x="1693" y="1270"/>
                    </a:lnTo>
                    <a:lnTo>
                      <a:pt x="1695" y="1280"/>
                    </a:lnTo>
                    <a:lnTo>
                      <a:pt x="1693" y="1291"/>
                    </a:lnTo>
                    <a:lnTo>
                      <a:pt x="1690" y="1300"/>
                    </a:lnTo>
                    <a:lnTo>
                      <a:pt x="1687" y="1308"/>
                    </a:lnTo>
                    <a:lnTo>
                      <a:pt x="1683" y="1317"/>
                    </a:lnTo>
                    <a:lnTo>
                      <a:pt x="1678" y="1325"/>
                    </a:lnTo>
                    <a:lnTo>
                      <a:pt x="1675" y="1333"/>
                    </a:lnTo>
                    <a:lnTo>
                      <a:pt x="1672" y="1342"/>
                    </a:lnTo>
                    <a:lnTo>
                      <a:pt x="1665" y="1352"/>
                    </a:lnTo>
                    <a:lnTo>
                      <a:pt x="1658" y="1360"/>
                    </a:lnTo>
                    <a:lnTo>
                      <a:pt x="1650" y="1368"/>
                    </a:lnTo>
                    <a:lnTo>
                      <a:pt x="1642" y="1376"/>
                    </a:lnTo>
                    <a:lnTo>
                      <a:pt x="1632" y="1382"/>
                    </a:lnTo>
                    <a:lnTo>
                      <a:pt x="1624" y="1390"/>
                    </a:lnTo>
                    <a:lnTo>
                      <a:pt x="1615" y="1397"/>
                    </a:lnTo>
                    <a:lnTo>
                      <a:pt x="1607" y="1403"/>
                    </a:lnTo>
                    <a:lnTo>
                      <a:pt x="1601" y="1402"/>
                    </a:lnTo>
                    <a:lnTo>
                      <a:pt x="1595" y="1399"/>
                    </a:lnTo>
                    <a:lnTo>
                      <a:pt x="1590" y="1397"/>
                    </a:lnTo>
                    <a:lnTo>
                      <a:pt x="1583" y="1394"/>
                    </a:lnTo>
                    <a:lnTo>
                      <a:pt x="1577" y="1393"/>
                    </a:lnTo>
                    <a:lnTo>
                      <a:pt x="1571" y="1393"/>
                    </a:lnTo>
                    <a:lnTo>
                      <a:pt x="1564" y="1395"/>
                    </a:lnTo>
                    <a:lnTo>
                      <a:pt x="1558" y="1401"/>
                    </a:lnTo>
                    <a:lnTo>
                      <a:pt x="1554" y="1397"/>
                    </a:lnTo>
                    <a:lnTo>
                      <a:pt x="1549" y="1395"/>
                    </a:lnTo>
                    <a:lnTo>
                      <a:pt x="1545" y="1397"/>
                    </a:lnTo>
                    <a:lnTo>
                      <a:pt x="1540" y="1398"/>
                    </a:lnTo>
                    <a:lnTo>
                      <a:pt x="1534" y="1399"/>
                    </a:lnTo>
                    <a:lnTo>
                      <a:pt x="1530" y="1402"/>
                    </a:lnTo>
                    <a:lnTo>
                      <a:pt x="1525" y="1402"/>
                    </a:lnTo>
                    <a:lnTo>
                      <a:pt x="1519" y="1402"/>
                    </a:lnTo>
                    <a:lnTo>
                      <a:pt x="1509" y="1402"/>
                    </a:lnTo>
                    <a:lnTo>
                      <a:pt x="1498" y="1403"/>
                    </a:lnTo>
                    <a:lnTo>
                      <a:pt x="1488" y="1406"/>
                    </a:lnTo>
                    <a:lnTo>
                      <a:pt x="1479" y="1410"/>
                    </a:lnTo>
                    <a:lnTo>
                      <a:pt x="1470" y="1415"/>
                    </a:lnTo>
                    <a:lnTo>
                      <a:pt x="1460" y="1422"/>
                    </a:lnTo>
                    <a:lnTo>
                      <a:pt x="1452" y="1429"/>
                    </a:lnTo>
                    <a:lnTo>
                      <a:pt x="1445" y="1436"/>
                    </a:lnTo>
                    <a:lnTo>
                      <a:pt x="1441" y="1421"/>
                    </a:lnTo>
                    <a:lnTo>
                      <a:pt x="1437" y="1405"/>
                    </a:lnTo>
                    <a:lnTo>
                      <a:pt x="1435" y="1389"/>
                    </a:lnTo>
                    <a:lnTo>
                      <a:pt x="1433" y="1373"/>
                    </a:lnTo>
                    <a:lnTo>
                      <a:pt x="1429" y="1357"/>
                    </a:lnTo>
                    <a:lnTo>
                      <a:pt x="1426" y="1341"/>
                    </a:lnTo>
                    <a:lnTo>
                      <a:pt x="1421" y="1325"/>
                    </a:lnTo>
                    <a:lnTo>
                      <a:pt x="1415" y="1311"/>
                    </a:lnTo>
                    <a:lnTo>
                      <a:pt x="1420" y="1297"/>
                    </a:lnTo>
                    <a:lnTo>
                      <a:pt x="1422" y="1286"/>
                    </a:lnTo>
                    <a:lnTo>
                      <a:pt x="1424" y="1272"/>
                    </a:lnTo>
                    <a:lnTo>
                      <a:pt x="1424" y="1259"/>
                    </a:lnTo>
                    <a:lnTo>
                      <a:pt x="1424" y="1246"/>
                    </a:lnTo>
                    <a:lnTo>
                      <a:pt x="1420" y="1233"/>
                    </a:lnTo>
                    <a:lnTo>
                      <a:pt x="1417" y="1221"/>
                    </a:lnTo>
                    <a:lnTo>
                      <a:pt x="1412" y="1209"/>
                    </a:lnTo>
                    <a:lnTo>
                      <a:pt x="1413" y="1205"/>
                    </a:lnTo>
                    <a:lnTo>
                      <a:pt x="1413" y="1201"/>
                    </a:lnTo>
                    <a:lnTo>
                      <a:pt x="1412" y="1198"/>
                    </a:lnTo>
                    <a:lnTo>
                      <a:pt x="1411" y="1196"/>
                    </a:lnTo>
                    <a:lnTo>
                      <a:pt x="1409" y="1193"/>
                    </a:lnTo>
                    <a:lnTo>
                      <a:pt x="1407" y="1190"/>
                    </a:lnTo>
                    <a:lnTo>
                      <a:pt x="1405" y="1188"/>
                    </a:lnTo>
                    <a:lnTo>
                      <a:pt x="1403" y="1185"/>
                    </a:lnTo>
                    <a:lnTo>
                      <a:pt x="1407" y="1185"/>
                    </a:lnTo>
                    <a:lnTo>
                      <a:pt x="1411" y="1184"/>
                    </a:lnTo>
                    <a:lnTo>
                      <a:pt x="1413" y="1181"/>
                    </a:lnTo>
                    <a:lnTo>
                      <a:pt x="1415" y="1178"/>
                    </a:lnTo>
                    <a:lnTo>
                      <a:pt x="1419" y="1170"/>
                    </a:lnTo>
                    <a:lnTo>
                      <a:pt x="1422" y="1164"/>
                    </a:lnTo>
                    <a:lnTo>
                      <a:pt x="1427" y="1157"/>
                    </a:lnTo>
                    <a:lnTo>
                      <a:pt x="1430" y="1152"/>
                    </a:lnTo>
                    <a:lnTo>
                      <a:pt x="1434" y="1151"/>
                    </a:lnTo>
                    <a:lnTo>
                      <a:pt x="1437" y="1149"/>
                    </a:lnTo>
                    <a:lnTo>
                      <a:pt x="1441" y="1149"/>
                    </a:lnTo>
                    <a:lnTo>
                      <a:pt x="1445" y="1151"/>
                    </a:lnTo>
                    <a:lnTo>
                      <a:pt x="1450" y="1151"/>
                    </a:lnTo>
                    <a:lnTo>
                      <a:pt x="1454" y="1149"/>
                    </a:lnTo>
                    <a:lnTo>
                      <a:pt x="1458" y="1147"/>
                    </a:lnTo>
                    <a:lnTo>
                      <a:pt x="1462" y="1144"/>
                    </a:lnTo>
                    <a:lnTo>
                      <a:pt x="1465" y="1141"/>
                    </a:lnTo>
                    <a:lnTo>
                      <a:pt x="1469" y="1137"/>
                    </a:lnTo>
                    <a:lnTo>
                      <a:pt x="1472" y="1132"/>
                    </a:lnTo>
                    <a:lnTo>
                      <a:pt x="1474" y="1128"/>
                    </a:lnTo>
                    <a:lnTo>
                      <a:pt x="1475" y="1125"/>
                    </a:lnTo>
                    <a:lnTo>
                      <a:pt x="1475" y="1123"/>
                    </a:lnTo>
                    <a:lnTo>
                      <a:pt x="1475" y="1119"/>
                    </a:lnTo>
                    <a:lnTo>
                      <a:pt x="1475" y="1115"/>
                    </a:lnTo>
                    <a:lnTo>
                      <a:pt x="1475" y="1112"/>
                    </a:lnTo>
                    <a:lnTo>
                      <a:pt x="1477" y="1108"/>
                    </a:lnTo>
                    <a:lnTo>
                      <a:pt x="1477" y="1106"/>
                    </a:lnTo>
                    <a:lnTo>
                      <a:pt x="1478" y="1103"/>
                    </a:lnTo>
                    <a:lnTo>
                      <a:pt x="1486" y="1096"/>
                    </a:lnTo>
                    <a:lnTo>
                      <a:pt x="1493" y="1092"/>
                    </a:lnTo>
                    <a:lnTo>
                      <a:pt x="1502" y="1090"/>
                    </a:lnTo>
                    <a:lnTo>
                      <a:pt x="1510" y="1087"/>
                    </a:lnTo>
                    <a:lnTo>
                      <a:pt x="1518" y="1084"/>
                    </a:lnTo>
                    <a:lnTo>
                      <a:pt x="1526" y="1079"/>
                    </a:lnTo>
                    <a:lnTo>
                      <a:pt x="1530" y="1076"/>
                    </a:lnTo>
                    <a:lnTo>
                      <a:pt x="1533" y="1074"/>
                    </a:lnTo>
                    <a:lnTo>
                      <a:pt x="1535" y="1069"/>
                    </a:lnTo>
                    <a:lnTo>
                      <a:pt x="1538" y="1063"/>
                    </a:lnTo>
                    <a:lnTo>
                      <a:pt x="1539" y="1055"/>
                    </a:lnTo>
                    <a:lnTo>
                      <a:pt x="1541" y="1047"/>
                    </a:lnTo>
                    <a:lnTo>
                      <a:pt x="1545" y="1039"/>
                    </a:lnTo>
                    <a:lnTo>
                      <a:pt x="1548" y="1033"/>
                    </a:lnTo>
                    <a:lnTo>
                      <a:pt x="1553" y="1026"/>
                    </a:lnTo>
                    <a:lnTo>
                      <a:pt x="1557" y="1021"/>
                    </a:lnTo>
                    <a:lnTo>
                      <a:pt x="1564" y="1016"/>
                    </a:lnTo>
                    <a:lnTo>
                      <a:pt x="1571" y="1013"/>
                    </a:lnTo>
                    <a:lnTo>
                      <a:pt x="1579" y="1010"/>
                    </a:lnTo>
                    <a:lnTo>
                      <a:pt x="1588" y="1008"/>
                    </a:lnTo>
                    <a:lnTo>
                      <a:pt x="1597" y="1005"/>
                    </a:lnTo>
                    <a:lnTo>
                      <a:pt x="1606" y="1002"/>
                    </a:lnTo>
                    <a:lnTo>
                      <a:pt x="1614" y="998"/>
                    </a:lnTo>
                    <a:lnTo>
                      <a:pt x="1621" y="993"/>
                    </a:lnTo>
                    <a:lnTo>
                      <a:pt x="1628" y="986"/>
                    </a:lnTo>
                    <a:lnTo>
                      <a:pt x="1635" y="979"/>
                    </a:lnTo>
                    <a:lnTo>
                      <a:pt x="1637" y="981"/>
                    </a:lnTo>
                    <a:lnTo>
                      <a:pt x="1639" y="982"/>
                    </a:lnTo>
                    <a:lnTo>
                      <a:pt x="1643" y="985"/>
                    </a:lnTo>
                    <a:lnTo>
                      <a:pt x="1646" y="986"/>
                    </a:lnTo>
                    <a:lnTo>
                      <a:pt x="1648" y="989"/>
                    </a:lnTo>
                    <a:lnTo>
                      <a:pt x="1651" y="992"/>
                    </a:lnTo>
                    <a:lnTo>
                      <a:pt x="1653" y="996"/>
                    </a:lnTo>
                    <a:lnTo>
                      <a:pt x="1654" y="1000"/>
                    </a:lnTo>
                    <a:close/>
                    <a:moveTo>
                      <a:pt x="2013" y="1429"/>
                    </a:moveTo>
                    <a:lnTo>
                      <a:pt x="2016" y="1432"/>
                    </a:lnTo>
                    <a:lnTo>
                      <a:pt x="2020" y="1436"/>
                    </a:lnTo>
                    <a:lnTo>
                      <a:pt x="2024" y="1439"/>
                    </a:lnTo>
                    <a:lnTo>
                      <a:pt x="2029" y="1440"/>
                    </a:lnTo>
                    <a:lnTo>
                      <a:pt x="2039" y="1444"/>
                    </a:lnTo>
                    <a:lnTo>
                      <a:pt x="2049" y="1448"/>
                    </a:lnTo>
                    <a:lnTo>
                      <a:pt x="2053" y="1450"/>
                    </a:lnTo>
                    <a:lnTo>
                      <a:pt x="2058" y="1452"/>
                    </a:lnTo>
                    <a:lnTo>
                      <a:pt x="2060" y="1455"/>
                    </a:lnTo>
                    <a:lnTo>
                      <a:pt x="2063" y="1458"/>
                    </a:lnTo>
                    <a:lnTo>
                      <a:pt x="2064" y="1463"/>
                    </a:lnTo>
                    <a:lnTo>
                      <a:pt x="2064" y="1467"/>
                    </a:lnTo>
                    <a:lnTo>
                      <a:pt x="2063" y="1474"/>
                    </a:lnTo>
                    <a:lnTo>
                      <a:pt x="2060" y="1480"/>
                    </a:lnTo>
                    <a:lnTo>
                      <a:pt x="2056" y="1492"/>
                    </a:lnTo>
                    <a:lnTo>
                      <a:pt x="2051" y="1503"/>
                    </a:lnTo>
                    <a:lnTo>
                      <a:pt x="2046" y="1513"/>
                    </a:lnTo>
                    <a:lnTo>
                      <a:pt x="2042" y="1525"/>
                    </a:lnTo>
                    <a:lnTo>
                      <a:pt x="2036" y="1536"/>
                    </a:lnTo>
                    <a:lnTo>
                      <a:pt x="2031" y="1546"/>
                    </a:lnTo>
                    <a:lnTo>
                      <a:pt x="2027" y="1557"/>
                    </a:lnTo>
                    <a:lnTo>
                      <a:pt x="2022" y="1569"/>
                    </a:lnTo>
                    <a:lnTo>
                      <a:pt x="2016" y="1575"/>
                    </a:lnTo>
                    <a:lnTo>
                      <a:pt x="2011" y="1582"/>
                    </a:lnTo>
                    <a:lnTo>
                      <a:pt x="2005" y="1587"/>
                    </a:lnTo>
                    <a:lnTo>
                      <a:pt x="1998" y="1593"/>
                    </a:lnTo>
                    <a:lnTo>
                      <a:pt x="1990" y="1597"/>
                    </a:lnTo>
                    <a:lnTo>
                      <a:pt x="1983" y="1598"/>
                    </a:lnTo>
                    <a:lnTo>
                      <a:pt x="1975" y="1599"/>
                    </a:lnTo>
                    <a:lnTo>
                      <a:pt x="1967" y="1599"/>
                    </a:lnTo>
                    <a:lnTo>
                      <a:pt x="1966" y="1601"/>
                    </a:lnTo>
                    <a:lnTo>
                      <a:pt x="1963" y="1602"/>
                    </a:lnTo>
                    <a:lnTo>
                      <a:pt x="1962" y="1603"/>
                    </a:lnTo>
                    <a:lnTo>
                      <a:pt x="1960" y="1605"/>
                    </a:lnTo>
                    <a:lnTo>
                      <a:pt x="1958" y="1606"/>
                    </a:lnTo>
                    <a:lnTo>
                      <a:pt x="1956" y="1606"/>
                    </a:lnTo>
                    <a:lnTo>
                      <a:pt x="1954" y="1607"/>
                    </a:lnTo>
                    <a:lnTo>
                      <a:pt x="1952" y="1607"/>
                    </a:lnTo>
                    <a:lnTo>
                      <a:pt x="1952" y="1602"/>
                    </a:lnTo>
                    <a:lnTo>
                      <a:pt x="1951" y="1597"/>
                    </a:lnTo>
                    <a:lnTo>
                      <a:pt x="1948" y="1593"/>
                    </a:lnTo>
                    <a:lnTo>
                      <a:pt x="1946" y="1587"/>
                    </a:lnTo>
                    <a:lnTo>
                      <a:pt x="1944" y="1583"/>
                    </a:lnTo>
                    <a:lnTo>
                      <a:pt x="1940" y="1579"/>
                    </a:lnTo>
                    <a:lnTo>
                      <a:pt x="1937" y="1575"/>
                    </a:lnTo>
                    <a:lnTo>
                      <a:pt x="1932" y="1573"/>
                    </a:lnTo>
                    <a:lnTo>
                      <a:pt x="1918" y="1571"/>
                    </a:lnTo>
                    <a:lnTo>
                      <a:pt x="1902" y="1568"/>
                    </a:lnTo>
                    <a:lnTo>
                      <a:pt x="1887" y="1564"/>
                    </a:lnTo>
                    <a:lnTo>
                      <a:pt x="1872" y="1558"/>
                    </a:lnTo>
                    <a:lnTo>
                      <a:pt x="1857" y="1554"/>
                    </a:lnTo>
                    <a:lnTo>
                      <a:pt x="1842" y="1553"/>
                    </a:lnTo>
                    <a:lnTo>
                      <a:pt x="1835" y="1553"/>
                    </a:lnTo>
                    <a:lnTo>
                      <a:pt x="1828" y="1556"/>
                    </a:lnTo>
                    <a:lnTo>
                      <a:pt x="1820" y="1558"/>
                    </a:lnTo>
                    <a:lnTo>
                      <a:pt x="1813" y="1562"/>
                    </a:lnTo>
                    <a:lnTo>
                      <a:pt x="1811" y="1565"/>
                    </a:lnTo>
                    <a:lnTo>
                      <a:pt x="1809" y="1566"/>
                    </a:lnTo>
                    <a:lnTo>
                      <a:pt x="1806" y="1568"/>
                    </a:lnTo>
                    <a:lnTo>
                      <a:pt x="1803" y="1569"/>
                    </a:lnTo>
                    <a:lnTo>
                      <a:pt x="1801" y="1570"/>
                    </a:lnTo>
                    <a:lnTo>
                      <a:pt x="1798" y="1573"/>
                    </a:lnTo>
                    <a:lnTo>
                      <a:pt x="1796" y="1574"/>
                    </a:lnTo>
                    <a:lnTo>
                      <a:pt x="1794" y="1578"/>
                    </a:lnTo>
                    <a:lnTo>
                      <a:pt x="1787" y="1582"/>
                    </a:lnTo>
                    <a:lnTo>
                      <a:pt x="1780" y="1587"/>
                    </a:lnTo>
                    <a:lnTo>
                      <a:pt x="1773" y="1594"/>
                    </a:lnTo>
                    <a:lnTo>
                      <a:pt x="1766" y="1601"/>
                    </a:lnTo>
                    <a:lnTo>
                      <a:pt x="1760" y="1607"/>
                    </a:lnTo>
                    <a:lnTo>
                      <a:pt x="1755" y="1615"/>
                    </a:lnTo>
                    <a:lnTo>
                      <a:pt x="1750" y="1624"/>
                    </a:lnTo>
                    <a:lnTo>
                      <a:pt x="1745" y="1632"/>
                    </a:lnTo>
                    <a:lnTo>
                      <a:pt x="1744" y="1650"/>
                    </a:lnTo>
                    <a:lnTo>
                      <a:pt x="1741" y="1665"/>
                    </a:lnTo>
                    <a:lnTo>
                      <a:pt x="1737" y="1681"/>
                    </a:lnTo>
                    <a:lnTo>
                      <a:pt x="1733" y="1697"/>
                    </a:lnTo>
                    <a:lnTo>
                      <a:pt x="1728" y="1713"/>
                    </a:lnTo>
                    <a:lnTo>
                      <a:pt x="1721" y="1728"/>
                    </a:lnTo>
                    <a:lnTo>
                      <a:pt x="1713" y="1742"/>
                    </a:lnTo>
                    <a:lnTo>
                      <a:pt x="1705" y="1755"/>
                    </a:lnTo>
                    <a:lnTo>
                      <a:pt x="1702" y="1755"/>
                    </a:lnTo>
                    <a:lnTo>
                      <a:pt x="1700" y="1757"/>
                    </a:lnTo>
                    <a:lnTo>
                      <a:pt x="1698" y="1758"/>
                    </a:lnTo>
                    <a:lnTo>
                      <a:pt x="1697" y="1761"/>
                    </a:lnTo>
                    <a:lnTo>
                      <a:pt x="1697" y="1763"/>
                    </a:lnTo>
                    <a:lnTo>
                      <a:pt x="1696" y="1766"/>
                    </a:lnTo>
                    <a:lnTo>
                      <a:pt x="1695" y="1769"/>
                    </a:lnTo>
                    <a:lnTo>
                      <a:pt x="1695" y="1770"/>
                    </a:lnTo>
                    <a:lnTo>
                      <a:pt x="1691" y="1774"/>
                    </a:lnTo>
                    <a:lnTo>
                      <a:pt x="1688" y="1778"/>
                    </a:lnTo>
                    <a:lnTo>
                      <a:pt x="1684" y="1783"/>
                    </a:lnTo>
                    <a:lnTo>
                      <a:pt x="1682" y="1789"/>
                    </a:lnTo>
                    <a:lnTo>
                      <a:pt x="1678" y="1793"/>
                    </a:lnTo>
                    <a:lnTo>
                      <a:pt x="1674" y="1795"/>
                    </a:lnTo>
                    <a:lnTo>
                      <a:pt x="1672" y="1795"/>
                    </a:lnTo>
                    <a:lnTo>
                      <a:pt x="1669" y="1795"/>
                    </a:lnTo>
                    <a:lnTo>
                      <a:pt x="1667" y="1794"/>
                    </a:lnTo>
                    <a:lnTo>
                      <a:pt x="1663" y="1793"/>
                    </a:lnTo>
                    <a:lnTo>
                      <a:pt x="1646" y="1791"/>
                    </a:lnTo>
                    <a:lnTo>
                      <a:pt x="1629" y="1791"/>
                    </a:lnTo>
                    <a:lnTo>
                      <a:pt x="1612" y="1793"/>
                    </a:lnTo>
                    <a:lnTo>
                      <a:pt x="1593" y="1794"/>
                    </a:lnTo>
                    <a:lnTo>
                      <a:pt x="1575" y="1794"/>
                    </a:lnTo>
                    <a:lnTo>
                      <a:pt x="1556" y="1794"/>
                    </a:lnTo>
                    <a:lnTo>
                      <a:pt x="1538" y="1793"/>
                    </a:lnTo>
                    <a:lnTo>
                      <a:pt x="1519" y="1790"/>
                    </a:lnTo>
                    <a:lnTo>
                      <a:pt x="1520" y="1782"/>
                    </a:lnTo>
                    <a:lnTo>
                      <a:pt x="1524" y="1775"/>
                    </a:lnTo>
                    <a:lnTo>
                      <a:pt x="1526" y="1767"/>
                    </a:lnTo>
                    <a:lnTo>
                      <a:pt x="1530" y="1761"/>
                    </a:lnTo>
                    <a:lnTo>
                      <a:pt x="1533" y="1753"/>
                    </a:lnTo>
                    <a:lnTo>
                      <a:pt x="1537" y="1745"/>
                    </a:lnTo>
                    <a:lnTo>
                      <a:pt x="1540" y="1738"/>
                    </a:lnTo>
                    <a:lnTo>
                      <a:pt x="1542" y="1730"/>
                    </a:lnTo>
                    <a:lnTo>
                      <a:pt x="1546" y="1720"/>
                    </a:lnTo>
                    <a:lnTo>
                      <a:pt x="1549" y="1710"/>
                    </a:lnTo>
                    <a:lnTo>
                      <a:pt x="1553" y="1700"/>
                    </a:lnTo>
                    <a:lnTo>
                      <a:pt x="1556" y="1689"/>
                    </a:lnTo>
                    <a:lnTo>
                      <a:pt x="1558" y="1679"/>
                    </a:lnTo>
                    <a:lnTo>
                      <a:pt x="1561" y="1669"/>
                    </a:lnTo>
                    <a:lnTo>
                      <a:pt x="1562" y="1659"/>
                    </a:lnTo>
                    <a:lnTo>
                      <a:pt x="1562" y="1648"/>
                    </a:lnTo>
                    <a:lnTo>
                      <a:pt x="1567" y="1638"/>
                    </a:lnTo>
                    <a:lnTo>
                      <a:pt x="1571" y="1627"/>
                    </a:lnTo>
                    <a:lnTo>
                      <a:pt x="1575" y="1615"/>
                    </a:lnTo>
                    <a:lnTo>
                      <a:pt x="1578" y="1605"/>
                    </a:lnTo>
                    <a:lnTo>
                      <a:pt x="1583" y="1594"/>
                    </a:lnTo>
                    <a:lnTo>
                      <a:pt x="1588" y="1586"/>
                    </a:lnTo>
                    <a:lnTo>
                      <a:pt x="1591" y="1582"/>
                    </a:lnTo>
                    <a:lnTo>
                      <a:pt x="1595" y="1578"/>
                    </a:lnTo>
                    <a:lnTo>
                      <a:pt x="1600" y="1575"/>
                    </a:lnTo>
                    <a:lnTo>
                      <a:pt x="1605" y="1574"/>
                    </a:lnTo>
                    <a:lnTo>
                      <a:pt x="1608" y="1569"/>
                    </a:lnTo>
                    <a:lnTo>
                      <a:pt x="1612" y="1564"/>
                    </a:lnTo>
                    <a:lnTo>
                      <a:pt x="1616" y="1557"/>
                    </a:lnTo>
                    <a:lnTo>
                      <a:pt x="1620" y="1552"/>
                    </a:lnTo>
                    <a:lnTo>
                      <a:pt x="1623" y="1545"/>
                    </a:lnTo>
                    <a:lnTo>
                      <a:pt x="1624" y="1538"/>
                    </a:lnTo>
                    <a:lnTo>
                      <a:pt x="1624" y="1530"/>
                    </a:lnTo>
                    <a:lnTo>
                      <a:pt x="1621" y="1523"/>
                    </a:lnTo>
                    <a:lnTo>
                      <a:pt x="1629" y="1513"/>
                    </a:lnTo>
                    <a:lnTo>
                      <a:pt x="1638" y="1507"/>
                    </a:lnTo>
                    <a:lnTo>
                      <a:pt x="1647" y="1500"/>
                    </a:lnTo>
                    <a:lnTo>
                      <a:pt x="1657" y="1493"/>
                    </a:lnTo>
                    <a:lnTo>
                      <a:pt x="1666" y="1488"/>
                    </a:lnTo>
                    <a:lnTo>
                      <a:pt x="1675" y="1481"/>
                    </a:lnTo>
                    <a:lnTo>
                      <a:pt x="1683" y="1474"/>
                    </a:lnTo>
                    <a:lnTo>
                      <a:pt x="1690" y="1464"/>
                    </a:lnTo>
                    <a:lnTo>
                      <a:pt x="1699" y="1460"/>
                    </a:lnTo>
                    <a:lnTo>
                      <a:pt x="1707" y="1455"/>
                    </a:lnTo>
                    <a:lnTo>
                      <a:pt x="1714" y="1448"/>
                    </a:lnTo>
                    <a:lnTo>
                      <a:pt x="1721" y="1440"/>
                    </a:lnTo>
                    <a:lnTo>
                      <a:pt x="1728" y="1434"/>
                    </a:lnTo>
                    <a:lnTo>
                      <a:pt x="1735" y="1426"/>
                    </a:lnTo>
                    <a:lnTo>
                      <a:pt x="1742" y="1419"/>
                    </a:lnTo>
                    <a:lnTo>
                      <a:pt x="1749" y="1414"/>
                    </a:lnTo>
                    <a:lnTo>
                      <a:pt x="1753" y="1407"/>
                    </a:lnTo>
                    <a:lnTo>
                      <a:pt x="1759" y="1401"/>
                    </a:lnTo>
                    <a:lnTo>
                      <a:pt x="1765" y="1394"/>
                    </a:lnTo>
                    <a:lnTo>
                      <a:pt x="1770" y="1387"/>
                    </a:lnTo>
                    <a:lnTo>
                      <a:pt x="1774" y="1381"/>
                    </a:lnTo>
                    <a:lnTo>
                      <a:pt x="1779" y="1374"/>
                    </a:lnTo>
                    <a:lnTo>
                      <a:pt x="1782" y="1366"/>
                    </a:lnTo>
                    <a:lnTo>
                      <a:pt x="1783" y="1358"/>
                    </a:lnTo>
                    <a:lnTo>
                      <a:pt x="1794" y="1365"/>
                    </a:lnTo>
                    <a:lnTo>
                      <a:pt x="1803" y="1370"/>
                    </a:lnTo>
                    <a:lnTo>
                      <a:pt x="1813" y="1376"/>
                    </a:lnTo>
                    <a:lnTo>
                      <a:pt x="1825" y="1378"/>
                    </a:lnTo>
                    <a:lnTo>
                      <a:pt x="1835" y="1381"/>
                    </a:lnTo>
                    <a:lnTo>
                      <a:pt x="1847" y="1382"/>
                    </a:lnTo>
                    <a:lnTo>
                      <a:pt x="1858" y="1384"/>
                    </a:lnTo>
                    <a:lnTo>
                      <a:pt x="1869" y="1384"/>
                    </a:lnTo>
                    <a:lnTo>
                      <a:pt x="1892" y="1381"/>
                    </a:lnTo>
                    <a:lnTo>
                      <a:pt x="1915" y="1377"/>
                    </a:lnTo>
                    <a:lnTo>
                      <a:pt x="1936" y="1370"/>
                    </a:lnTo>
                    <a:lnTo>
                      <a:pt x="1956" y="1362"/>
                    </a:lnTo>
                    <a:lnTo>
                      <a:pt x="1977" y="1336"/>
                    </a:lnTo>
                    <a:lnTo>
                      <a:pt x="1981" y="1348"/>
                    </a:lnTo>
                    <a:lnTo>
                      <a:pt x="1983" y="1361"/>
                    </a:lnTo>
                    <a:lnTo>
                      <a:pt x="1984" y="1373"/>
                    </a:lnTo>
                    <a:lnTo>
                      <a:pt x="1986" y="1386"/>
                    </a:lnTo>
                    <a:lnTo>
                      <a:pt x="1990" y="1398"/>
                    </a:lnTo>
                    <a:lnTo>
                      <a:pt x="1996" y="1409"/>
                    </a:lnTo>
                    <a:lnTo>
                      <a:pt x="1999" y="1415"/>
                    </a:lnTo>
                    <a:lnTo>
                      <a:pt x="2003" y="1419"/>
                    </a:lnTo>
                    <a:lnTo>
                      <a:pt x="2008" y="1425"/>
                    </a:lnTo>
                    <a:lnTo>
                      <a:pt x="2013" y="1429"/>
                    </a:lnTo>
                    <a:close/>
                    <a:moveTo>
                      <a:pt x="1944" y="583"/>
                    </a:moveTo>
                    <a:lnTo>
                      <a:pt x="1945" y="587"/>
                    </a:lnTo>
                    <a:lnTo>
                      <a:pt x="1946" y="591"/>
                    </a:lnTo>
                    <a:lnTo>
                      <a:pt x="1948" y="595"/>
                    </a:lnTo>
                    <a:lnTo>
                      <a:pt x="1949" y="599"/>
                    </a:lnTo>
                    <a:lnTo>
                      <a:pt x="1953" y="603"/>
                    </a:lnTo>
                    <a:lnTo>
                      <a:pt x="1955" y="605"/>
                    </a:lnTo>
                    <a:lnTo>
                      <a:pt x="1959" y="608"/>
                    </a:lnTo>
                    <a:lnTo>
                      <a:pt x="1962" y="609"/>
                    </a:lnTo>
                    <a:lnTo>
                      <a:pt x="1964" y="608"/>
                    </a:lnTo>
                    <a:lnTo>
                      <a:pt x="1967" y="608"/>
                    </a:lnTo>
                    <a:lnTo>
                      <a:pt x="1969" y="608"/>
                    </a:lnTo>
                    <a:lnTo>
                      <a:pt x="1971" y="609"/>
                    </a:lnTo>
                    <a:lnTo>
                      <a:pt x="1974" y="609"/>
                    </a:lnTo>
                    <a:lnTo>
                      <a:pt x="1976" y="611"/>
                    </a:lnTo>
                    <a:lnTo>
                      <a:pt x="1978" y="611"/>
                    </a:lnTo>
                    <a:lnTo>
                      <a:pt x="1981" y="609"/>
                    </a:lnTo>
                    <a:lnTo>
                      <a:pt x="1982" y="613"/>
                    </a:lnTo>
                    <a:lnTo>
                      <a:pt x="1984" y="616"/>
                    </a:lnTo>
                    <a:lnTo>
                      <a:pt x="1986" y="620"/>
                    </a:lnTo>
                    <a:lnTo>
                      <a:pt x="1989" y="622"/>
                    </a:lnTo>
                    <a:lnTo>
                      <a:pt x="1991" y="625"/>
                    </a:lnTo>
                    <a:lnTo>
                      <a:pt x="1993" y="628"/>
                    </a:lnTo>
                    <a:lnTo>
                      <a:pt x="1997" y="629"/>
                    </a:lnTo>
                    <a:lnTo>
                      <a:pt x="2000" y="630"/>
                    </a:lnTo>
                    <a:lnTo>
                      <a:pt x="2019" y="625"/>
                    </a:lnTo>
                    <a:lnTo>
                      <a:pt x="2019" y="629"/>
                    </a:lnTo>
                    <a:lnTo>
                      <a:pt x="2019" y="633"/>
                    </a:lnTo>
                    <a:lnTo>
                      <a:pt x="2020" y="637"/>
                    </a:lnTo>
                    <a:lnTo>
                      <a:pt x="2022" y="640"/>
                    </a:lnTo>
                    <a:lnTo>
                      <a:pt x="2024" y="642"/>
                    </a:lnTo>
                    <a:lnTo>
                      <a:pt x="2027" y="645"/>
                    </a:lnTo>
                    <a:lnTo>
                      <a:pt x="2029" y="648"/>
                    </a:lnTo>
                    <a:lnTo>
                      <a:pt x="2031" y="649"/>
                    </a:lnTo>
                    <a:lnTo>
                      <a:pt x="2035" y="650"/>
                    </a:lnTo>
                    <a:lnTo>
                      <a:pt x="2038" y="650"/>
                    </a:lnTo>
                    <a:lnTo>
                      <a:pt x="2042" y="649"/>
                    </a:lnTo>
                    <a:lnTo>
                      <a:pt x="2045" y="648"/>
                    </a:lnTo>
                    <a:lnTo>
                      <a:pt x="2049" y="645"/>
                    </a:lnTo>
                    <a:lnTo>
                      <a:pt x="2052" y="644"/>
                    </a:lnTo>
                    <a:lnTo>
                      <a:pt x="2054" y="642"/>
                    </a:lnTo>
                    <a:lnTo>
                      <a:pt x="2058" y="641"/>
                    </a:lnTo>
                    <a:lnTo>
                      <a:pt x="2060" y="645"/>
                    </a:lnTo>
                    <a:lnTo>
                      <a:pt x="2060" y="649"/>
                    </a:lnTo>
                    <a:lnTo>
                      <a:pt x="2059" y="653"/>
                    </a:lnTo>
                    <a:lnTo>
                      <a:pt x="2057" y="657"/>
                    </a:lnTo>
                    <a:lnTo>
                      <a:pt x="2054" y="661"/>
                    </a:lnTo>
                    <a:lnTo>
                      <a:pt x="2052" y="663"/>
                    </a:lnTo>
                    <a:lnTo>
                      <a:pt x="2051" y="667"/>
                    </a:lnTo>
                    <a:lnTo>
                      <a:pt x="2049" y="670"/>
                    </a:lnTo>
                    <a:lnTo>
                      <a:pt x="2046" y="671"/>
                    </a:lnTo>
                    <a:lnTo>
                      <a:pt x="2044" y="674"/>
                    </a:lnTo>
                    <a:lnTo>
                      <a:pt x="2042" y="677"/>
                    </a:lnTo>
                    <a:lnTo>
                      <a:pt x="2041" y="679"/>
                    </a:lnTo>
                    <a:lnTo>
                      <a:pt x="2039" y="682"/>
                    </a:lnTo>
                    <a:lnTo>
                      <a:pt x="2038" y="685"/>
                    </a:lnTo>
                    <a:lnTo>
                      <a:pt x="2037" y="687"/>
                    </a:lnTo>
                    <a:lnTo>
                      <a:pt x="2035" y="690"/>
                    </a:lnTo>
                    <a:lnTo>
                      <a:pt x="2027" y="690"/>
                    </a:lnTo>
                    <a:lnTo>
                      <a:pt x="2020" y="691"/>
                    </a:lnTo>
                    <a:lnTo>
                      <a:pt x="2014" y="694"/>
                    </a:lnTo>
                    <a:lnTo>
                      <a:pt x="2008" y="698"/>
                    </a:lnTo>
                    <a:lnTo>
                      <a:pt x="2003" y="703"/>
                    </a:lnTo>
                    <a:lnTo>
                      <a:pt x="1998" y="710"/>
                    </a:lnTo>
                    <a:lnTo>
                      <a:pt x="1993" y="716"/>
                    </a:lnTo>
                    <a:lnTo>
                      <a:pt x="1989" y="723"/>
                    </a:lnTo>
                    <a:lnTo>
                      <a:pt x="1988" y="719"/>
                    </a:lnTo>
                    <a:lnTo>
                      <a:pt x="1985" y="715"/>
                    </a:lnTo>
                    <a:lnTo>
                      <a:pt x="1983" y="712"/>
                    </a:lnTo>
                    <a:lnTo>
                      <a:pt x="1981" y="710"/>
                    </a:lnTo>
                    <a:lnTo>
                      <a:pt x="1978" y="707"/>
                    </a:lnTo>
                    <a:lnTo>
                      <a:pt x="1975" y="705"/>
                    </a:lnTo>
                    <a:lnTo>
                      <a:pt x="1973" y="703"/>
                    </a:lnTo>
                    <a:lnTo>
                      <a:pt x="1970" y="701"/>
                    </a:lnTo>
                    <a:lnTo>
                      <a:pt x="1968" y="699"/>
                    </a:lnTo>
                    <a:lnTo>
                      <a:pt x="1967" y="699"/>
                    </a:lnTo>
                    <a:lnTo>
                      <a:pt x="1964" y="699"/>
                    </a:lnTo>
                    <a:lnTo>
                      <a:pt x="1962" y="699"/>
                    </a:lnTo>
                    <a:lnTo>
                      <a:pt x="1961" y="701"/>
                    </a:lnTo>
                    <a:lnTo>
                      <a:pt x="1959" y="701"/>
                    </a:lnTo>
                    <a:lnTo>
                      <a:pt x="1958" y="702"/>
                    </a:lnTo>
                    <a:lnTo>
                      <a:pt x="1955" y="702"/>
                    </a:lnTo>
                    <a:lnTo>
                      <a:pt x="1955" y="699"/>
                    </a:lnTo>
                    <a:lnTo>
                      <a:pt x="1955" y="698"/>
                    </a:lnTo>
                    <a:lnTo>
                      <a:pt x="1955" y="695"/>
                    </a:lnTo>
                    <a:lnTo>
                      <a:pt x="1953" y="694"/>
                    </a:lnTo>
                    <a:lnTo>
                      <a:pt x="1952" y="691"/>
                    </a:lnTo>
                    <a:lnTo>
                      <a:pt x="1951" y="690"/>
                    </a:lnTo>
                    <a:lnTo>
                      <a:pt x="1949" y="689"/>
                    </a:lnTo>
                    <a:lnTo>
                      <a:pt x="1947" y="686"/>
                    </a:lnTo>
                    <a:lnTo>
                      <a:pt x="1945" y="686"/>
                    </a:lnTo>
                    <a:lnTo>
                      <a:pt x="1943" y="686"/>
                    </a:lnTo>
                    <a:lnTo>
                      <a:pt x="1940" y="686"/>
                    </a:lnTo>
                    <a:lnTo>
                      <a:pt x="1938" y="686"/>
                    </a:lnTo>
                    <a:lnTo>
                      <a:pt x="1937" y="686"/>
                    </a:lnTo>
                    <a:lnTo>
                      <a:pt x="1934" y="686"/>
                    </a:lnTo>
                    <a:lnTo>
                      <a:pt x="1932" y="686"/>
                    </a:lnTo>
                    <a:lnTo>
                      <a:pt x="1930" y="687"/>
                    </a:lnTo>
                    <a:lnTo>
                      <a:pt x="1929" y="685"/>
                    </a:lnTo>
                    <a:lnTo>
                      <a:pt x="1928" y="681"/>
                    </a:lnTo>
                    <a:lnTo>
                      <a:pt x="1926" y="678"/>
                    </a:lnTo>
                    <a:lnTo>
                      <a:pt x="1924" y="675"/>
                    </a:lnTo>
                    <a:lnTo>
                      <a:pt x="1922" y="673"/>
                    </a:lnTo>
                    <a:lnTo>
                      <a:pt x="1920" y="670"/>
                    </a:lnTo>
                    <a:lnTo>
                      <a:pt x="1916" y="667"/>
                    </a:lnTo>
                    <a:lnTo>
                      <a:pt x="1914" y="666"/>
                    </a:lnTo>
                    <a:lnTo>
                      <a:pt x="1908" y="666"/>
                    </a:lnTo>
                    <a:lnTo>
                      <a:pt x="1902" y="666"/>
                    </a:lnTo>
                    <a:lnTo>
                      <a:pt x="1896" y="667"/>
                    </a:lnTo>
                    <a:lnTo>
                      <a:pt x="1892" y="670"/>
                    </a:lnTo>
                    <a:lnTo>
                      <a:pt x="1887" y="673"/>
                    </a:lnTo>
                    <a:lnTo>
                      <a:pt x="1883" y="675"/>
                    </a:lnTo>
                    <a:lnTo>
                      <a:pt x="1878" y="679"/>
                    </a:lnTo>
                    <a:lnTo>
                      <a:pt x="1873" y="685"/>
                    </a:lnTo>
                    <a:lnTo>
                      <a:pt x="1872" y="678"/>
                    </a:lnTo>
                    <a:lnTo>
                      <a:pt x="1871" y="671"/>
                    </a:lnTo>
                    <a:lnTo>
                      <a:pt x="1870" y="666"/>
                    </a:lnTo>
                    <a:lnTo>
                      <a:pt x="1871" y="660"/>
                    </a:lnTo>
                    <a:lnTo>
                      <a:pt x="1872" y="648"/>
                    </a:lnTo>
                    <a:lnTo>
                      <a:pt x="1877" y="636"/>
                    </a:lnTo>
                    <a:lnTo>
                      <a:pt x="1883" y="625"/>
                    </a:lnTo>
                    <a:lnTo>
                      <a:pt x="1888" y="616"/>
                    </a:lnTo>
                    <a:lnTo>
                      <a:pt x="1896" y="605"/>
                    </a:lnTo>
                    <a:lnTo>
                      <a:pt x="1903" y="597"/>
                    </a:lnTo>
                    <a:lnTo>
                      <a:pt x="1908" y="593"/>
                    </a:lnTo>
                    <a:lnTo>
                      <a:pt x="1913" y="589"/>
                    </a:lnTo>
                    <a:lnTo>
                      <a:pt x="1917" y="587"/>
                    </a:lnTo>
                    <a:lnTo>
                      <a:pt x="1922" y="584"/>
                    </a:lnTo>
                    <a:lnTo>
                      <a:pt x="1928" y="583"/>
                    </a:lnTo>
                    <a:lnTo>
                      <a:pt x="1933" y="581"/>
                    </a:lnTo>
                    <a:lnTo>
                      <a:pt x="1938" y="581"/>
                    </a:lnTo>
                    <a:lnTo>
                      <a:pt x="1944" y="583"/>
                    </a:lnTo>
                    <a:close/>
                    <a:moveTo>
                      <a:pt x="3042" y="376"/>
                    </a:moveTo>
                    <a:lnTo>
                      <a:pt x="3034" y="375"/>
                    </a:lnTo>
                    <a:lnTo>
                      <a:pt x="3025" y="372"/>
                    </a:lnTo>
                    <a:lnTo>
                      <a:pt x="3014" y="370"/>
                    </a:lnTo>
                    <a:lnTo>
                      <a:pt x="3005" y="368"/>
                    </a:lnTo>
                    <a:lnTo>
                      <a:pt x="2995" y="367"/>
                    </a:lnTo>
                    <a:lnTo>
                      <a:pt x="2985" y="367"/>
                    </a:lnTo>
                    <a:lnTo>
                      <a:pt x="2981" y="368"/>
                    </a:lnTo>
                    <a:lnTo>
                      <a:pt x="2975" y="370"/>
                    </a:lnTo>
                    <a:lnTo>
                      <a:pt x="2971" y="372"/>
                    </a:lnTo>
                    <a:lnTo>
                      <a:pt x="2967" y="375"/>
                    </a:lnTo>
                    <a:lnTo>
                      <a:pt x="2962" y="375"/>
                    </a:lnTo>
                    <a:lnTo>
                      <a:pt x="2958" y="372"/>
                    </a:lnTo>
                    <a:lnTo>
                      <a:pt x="2954" y="370"/>
                    </a:lnTo>
                    <a:lnTo>
                      <a:pt x="2952" y="366"/>
                    </a:lnTo>
                    <a:lnTo>
                      <a:pt x="2950" y="362"/>
                    </a:lnTo>
                    <a:lnTo>
                      <a:pt x="2948" y="358"/>
                    </a:lnTo>
                    <a:lnTo>
                      <a:pt x="2947" y="352"/>
                    </a:lnTo>
                    <a:lnTo>
                      <a:pt x="2946" y="348"/>
                    </a:lnTo>
                    <a:lnTo>
                      <a:pt x="2945" y="342"/>
                    </a:lnTo>
                    <a:lnTo>
                      <a:pt x="2943" y="335"/>
                    </a:lnTo>
                    <a:lnTo>
                      <a:pt x="2940" y="329"/>
                    </a:lnTo>
                    <a:lnTo>
                      <a:pt x="2938" y="321"/>
                    </a:lnTo>
                    <a:lnTo>
                      <a:pt x="2937" y="314"/>
                    </a:lnTo>
                    <a:lnTo>
                      <a:pt x="2937" y="306"/>
                    </a:lnTo>
                    <a:lnTo>
                      <a:pt x="2937" y="298"/>
                    </a:lnTo>
                    <a:lnTo>
                      <a:pt x="2938" y="290"/>
                    </a:lnTo>
                    <a:lnTo>
                      <a:pt x="2951" y="301"/>
                    </a:lnTo>
                    <a:lnTo>
                      <a:pt x="2965" y="310"/>
                    </a:lnTo>
                    <a:lnTo>
                      <a:pt x="2980" y="319"/>
                    </a:lnTo>
                    <a:lnTo>
                      <a:pt x="2993" y="329"/>
                    </a:lnTo>
                    <a:lnTo>
                      <a:pt x="3007" y="339"/>
                    </a:lnTo>
                    <a:lnTo>
                      <a:pt x="3020" y="350"/>
                    </a:lnTo>
                    <a:lnTo>
                      <a:pt x="3031" y="362"/>
                    </a:lnTo>
                    <a:lnTo>
                      <a:pt x="3042" y="376"/>
                    </a:lnTo>
                    <a:close/>
                  </a:path>
                </a:pathLst>
              </a:custGeom>
              <a:solidFill>
                <a:srgbClr val="000000"/>
              </a:solidFill>
              <a:ln w="9525">
                <a:noFill/>
                <a:round/>
                <a:headEnd/>
                <a:tailEnd/>
              </a:ln>
            </p:spPr>
            <p:txBody>
              <a:bodyPr/>
              <a:lstStyle/>
              <a:p>
                <a:endParaRPr lang="en-US" dirty="0"/>
              </a:p>
            </p:txBody>
          </p:sp>
          <p:sp>
            <p:nvSpPr>
              <p:cNvPr id="22539" name="Freeform 9"/>
              <p:cNvSpPr>
                <a:spLocks/>
              </p:cNvSpPr>
              <p:nvPr/>
            </p:nvSpPr>
            <p:spPr bwMode="auto">
              <a:xfrm>
                <a:off x="5518151" y="1806575"/>
                <a:ext cx="720725" cy="1173162"/>
              </a:xfrm>
              <a:custGeom>
                <a:avLst/>
                <a:gdLst>
                  <a:gd name="T0" fmla="*/ 194 w 454"/>
                  <a:gd name="T1" fmla="*/ 39 h 739"/>
                  <a:gd name="T2" fmla="*/ 256 w 454"/>
                  <a:gd name="T3" fmla="*/ 73 h 739"/>
                  <a:gd name="T4" fmla="*/ 292 w 454"/>
                  <a:gd name="T5" fmla="*/ 93 h 739"/>
                  <a:gd name="T6" fmla="*/ 332 w 454"/>
                  <a:gd name="T7" fmla="*/ 150 h 739"/>
                  <a:gd name="T8" fmla="*/ 373 w 454"/>
                  <a:gd name="T9" fmla="*/ 245 h 739"/>
                  <a:gd name="T10" fmla="*/ 397 w 454"/>
                  <a:gd name="T11" fmla="*/ 278 h 739"/>
                  <a:gd name="T12" fmla="*/ 405 w 454"/>
                  <a:gd name="T13" fmla="*/ 287 h 739"/>
                  <a:gd name="T14" fmla="*/ 421 w 454"/>
                  <a:gd name="T15" fmla="*/ 364 h 739"/>
                  <a:gd name="T16" fmla="*/ 442 w 454"/>
                  <a:gd name="T17" fmla="*/ 426 h 739"/>
                  <a:gd name="T18" fmla="*/ 453 w 454"/>
                  <a:gd name="T19" fmla="*/ 466 h 739"/>
                  <a:gd name="T20" fmla="*/ 447 w 454"/>
                  <a:gd name="T21" fmla="*/ 548 h 739"/>
                  <a:gd name="T22" fmla="*/ 410 w 454"/>
                  <a:gd name="T23" fmla="*/ 628 h 739"/>
                  <a:gd name="T24" fmla="*/ 373 w 454"/>
                  <a:gd name="T25" fmla="*/ 698 h 739"/>
                  <a:gd name="T26" fmla="*/ 350 w 454"/>
                  <a:gd name="T27" fmla="*/ 730 h 739"/>
                  <a:gd name="T28" fmla="*/ 345 w 454"/>
                  <a:gd name="T29" fmla="*/ 711 h 739"/>
                  <a:gd name="T30" fmla="*/ 354 w 454"/>
                  <a:gd name="T31" fmla="*/ 683 h 739"/>
                  <a:gd name="T32" fmla="*/ 325 w 454"/>
                  <a:gd name="T33" fmla="*/ 687 h 739"/>
                  <a:gd name="T34" fmla="*/ 295 w 454"/>
                  <a:gd name="T35" fmla="*/ 731 h 739"/>
                  <a:gd name="T36" fmla="*/ 280 w 454"/>
                  <a:gd name="T37" fmla="*/ 739 h 739"/>
                  <a:gd name="T38" fmla="*/ 266 w 454"/>
                  <a:gd name="T39" fmla="*/ 730 h 739"/>
                  <a:gd name="T40" fmla="*/ 275 w 454"/>
                  <a:gd name="T41" fmla="*/ 710 h 739"/>
                  <a:gd name="T42" fmla="*/ 287 w 454"/>
                  <a:gd name="T43" fmla="*/ 692 h 739"/>
                  <a:gd name="T44" fmla="*/ 290 w 454"/>
                  <a:gd name="T45" fmla="*/ 690 h 739"/>
                  <a:gd name="T46" fmla="*/ 289 w 454"/>
                  <a:gd name="T47" fmla="*/ 677 h 739"/>
                  <a:gd name="T48" fmla="*/ 275 w 454"/>
                  <a:gd name="T49" fmla="*/ 673 h 739"/>
                  <a:gd name="T50" fmla="*/ 244 w 454"/>
                  <a:gd name="T51" fmla="*/ 696 h 739"/>
                  <a:gd name="T52" fmla="*/ 229 w 454"/>
                  <a:gd name="T53" fmla="*/ 682 h 739"/>
                  <a:gd name="T54" fmla="*/ 244 w 454"/>
                  <a:gd name="T55" fmla="*/ 655 h 739"/>
                  <a:gd name="T56" fmla="*/ 282 w 454"/>
                  <a:gd name="T57" fmla="*/ 626 h 739"/>
                  <a:gd name="T58" fmla="*/ 308 w 454"/>
                  <a:gd name="T59" fmla="*/ 585 h 739"/>
                  <a:gd name="T60" fmla="*/ 322 w 454"/>
                  <a:gd name="T61" fmla="*/ 560 h 739"/>
                  <a:gd name="T62" fmla="*/ 331 w 454"/>
                  <a:gd name="T63" fmla="*/ 551 h 739"/>
                  <a:gd name="T64" fmla="*/ 333 w 454"/>
                  <a:gd name="T65" fmla="*/ 534 h 739"/>
                  <a:gd name="T66" fmla="*/ 320 w 454"/>
                  <a:gd name="T67" fmla="*/ 518 h 739"/>
                  <a:gd name="T68" fmla="*/ 279 w 454"/>
                  <a:gd name="T69" fmla="*/ 531 h 739"/>
                  <a:gd name="T70" fmla="*/ 248 w 454"/>
                  <a:gd name="T71" fmla="*/ 535 h 739"/>
                  <a:gd name="T72" fmla="*/ 244 w 454"/>
                  <a:gd name="T73" fmla="*/ 524 h 739"/>
                  <a:gd name="T74" fmla="*/ 271 w 454"/>
                  <a:gd name="T75" fmla="*/ 506 h 739"/>
                  <a:gd name="T76" fmla="*/ 319 w 454"/>
                  <a:gd name="T77" fmla="*/ 487 h 739"/>
                  <a:gd name="T78" fmla="*/ 341 w 454"/>
                  <a:gd name="T79" fmla="*/ 453 h 739"/>
                  <a:gd name="T80" fmla="*/ 354 w 454"/>
                  <a:gd name="T81" fmla="*/ 422 h 739"/>
                  <a:gd name="T82" fmla="*/ 355 w 454"/>
                  <a:gd name="T83" fmla="*/ 371 h 739"/>
                  <a:gd name="T84" fmla="*/ 322 w 454"/>
                  <a:gd name="T85" fmla="*/ 318 h 739"/>
                  <a:gd name="T86" fmla="*/ 229 w 454"/>
                  <a:gd name="T87" fmla="*/ 252 h 739"/>
                  <a:gd name="T88" fmla="*/ 195 w 454"/>
                  <a:gd name="T89" fmla="*/ 225 h 739"/>
                  <a:gd name="T90" fmla="*/ 161 w 454"/>
                  <a:gd name="T91" fmla="*/ 197 h 739"/>
                  <a:gd name="T92" fmla="*/ 123 w 454"/>
                  <a:gd name="T93" fmla="*/ 178 h 739"/>
                  <a:gd name="T94" fmla="*/ 106 w 454"/>
                  <a:gd name="T95" fmla="*/ 186 h 739"/>
                  <a:gd name="T96" fmla="*/ 114 w 454"/>
                  <a:gd name="T97" fmla="*/ 196 h 739"/>
                  <a:gd name="T98" fmla="*/ 152 w 454"/>
                  <a:gd name="T99" fmla="*/ 209 h 739"/>
                  <a:gd name="T100" fmla="*/ 158 w 454"/>
                  <a:gd name="T101" fmla="*/ 241 h 739"/>
                  <a:gd name="T102" fmla="*/ 134 w 454"/>
                  <a:gd name="T103" fmla="*/ 261 h 739"/>
                  <a:gd name="T104" fmla="*/ 74 w 454"/>
                  <a:gd name="T105" fmla="*/ 276 h 739"/>
                  <a:gd name="T106" fmla="*/ 40 w 454"/>
                  <a:gd name="T107" fmla="*/ 261 h 739"/>
                  <a:gd name="T108" fmla="*/ 27 w 454"/>
                  <a:gd name="T109" fmla="*/ 254 h 739"/>
                  <a:gd name="T110" fmla="*/ 6 w 454"/>
                  <a:gd name="T111" fmla="*/ 232 h 739"/>
                  <a:gd name="T112" fmla="*/ 3 w 454"/>
                  <a:gd name="T113" fmla="*/ 182 h 739"/>
                  <a:gd name="T114" fmla="*/ 1 w 454"/>
                  <a:gd name="T115" fmla="*/ 110 h 739"/>
                  <a:gd name="T116" fmla="*/ 8 w 454"/>
                  <a:gd name="T117" fmla="*/ 44 h 739"/>
                  <a:gd name="T118" fmla="*/ 39 w 454"/>
                  <a:gd name="T119" fmla="*/ 11 h 739"/>
                  <a:gd name="T120" fmla="*/ 82 w 454"/>
                  <a:gd name="T121" fmla="*/ 0 h 739"/>
                  <a:gd name="T122" fmla="*/ 158 w 454"/>
                  <a:gd name="T123" fmla="*/ 10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4"/>
                  <a:gd name="T187" fmla="*/ 0 h 739"/>
                  <a:gd name="T188" fmla="*/ 454 w 454"/>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4" h="739">
                    <a:moveTo>
                      <a:pt x="158" y="10"/>
                    </a:moveTo>
                    <a:lnTo>
                      <a:pt x="157" y="12"/>
                    </a:lnTo>
                    <a:lnTo>
                      <a:pt x="168" y="21"/>
                    </a:lnTo>
                    <a:lnTo>
                      <a:pt x="181" y="31"/>
                    </a:lnTo>
                    <a:lnTo>
                      <a:pt x="194" y="39"/>
                    </a:lnTo>
                    <a:lnTo>
                      <a:pt x="206" y="45"/>
                    </a:lnTo>
                    <a:lnTo>
                      <a:pt x="219" y="52"/>
                    </a:lnTo>
                    <a:lnTo>
                      <a:pt x="232" y="58"/>
                    </a:lnTo>
                    <a:lnTo>
                      <a:pt x="244" y="65"/>
                    </a:lnTo>
                    <a:lnTo>
                      <a:pt x="256" y="73"/>
                    </a:lnTo>
                    <a:lnTo>
                      <a:pt x="264" y="74"/>
                    </a:lnTo>
                    <a:lnTo>
                      <a:pt x="272" y="77"/>
                    </a:lnTo>
                    <a:lnTo>
                      <a:pt x="279" y="81"/>
                    </a:lnTo>
                    <a:lnTo>
                      <a:pt x="285" y="86"/>
                    </a:lnTo>
                    <a:lnTo>
                      <a:pt x="292" y="93"/>
                    </a:lnTo>
                    <a:lnTo>
                      <a:pt x="297" y="98"/>
                    </a:lnTo>
                    <a:lnTo>
                      <a:pt x="303" y="105"/>
                    </a:lnTo>
                    <a:lnTo>
                      <a:pt x="310" y="110"/>
                    </a:lnTo>
                    <a:lnTo>
                      <a:pt x="322" y="130"/>
                    </a:lnTo>
                    <a:lnTo>
                      <a:pt x="332" y="150"/>
                    </a:lnTo>
                    <a:lnTo>
                      <a:pt x="341" y="172"/>
                    </a:lnTo>
                    <a:lnTo>
                      <a:pt x="349" y="193"/>
                    </a:lnTo>
                    <a:lnTo>
                      <a:pt x="358" y="215"/>
                    </a:lnTo>
                    <a:lnTo>
                      <a:pt x="368" y="236"/>
                    </a:lnTo>
                    <a:lnTo>
                      <a:pt x="373" y="245"/>
                    </a:lnTo>
                    <a:lnTo>
                      <a:pt x="380" y="254"/>
                    </a:lnTo>
                    <a:lnTo>
                      <a:pt x="387" y="264"/>
                    </a:lnTo>
                    <a:lnTo>
                      <a:pt x="395" y="273"/>
                    </a:lnTo>
                    <a:lnTo>
                      <a:pt x="395" y="276"/>
                    </a:lnTo>
                    <a:lnTo>
                      <a:pt x="397" y="278"/>
                    </a:lnTo>
                    <a:lnTo>
                      <a:pt x="398" y="280"/>
                    </a:lnTo>
                    <a:lnTo>
                      <a:pt x="400" y="281"/>
                    </a:lnTo>
                    <a:lnTo>
                      <a:pt x="401" y="283"/>
                    </a:lnTo>
                    <a:lnTo>
                      <a:pt x="403" y="285"/>
                    </a:lnTo>
                    <a:lnTo>
                      <a:pt x="405" y="287"/>
                    </a:lnTo>
                    <a:lnTo>
                      <a:pt x="406" y="290"/>
                    </a:lnTo>
                    <a:lnTo>
                      <a:pt x="410" y="307"/>
                    </a:lnTo>
                    <a:lnTo>
                      <a:pt x="414" y="327"/>
                    </a:lnTo>
                    <a:lnTo>
                      <a:pt x="417" y="346"/>
                    </a:lnTo>
                    <a:lnTo>
                      <a:pt x="421" y="364"/>
                    </a:lnTo>
                    <a:lnTo>
                      <a:pt x="425" y="383"/>
                    </a:lnTo>
                    <a:lnTo>
                      <a:pt x="430" y="401"/>
                    </a:lnTo>
                    <a:lnTo>
                      <a:pt x="433" y="409"/>
                    </a:lnTo>
                    <a:lnTo>
                      <a:pt x="437" y="418"/>
                    </a:lnTo>
                    <a:lnTo>
                      <a:pt x="442" y="426"/>
                    </a:lnTo>
                    <a:lnTo>
                      <a:pt x="446" y="434"/>
                    </a:lnTo>
                    <a:lnTo>
                      <a:pt x="448" y="442"/>
                    </a:lnTo>
                    <a:lnTo>
                      <a:pt x="451" y="450"/>
                    </a:lnTo>
                    <a:lnTo>
                      <a:pt x="452" y="458"/>
                    </a:lnTo>
                    <a:lnTo>
                      <a:pt x="453" y="466"/>
                    </a:lnTo>
                    <a:lnTo>
                      <a:pt x="454" y="482"/>
                    </a:lnTo>
                    <a:lnTo>
                      <a:pt x="453" y="499"/>
                    </a:lnTo>
                    <a:lnTo>
                      <a:pt x="451" y="516"/>
                    </a:lnTo>
                    <a:lnTo>
                      <a:pt x="448" y="532"/>
                    </a:lnTo>
                    <a:lnTo>
                      <a:pt x="447" y="548"/>
                    </a:lnTo>
                    <a:lnTo>
                      <a:pt x="446" y="563"/>
                    </a:lnTo>
                    <a:lnTo>
                      <a:pt x="438" y="580"/>
                    </a:lnTo>
                    <a:lnTo>
                      <a:pt x="429" y="597"/>
                    </a:lnTo>
                    <a:lnTo>
                      <a:pt x="420" y="612"/>
                    </a:lnTo>
                    <a:lnTo>
                      <a:pt x="410" y="628"/>
                    </a:lnTo>
                    <a:lnTo>
                      <a:pt x="402" y="642"/>
                    </a:lnTo>
                    <a:lnTo>
                      <a:pt x="393" y="658"/>
                    </a:lnTo>
                    <a:lnTo>
                      <a:pt x="385" y="675"/>
                    </a:lnTo>
                    <a:lnTo>
                      <a:pt x="378" y="692"/>
                    </a:lnTo>
                    <a:lnTo>
                      <a:pt x="373" y="698"/>
                    </a:lnTo>
                    <a:lnTo>
                      <a:pt x="369" y="704"/>
                    </a:lnTo>
                    <a:lnTo>
                      <a:pt x="365" y="711"/>
                    </a:lnTo>
                    <a:lnTo>
                      <a:pt x="361" y="718"/>
                    </a:lnTo>
                    <a:lnTo>
                      <a:pt x="356" y="724"/>
                    </a:lnTo>
                    <a:lnTo>
                      <a:pt x="350" y="730"/>
                    </a:lnTo>
                    <a:lnTo>
                      <a:pt x="345" y="734"/>
                    </a:lnTo>
                    <a:lnTo>
                      <a:pt x="337" y="735"/>
                    </a:lnTo>
                    <a:lnTo>
                      <a:pt x="338" y="727"/>
                    </a:lnTo>
                    <a:lnTo>
                      <a:pt x="341" y="719"/>
                    </a:lnTo>
                    <a:lnTo>
                      <a:pt x="345" y="711"/>
                    </a:lnTo>
                    <a:lnTo>
                      <a:pt x="349" y="704"/>
                    </a:lnTo>
                    <a:lnTo>
                      <a:pt x="353" y="698"/>
                    </a:lnTo>
                    <a:lnTo>
                      <a:pt x="354" y="690"/>
                    </a:lnTo>
                    <a:lnTo>
                      <a:pt x="355" y="687"/>
                    </a:lnTo>
                    <a:lnTo>
                      <a:pt x="354" y="683"/>
                    </a:lnTo>
                    <a:lnTo>
                      <a:pt x="353" y="679"/>
                    </a:lnTo>
                    <a:lnTo>
                      <a:pt x="350" y="674"/>
                    </a:lnTo>
                    <a:lnTo>
                      <a:pt x="342" y="677"/>
                    </a:lnTo>
                    <a:lnTo>
                      <a:pt x="333" y="681"/>
                    </a:lnTo>
                    <a:lnTo>
                      <a:pt x="325" y="687"/>
                    </a:lnTo>
                    <a:lnTo>
                      <a:pt x="318" y="694"/>
                    </a:lnTo>
                    <a:lnTo>
                      <a:pt x="311" y="702"/>
                    </a:lnTo>
                    <a:lnTo>
                      <a:pt x="304" y="711"/>
                    </a:lnTo>
                    <a:lnTo>
                      <a:pt x="300" y="722"/>
                    </a:lnTo>
                    <a:lnTo>
                      <a:pt x="295" y="731"/>
                    </a:lnTo>
                    <a:lnTo>
                      <a:pt x="293" y="732"/>
                    </a:lnTo>
                    <a:lnTo>
                      <a:pt x="289" y="735"/>
                    </a:lnTo>
                    <a:lnTo>
                      <a:pt x="287" y="736"/>
                    </a:lnTo>
                    <a:lnTo>
                      <a:pt x="284" y="737"/>
                    </a:lnTo>
                    <a:lnTo>
                      <a:pt x="280" y="739"/>
                    </a:lnTo>
                    <a:lnTo>
                      <a:pt x="277" y="739"/>
                    </a:lnTo>
                    <a:lnTo>
                      <a:pt x="274" y="739"/>
                    </a:lnTo>
                    <a:lnTo>
                      <a:pt x="271" y="736"/>
                    </a:lnTo>
                    <a:lnTo>
                      <a:pt x="269" y="734"/>
                    </a:lnTo>
                    <a:lnTo>
                      <a:pt x="266" y="730"/>
                    </a:lnTo>
                    <a:lnTo>
                      <a:pt x="266" y="727"/>
                    </a:lnTo>
                    <a:lnTo>
                      <a:pt x="266" y="724"/>
                    </a:lnTo>
                    <a:lnTo>
                      <a:pt x="267" y="719"/>
                    </a:lnTo>
                    <a:lnTo>
                      <a:pt x="271" y="714"/>
                    </a:lnTo>
                    <a:lnTo>
                      <a:pt x="275" y="710"/>
                    </a:lnTo>
                    <a:lnTo>
                      <a:pt x="280" y="704"/>
                    </a:lnTo>
                    <a:lnTo>
                      <a:pt x="284" y="699"/>
                    </a:lnTo>
                    <a:lnTo>
                      <a:pt x="286" y="692"/>
                    </a:lnTo>
                    <a:lnTo>
                      <a:pt x="287" y="694"/>
                    </a:lnTo>
                    <a:lnTo>
                      <a:pt x="287" y="692"/>
                    </a:lnTo>
                    <a:lnTo>
                      <a:pt x="288" y="692"/>
                    </a:lnTo>
                    <a:lnTo>
                      <a:pt x="289" y="691"/>
                    </a:lnTo>
                    <a:lnTo>
                      <a:pt x="290" y="690"/>
                    </a:lnTo>
                    <a:lnTo>
                      <a:pt x="292" y="686"/>
                    </a:lnTo>
                    <a:lnTo>
                      <a:pt x="292" y="682"/>
                    </a:lnTo>
                    <a:lnTo>
                      <a:pt x="290" y="679"/>
                    </a:lnTo>
                    <a:lnTo>
                      <a:pt x="289" y="677"/>
                    </a:lnTo>
                    <a:lnTo>
                      <a:pt x="288" y="674"/>
                    </a:lnTo>
                    <a:lnTo>
                      <a:pt x="286" y="673"/>
                    </a:lnTo>
                    <a:lnTo>
                      <a:pt x="284" y="670"/>
                    </a:lnTo>
                    <a:lnTo>
                      <a:pt x="282" y="669"/>
                    </a:lnTo>
                    <a:lnTo>
                      <a:pt x="275" y="673"/>
                    </a:lnTo>
                    <a:lnTo>
                      <a:pt x="270" y="678"/>
                    </a:lnTo>
                    <a:lnTo>
                      <a:pt x="264" y="685"/>
                    </a:lnTo>
                    <a:lnTo>
                      <a:pt x="257" y="691"/>
                    </a:lnTo>
                    <a:lnTo>
                      <a:pt x="251" y="695"/>
                    </a:lnTo>
                    <a:lnTo>
                      <a:pt x="244" y="696"/>
                    </a:lnTo>
                    <a:lnTo>
                      <a:pt x="241" y="696"/>
                    </a:lnTo>
                    <a:lnTo>
                      <a:pt x="236" y="695"/>
                    </a:lnTo>
                    <a:lnTo>
                      <a:pt x="233" y="691"/>
                    </a:lnTo>
                    <a:lnTo>
                      <a:pt x="229" y="687"/>
                    </a:lnTo>
                    <a:lnTo>
                      <a:pt x="229" y="682"/>
                    </a:lnTo>
                    <a:lnTo>
                      <a:pt x="229" y="678"/>
                    </a:lnTo>
                    <a:lnTo>
                      <a:pt x="230" y="673"/>
                    </a:lnTo>
                    <a:lnTo>
                      <a:pt x="233" y="669"/>
                    </a:lnTo>
                    <a:lnTo>
                      <a:pt x="237" y="662"/>
                    </a:lnTo>
                    <a:lnTo>
                      <a:pt x="244" y="655"/>
                    </a:lnTo>
                    <a:lnTo>
                      <a:pt x="252" y="650"/>
                    </a:lnTo>
                    <a:lnTo>
                      <a:pt x="260" y="645"/>
                    </a:lnTo>
                    <a:lnTo>
                      <a:pt x="269" y="638"/>
                    </a:lnTo>
                    <a:lnTo>
                      <a:pt x="275" y="633"/>
                    </a:lnTo>
                    <a:lnTo>
                      <a:pt x="282" y="626"/>
                    </a:lnTo>
                    <a:lnTo>
                      <a:pt x="288" y="618"/>
                    </a:lnTo>
                    <a:lnTo>
                      <a:pt x="294" y="612"/>
                    </a:lnTo>
                    <a:lnTo>
                      <a:pt x="299" y="602"/>
                    </a:lnTo>
                    <a:lnTo>
                      <a:pt x="303" y="595"/>
                    </a:lnTo>
                    <a:lnTo>
                      <a:pt x="308" y="585"/>
                    </a:lnTo>
                    <a:lnTo>
                      <a:pt x="314" y="577"/>
                    </a:lnTo>
                    <a:lnTo>
                      <a:pt x="318" y="568"/>
                    </a:lnTo>
                    <a:lnTo>
                      <a:pt x="318" y="565"/>
                    </a:lnTo>
                    <a:lnTo>
                      <a:pt x="319" y="563"/>
                    </a:lnTo>
                    <a:lnTo>
                      <a:pt x="322" y="560"/>
                    </a:lnTo>
                    <a:lnTo>
                      <a:pt x="324" y="559"/>
                    </a:lnTo>
                    <a:lnTo>
                      <a:pt x="326" y="557"/>
                    </a:lnTo>
                    <a:lnTo>
                      <a:pt x="327" y="556"/>
                    </a:lnTo>
                    <a:lnTo>
                      <a:pt x="330" y="553"/>
                    </a:lnTo>
                    <a:lnTo>
                      <a:pt x="331" y="551"/>
                    </a:lnTo>
                    <a:lnTo>
                      <a:pt x="332" y="547"/>
                    </a:lnTo>
                    <a:lnTo>
                      <a:pt x="333" y="544"/>
                    </a:lnTo>
                    <a:lnTo>
                      <a:pt x="333" y="540"/>
                    </a:lnTo>
                    <a:lnTo>
                      <a:pt x="333" y="538"/>
                    </a:lnTo>
                    <a:lnTo>
                      <a:pt x="333" y="534"/>
                    </a:lnTo>
                    <a:lnTo>
                      <a:pt x="333" y="530"/>
                    </a:lnTo>
                    <a:lnTo>
                      <a:pt x="333" y="527"/>
                    </a:lnTo>
                    <a:lnTo>
                      <a:pt x="332" y="523"/>
                    </a:lnTo>
                    <a:lnTo>
                      <a:pt x="326" y="519"/>
                    </a:lnTo>
                    <a:lnTo>
                      <a:pt x="320" y="518"/>
                    </a:lnTo>
                    <a:lnTo>
                      <a:pt x="316" y="516"/>
                    </a:lnTo>
                    <a:lnTo>
                      <a:pt x="310" y="518"/>
                    </a:lnTo>
                    <a:lnTo>
                      <a:pt x="300" y="520"/>
                    </a:lnTo>
                    <a:lnTo>
                      <a:pt x="289" y="526"/>
                    </a:lnTo>
                    <a:lnTo>
                      <a:pt x="279" y="531"/>
                    </a:lnTo>
                    <a:lnTo>
                      <a:pt x="269" y="535"/>
                    </a:lnTo>
                    <a:lnTo>
                      <a:pt x="264" y="536"/>
                    </a:lnTo>
                    <a:lnTo>
                      <a:pt x="258" y="538"/>
                    </a:lnTo>
                    <a:lnTo>
                      <a:pt x="254" y="536"/>
                    </a:lnTo>
                    <a:lnTo>
                      <a:pt x="248" y="535"/>
                    </a:lnTo>
                    <a:lnTo>
                      <a:pt x="247" y="532"/>
                    </a:lnTo>
                    <a:lnTo>
                      <a:pt x="247" y="531"/>
                    </a:lnTo>
                    <a:lnTo>
                      <a:pt x="245" y="528"/>
                    </a:lnTo>
                    <a:lnTo>
                      <a:pt x="245" y="527"/>
                    </a:lnTo>
                    <a:lnTo>
                      <a:pt x="244" y="524"/>
                    </a:lnTo>
                    <a:lnTo>
                      <a:pt x="244" y="522"/>
                    </a:lnTo>
                    <a:lnTo>
                      <a:pt x="244" y="520"/>
                    </a:lnTo>
                    <a:lnTo>
                      <a:pt x="244" y="518"/>
                    </a:lnTo>
                    <a:lnTo>
                      <a:pt x="257" y="511"/>
                    </a:lnTo>
                    <a:lnTo>
                      <a:pt x="271" y="506"/>
                    </a:lnTo>
                    <a:lnTo>
                      <a:pt x="286" y="502"/>
                    </a:lnTo>
                    <a:lnTo>
                      <a:pt x="300" y="497"/>
                    </a:lnTo>
                    <a:lnTo>
                      <a:pt x="307" y="494"/>
                    </a:lnTo>
                    <a:lnTo>
                      <a:pt x="314" y="491"/>
                    </a:lnTo>
                    <a:lnTo>
                      <a:pt x="319" y="487"/>
                    </a:lnTo>
                    <a:lnTo>
                      <a:pt x="325" y="482"/>
                    </a:lnTo>
                    <a:lnTo>
                      <a:pt x="330" y="477"/>
                    </a:lnTo>
                    <a:lnTo>
                      <a:pt x="334" y="470"/>
                    </a:lnTo>
                    <a:lnTo>
                      <a:pt x="339" y="462"/>
                    </a:lnTo>
                    <a:lnTo>
                      <a:pt x="341" y="453"/>
                    </a:lnTo>
                    <a:lnTo>
                      <a:pt x="347" y="449"/>
                    </a:lnTo>
                    <a:lnTo>
                      <a:pt x="350" y="444"/>
                    </a:lnTo>
                    <a:lnTo>
                      <a:pt x="352" y="437"/>
                    </a:lnTo>
                    <a:lnTo>
                      <a:pt x="354" y="429"/>
                    </a:lnTo>
                    <a:lnTo>
                      <a:pt x="354" y="422"/>
                    </a:lnTo>
                    <a:lnTo>
                      <a:pt x="355" y="415"/>
                    </a:lnTo>
                    <a:lnTo>
                      <a:pt x="356" y="407"/>
                    </a:lnTo>
                    <a:lnTo>
                      <a:pt x="358" y="400"/>
                    </a:lnTo>
                    <a:lnTo>
                      <a:pt x="357" y="384"/>
                    </a:lnTo>
                    <a:lnTo>
                      <a:pt x="355" y="371"/>
                    </a:lnTo>
                    <a:lnTo>
                      <a:pt x="352" y="358"/>
                    </a:lnTo>
                    <a:lnTo>
                      <a:pt x="346" y="346"/>
                    </a:lnTo>
                    <a:lnTo>
                      <a:pt x="339" y="335"/>
                    </a:lnTo>
                    <a:lnTo>
                      <a:pt x="331" y="326"/>
                    </a:lnTo>
                    <a:lnTo>
                      <a:pt x="322" y="318"/>
                    </a:lnTo>
                    <a:lnTo>
                      <a:pt x="311" y="310"/>
                    </a:lnTo>
                    <a:lnTo>
                      <a:pt x="290" y="294"/>
                    </a:lnTo>
                    <a:lnTo>
                      <a:pt x="269" y="281"/>
                    </a:lnTo>
                    <a:lnTo>
                      <a:pt x="248" y="266"/>
                    </a:lnTo>
                    <a:lnTo>
                      <a:pt x="229" y="252"/>
                    </a:lnTo>
                    <a:lnTo>
                      <a:pt x="221" y="249"/>
                    </a:lnTo>
                    <a:lnTo>
                      <a:pt x="214" y="244"/>
                    </a:lnTo>
                    <a:lnTo>
                      <a:pt x="207" y="238"/>
                    </a:lnTo>
                    <a:lnTo>
                      <a:pt x="200" y="232"/>
                    </a:lnTo>
                    <a:lnTo>
                      <a:pt x="195" y="225"/>
                    </a:lnTo>
                    <a:lnTo>
                      <a:pt x="188" y="220"/>
                    </a:lnTo>
                    <a:lnTo>
                      <a:pt x="181" y="215"/>
                    </a:lnTo>
                    <a:lnTo>
                      <a:pt x="173" y="211"/>
                    </a:lnTo>
                    <a:lnTo>
                      <a:pt x="167" y="204"/>
                    </a:lnTo>
                    <a:lnTo>
                      <a:pt x="161" y="197"/>
                    </a:lnTo>
                    <a:lnTo>
                      <a:pt x="154" y="192"/>
                    </a:lnTo>
                    <a:lnTo>
                      <a:pt x="147" y="187"/>
                    </a:lnTo>
                    <a:lnTo>
                      <a:pt x="139" y="183"/>
                    </a:lnTo>
                    <a:lnTo>
                      <a:pt x="131" y="179"/>
                    </a:lnTo>
                    <a:lnTo>
                      <a:pt x="123" y="178"/>
                    </a:lnTo>
                    <a:lnTo>
                      <a:pt x="116" y="178"/>
                    </a:lnTo>
                    <a:lnTo>
                      <a:pt x="114" y="180"/>
                    </a:lnTo>
                    <a:lnTo>
                      <a:pt x="112" y="182"/>
                    </a:lnTo>
                    <a:lnTo>
                      <a:pt x="108" y="184"/>
                    </a:lnTo>
                    <a:lnTo>
                      <a:pt x="106" y="186"/>
                    </a:lnTo>
                    <a:lnTo>
                      <a:pt x="105" y="188"/>
                    </a:lnTo>
                    <a:lnTo>
                      <a:pt x="104" y="191"/>
                    </a:lnTo>
                    <a:lnTo>
                      <a:pt x="104" y="193"/>
                    </a:lnTo>
                    <a:lnTo>
                      <a:pt x="106" y="197"/>
                    </a:lnTo>
                    <a:lnTo>
                      <a:pt x="114" y="196"/>
                    </a:lnTo>
                    <a:lnTo>
                      <a:pt x="122" y="196"/>
                    </a:lnTo>
                    <a:lnTo>
                      <a:pt x="130" y="197"/>
                    </a:lnTo>
                    <a:lnTo>
                      <a:pt x="137" y="200"/>
                    </a:lnTo>
                    <a:lnTo>
                      <a:pt x="145" y="205"/>
                    </a:lnTo>
                    <a:lnTo>
                      <a:pt x="152" y="209"/>
                    </a:lnTo>
                    <a:lnTo>
                      <a:pt x="159" y="216"/>
                    </a:lnTo>
                    <a:lnTo>
                      <a:pt x="164" y="223"/>
                    </a:lnTo>
                    <a:lnTo>
                      <a:pt x="164" y="229"/>
                    </a:lnTo>
                    <a:lnTo>
                      <a:pt x="161" y="236"/>
                    </a:lnTo>
                    <a:lnTo>
                      <a:pt x="158" y="241"/>
                    </a:lnTo>
                    <a:lnTo>
                      <a:pt x="153" y="245"/>
                    </a:lnTo>
                    <a:lnTo>
                      <a:pt x="149" y="249"/>
                    </a:lnTo>
                    <a:lnTo>
                      <a:pt x="143" y="253"/>
                    </a:lnTo>
                    <a:lnTo>
                      <a:pt x="138" y="257"/>
                    </a:lnTo>
                    <a:lnTo>
                      <a:pt x="134" y="261"/>
                    </a:lnTo>
                    <a:lnTo>
                      <a:pt x="123" y="266"/>
                    </a:lnTo>
                    <a:lnTo>
                      <a:pt x="111" y="270"/>
                    </a:lnTo>
                    <a:lnTo>
                      <a:pt x="99" y="274"/>
                    </a:lnTo>
                    <a:lnTo>
                      <a:pt x="86" y="276"/>
                    </a:lnTo>
                    <a:lnTo>
                      <a:pt x="74" y="276"/>
                    </a:lnTo>
                    <a:lnTo>
                      <a:pt x="61" y="274"/>
                    </a:lnTo>
                    <a:lnTo>
                      <a:pt x="55" y="272"/>
                    </a:lnTo>
                    <a:lnTo>
                      <a:pt x="49" y="269"/>
                    </a:lnTo>
                    <a:lnTo>
                      <a:pt x="45" y="265"/>
                    </a:lnTo>
                    <a:lnTo>
                      <a:pt x="40" y="261"/>
                    </a:lnTo>
                    <a:lnTo>
                      <a:pt x="38" y="258"/>
                    </a:lnTo>
                    <a:lnTo>
                      <a:pt x="36" y="257"/>
                    </a:lnTo>
                    <a:lnTo>
                      <a:pt x="33" y="257"/>
                    </a:lnTo>
                    <a:lnTo>
                      <a:pt x="31" y="256"/>
                    </a:lnTo>
                    <a:lnTo>
                      <a:pt x="27" y="254"/>
                    </a:lnTo>
                    <a:lnTo>
                      <a:pt x="25" y="254"/>
                    </a:lnTo>
                    <a:lnTo>
                      <a:pt x="23" y="253"/>
                    </a:lnTo>
                    <a:lnTo>
                      <a:pt x="21" y="250"/>
                    </a:lnTo>
                    <a:lnTo>
                      <a:pt x="7" y="242"/>
                    </a:lnTo>
                    <a:lnTo>
                      <a:pt x="6" y="232"/>
                    </a:lnTo>
                    <a:lnTo>
                      <a:pt x="4" y="223"/>
                    </a:lnTo>
                    <a:lnTo>
                      <a:pt x="4" y="212"/>
                    </a:lnTo>
                    <a:lnTo>
                      <a:pt x="4" y="201"/>
                    </a:lnTo>
                    <a:lnTo>
                      <a:pt x="4" y="192"/>
                    </a:lnTo>
                    <a:lnTo>
                      <a:pt x="3" y="182"/>
                    </a:lnTo>
                    <a:lnTo>
                      <a:pt x="2" y="171"/>
                    </a:lnTo>
                    <a:lnTo>
                      <a:pt x="0" y="162"/>
                    </a:lnTo>
                    <a:lnTo>
                      <a:pt x="1" y="145"/>
                    </a:lnTo>
                    <a:lnTo>
                      <a:pt x="1" y="127"/>
                    </a:lnTo>
                    <a:lnTo>
                      <a:pt x="1" y="110"/>
                    </a:lnTo>
                    <a:lnTo>
                      <a:pt x="0" y="93"/>
                    </a:lnTo>
                    <a:lnTo>
                      <a:pt x="1" y="76"/>
                    </a:lnTo>
                    <a:lnTo>
                      <a:pt x="3" y="60"/>
                    </a:lnTo>
                    <a:lnTo>
                      <a:pt x="6" y="52"/>
                    </a:lnTo>
                    <a:lnTo>
                      <a:pt x="8" y="44"/>
                    </a:lnTo>
                    <a:lnTo>
                      <a:pt x="12" y="37"/>
                    </a:lnTo>
                    <a:lnTo>
                      <a:pt x="17" y="29"/>
                    </a:lnTo>
                    <a:lnTo>
                      <a:pt x="24" y="23"/>
                    </a:lnTo>
                    <a:lnTo>
                      <a:pt x="31" y="16"/>
                    </a:lnTo>
                    <a:lnTo>
                      <a:pt x="39" y="11"/>
                    </a:lnTo>
                    <a:lnTo>
                      <a:pt x="47" y="7"/>
                    </a:lnTo>
                    <a:lnTo>
                      <a:pt x="55" y="4"/>
                    </a:lnTo>
                    <a:lnTo>
                      <a:pt x="63" y="2"/>
                    </a:lnTo>
                    <a:lnTo>
                      <a:pt x="72" y="0"/>
                    </a:lnTo>
                    <a:lnTo>
                      <a:pt x="82" y="0"/>
                    </a:lnTo>
                    <a:lnTo>
                      <a:pt x="99" y="0"/>
                    </a:lnTo>
                    <a:lnTo>
                      <a:pt x="117" y="3"/>
                    </a:lnTo>
                    <a:lnTo>
                      <a:pt x="136" y="6"/>
                    </a:lnTo>
                    <a:lnTo>
                      <a:pt x="153" y="10"/>
                    </a:lnTo>
                    <a:lnTo>
                      <a:pt x="158" y="10"/>
                    </a:lnTo>
                    <a:close/>
                  </a:path>
                </a:pathLst>
              </a:custGeom>
              <a:solidFill>
                <a:srgbClr val="FFC2BF"/>
              </a:solidFill>
              <a:ln w="9525">
                <a:noFill/>
                <a:round/>
                <a:headEnd/>
                <a:tailEnd/>
              </a:ln>
            </p:spPr>
            <p:txBody>
              <a:bodyPr/>
              <a:lstStyle/>
              <a:p>
                <a:endParaRPr lang="en-US" dirty="0"/>
              </a:p>
            </p:txBody>
          </p:sp>
          <p:sp>
            <p:nvSpPr>
              <p:cNvPr id="22540" name="Freeform 10"/>
              <p:cNvSpPr>
                <a:spLocks/>
              </p:cNvSpPr>
              <p:nvPr/>
            </p:nvSpPr>
            <p:spPr bwMode="auto">
              <a:xfrm>
                <a:off x="5449888" y="2038350"/>
                <a:ext cx="25400" cy="57150"/>
              </a:xfrm>
              <a:custGeom>
                <a:avLst/>
                <a:gdLst>
                  <a:gd name="T0" fmla="*/ 16 w 16"/>
                  <a:gd name="T1" fmla="*/ 0 h 36"/>
                  <a:gd name="T2" fmla="*/ 15 w 16"/>
                  <a:gd name="T3" fmla="*/ 4 h 36"/>
                  <a:gd name="T4" fmla="*/ 13 w 16"/>
                  <a:gd name="T5" fmla="*/ 8 h 36"/>
                  <a:gd name="T6" fmla="*/ 10 w 16"/>
                  <a:gd name="T7" fmla="*/ 12 h 36"/>
                  <a:gd name="T8" fmla="*/ 7 w 16"/>
                  <a:gd name="T9" fmla="*/ 17 h 36"/>
                  <a:gd name="T10" fmla="*/ 5 w 16"/>
                  <a:gd name="T11" fmla="*/ 21 h 36"/>
                  <a:gd name="T12" fmla="*/ 4 w 16"/>
                  <a:gd name="T13" fmla="*/ 26 h 36"/>
                  <a:gd name="T14" fmla="*/ 1 w 16"/>
                  <a:gd name="T15" fmla="*/ 30 h 36"/>
                  <a:gd name="T16" fmla="*/ 0 w 16"/>
                  <a:gd name="T17" fmla="*/ 36 h 36"/>
                  <a:gd name="T18" fmla="*/ 0 w 16"/>
                  <a:gd name="T19" fmla="*/ 30 h 36"/>
                  <a:gd name="T20" fmla="*/ 0 w 16"/>
                  <a:gd name="T21" fmla="*/ 25 h 36"/>
                  <a:gd name="T22" fmla="*/ 1 w 16"/>
                  <a:gd name="T23" fmla="*/ 20 h 36"/>
                  <a:gd name="T24" fmla="*/ 4 w 16"/>
                  <a:gd name="T25" fmla="*/ 14 h 36"/>
                  <a:gd name="T26" fmla="*/ 6 w 16"/>
                  <a:gd name="T27" fmla="*/ 9 h 36"/>
                  <a:gd name="T28" fmla="*/ 8 w 16"/>
                  <a:gd name="T29" fmla="*/ 5 h 36"/>
                  <a:gd name="T30" fmla="*/ 13 w 16"/>
                  <a:gd name="T31" fmla="*/ 2 h 36"/>
                  <a:gd name="T32" fmla="*/ 16 w 1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6"/>
                  <a:gd name="T53" fmla="*/ 16 w 1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6">
                    <a:moveTo>
                      <a:pt x="16" y="0"/>
                    </a:moveTo>
                    <a:lnTo>
                      <a:pt x="15" y="4"/>
                    </a:lnTo>
                    <a:lnTo>
                      <a:pt x="13" y="8"/>
                    </a:lnTo>
                    <a:lnTo>
                      <a:pt x="10" y="12"/>
                    </a:lnTo>
                    <a:lnTo>
                      <a:pt x="7" y="17"/>
                    </a:lnTo>
                    <a:lnTo>
                      <a:pt x="5" y="21"/>
                    </a:lnTo>
                    <a:lnTo>
                      <a:pt x="4" y="26"/>
                    </a:lnTo>
                    <a:lnTo>
                      <a:pt x="1" y="30"/>
                    </a:lnTo>
                    <a:lnTo>
                      <a:pt x="0" y="36"/>
                    </a:lnTo>
                    <a:lnTo>
                      <a:pt x="0" y="30"/>
                    </a:lnTo>
                    <a:lnTo>
                      <a:pt x="0" y="25"/>
                    </a:lnTo>
                    <a:lnTo>
                      <a:pt x="1" y="20"/>
                    </a:lnTo>
                    <a:lnTo>
                      <a:pt x="4" y="14"/>
                    </a:lnTo>
                    <a:lnTo>
                      <a:pt x="6" y="9"/>
                    </a:lnTo>
                    <a:lnTo>
                      <a:pt x="8" y="5"/>
                    </a:lnTo>
                    <a:lnTo>
                      <a:pt x="13" y="2"/>
                    </a:lnTo>
                    <a:lnTo>
                      <a:pt x="16" y="0"/>
                    </a:lnTo>
                    <a:close/>
                  </a:path>
                </a:pathLst>
              </a:custGeom>
              <a:solidFill>
                <a:srgbClr val="FF0000"/>
              </a:solidFill>
              <a:ln w="9525">
                <a:noFill/>
                <a:round/>
                <a:headEnd/>
                <a:tailEnd/>
              </a:ln>
            </p:spPr>
            <p:txBody>
              <a:bodyPr/>
              <a:lstStyle/>
              <a:p>
                <a:endParaRPr lang="en-US" dirty="0"/>
              </a:p>
            </p:txBody>
          </p:sp>
          <p:sp>
            <p:nvSpPr>
              <p:cNvPr id="22541" name="Freeform 11"/>
              <p:cNvSpPr>
                <a:spLocks/>
              </p:cNvSpPr>
              <p:nvPr/>
            </p:nvSpPr>
            <p:spPr bwMode="auto">
              <a:xfrm>
                <a:off x="5473701" y="2065338"/>
                <a:ext cx="25400" cy="101600"/>
              </a:xfrm>
              <a:custGeom>
                <a:avLst/>
                <a:gdLst>
                  <a:gd name="T0" fmla="*/ 14 w 16"/>
                  <a:gd name="T1" fmla="*/ 64 h 64"/>
                  <a:gd name="T2" fmla="*/ 10 w 16"/>
                  <a:gd name="T3" fmla="*/ 60 h 64"/>
                  <a:gd name="T4" fmla="*/ 8 w 16"/>
                  <a:gd name="T5" fmla="*/ 56 h 64"/>
                  <a:gd name="T6" fmla="*/ 6 w 16"/>
                  <a:gd name="T7" fmla="*/ 50 h 64"/>
                  <a:gd name="T8" fmla="*/ 4 w 16"/>
                  <a:gd name="T9" fmla="*/ 46 h 64"/>
                  <a:gd name="T10" fmla="*/ 2 w 16"/>
                  <a:gd name="T11" fmla="*/ 41 h 64"/>
                  <a:gd name="T12" fmla="*/ 1 w 16"/>
                  <a:gd name="T13" fmla="*/ 37 h 64"/>
                  <a:gd name="T14" fmla="*/ 0 w 16"/>
                  <a:gd name="T15" fmla="*/ 32 h 64"/>
                  <a:gd name="T16" fmla="*/ 0 w 16"/>
                  <a:gd name="T17" fmla="*/ 27 h 64"/>
                  <a:gd name="T18" fmla="*/ 1 w 16"/>
                  <a:gd name="T19" fmla="*/ 24 h 64"/>
                  <a:gd name="T20" fmla="*/ 4 w 16"/>
                  <a:gd name="T21" fmla="*/ 21 h 64"/>
                  <a:gd name="T22" fmla="*/ 5 w 16"/>
                  <a:gd name="T23" fmla="*/ 17 h 64"/>
                  <a:gd name="T24" fmla="*/ 6 w 16"/>
                  <a:gd name="T25" fmla="*/ 13 h 64"/>
                  <a:gd name="T26" fmla="*/ 6 w 16"/>
                  <a:gd name="T27" fmla="*/ 11 h 64"/>
                  <a:gd name="T28" fmla="*/ 7 w 16"/>
                  <a:gd name="T29" fmla="*/ 7 h 64"/>
                  <a:gd name="T30" fmla="*/ 8 w 16"/>
                  <a:gd name="T31" fmla="*/ 3 h 64"/>
                  <a:gd name="T32" fmla="*/ 10 w 16"/>
                  <a:gd name="T33" fmla="*/ 0 h 64"/>
                  <a:gd name="T34" fmla="*/ 13 w 16"/>
                  <a:gd name="T35" fmla="*/ 7 h 64"/>
                  <a:gd name="T36" fmla="*/ 15 w 16"/>
                  <a:gd name="T37" fmla="*/ 15 h 64"/>
                  <a:gd name="T38" fmla="*/ 16 w 16"/>
                  <a:gd name="T39" fmla="*/ 23 h 64"/>
                  <a:gd name="T40" fmla="*/ 16 w 16"/>
                  <a:gd name="T41" fmla="*/ 30 h 64"/>
                  <a:gd name="T42" fmla="*/ 16 w 16"/>
                  <a:gd name="T43" fmla="*/ 38 h 64"/>
                  <a:gd name="T44" fmla="*/ 16 w 16"/>
                  <a:gd name="T45" fmla="*/ 46 h 64"/>
                  <a:gd name="T46" fmla="*/ 15 w 16"/>
                  <a:gd name="T47" fmla="*/ 54 h 64"/>
                  <a:gd name="T48" fmla="*/ 14 w 16"/>
                  <a:gd name="T49" fmla="*/ 6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4"/>
                  <a:gd name="T77" fmla="*/ 16 w 16"/>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4">
                    <a:moveTo>
                      <a:pt x="14" y="64"/>
                    </a:moveTo>
                    <a:lnTo>
                      <a:pt x="10" y="60"/>
                    </a:lnTo>
                    <a:lnTo>
                      <a:pt x="8" y="56"/>
                    </a:lnTo>
                    <a:lnTo>
                      <a:pt x="6" y="50"/>
                    </a:lnTo>
                    <a:lnTo>
                      <a:pt x="4" y="46"/>
                    </a:lnTo>
                    <a:lnTo>
                      <a:pt x="2" y="41"/>
                    </a:lnTo>
                    <a:lnTo>
                      <a:pt x="1" y="37"/>
                    </a:lnTo>
                    <a:lnTo>
                      <a:pt x="0" y="32"/>
                    </a:lnTo>
                    <a:lnTo>
                      <a:pt x="0" y="27"/>
                    </a:lnTo>
                    <a:lnTo>
                      <a:pt x="1" y="24"/>
                    </a:lnTo>
                    <a:lnTo>
                      <a:pt x="4" y="21"/>
                    </a:lnTo>
                    <a:lnTo>
                      <a:pt x="5" y="17"/>
                    </a:lnTo>
                    <a:lnTo>
                      <a:pt x="6" y="13"/>
                    </a:lnTo>
                    <a:lnTo>
                      <a:pt x="6" y="11"/>
                    </a:lnTo>
                    <a:lnTo>
                      <a:pt x="7" y="7"/>
                    </a:lnTo>
                    <a:lnTo>
                      <a:pt x="8" y="3"/>
                    </a:lnTo>
                    <a:lnTo>
                      <a:pt x="10" y="0"/>
                    </a:lnTo>
                    <a:lnTo>
                      <a:pt x="13" y="7"/>
                    </a:lnTo>
                    <a:lnTo>
                      <a:pt x="15" y="15"/>
                    </a:lnTo>
                    <a:lnTo>
                      <a:pt x="16" y="23"/>
                    </a:lnTo>
                    <a:lnTo>
                      <a:pt x="16" y="30"/>
                    </a:lnTo>
                    <a:lnTo>
                      <a:pt x="16" y="38"/>
                    </a:lnTo>
                    <a:lnTo>
                      <a:pt x="16" y="46"/>
                    </a:lnTo>
                    <a:lnTo>
                      <a:pt x="15" y="54"/>
                    </a:lnTo>
                    <a:lnTo>
                      <a:pt x="14" y="64"/>
                    </a:lnTo>
                    <a:close/>
                  </a:path>
                </a:pathLst>
              </a:custGeom>
              <a:solidFill>
                <a:srgbClr val="000000"/>
              </a:solidFill>
              <a:ln w="9525">
                <a:noFill/>
                <a:round/>
                <a:headEnd/>
                <a:tailEnd/>
              </a:ln>
            </p:spPr>
            <p:txBody>
              <a:bodyPr/>
              <a:lstStyle/>
              <a:p>
                <a:endParaRPr lang="en-US" dirty="0"/>
              </a:p>
            </p:txBody>
          </p:sp>
          <p:sp>
            <p:nvSpPr>
              <p:cNvPr id="22542" name="Freeform 12"/>
              <p:cNvSpPr>
                <a:spLocks/>
              </p:cNvSpPr>
              <p:nvPr/>
            </p:nvSpPr>
            <p:spPr bwMode="auto">
              <a:xfrm>
                <a:off x="6178551" y="2135188"/>
                <a:ext cx="820738" cy="782637"/>
              </a:xfrm>
              <a:custGeom>
                <a:avLst/>
                <a:gdLst>
                  <a:gd name="T0" fmla="*/ 233 w 517"/>
                  <a:gd name="T1" fmla="*/ 47 h 493"/>
                  <a:gd name="T2" fmla="*/ 271 w 517"/>
                  <a:gd name="T3" fmla="*/ 88 h 493"/>
                  <a:gd name="T4" fmla="*/ 275 w 517"/>
                  <a:gd name="T5" fmla="*/ 111 h 493"/>
                  <a:gd name="T6" fmla="*/ 253 w 517"/>
                  <a:gd name="T7" fmla="*/ 123 h 493"/>
                  <a:gd name="T8" fmla="*/ 239 w 517"/>
                  <a:gd name="T9" fmla="*/ 151 h 493"/>
                  <a:gd name="T10" fmla="*/ 235 w 517"/>
                  <a:gd name="T11" fmla="*/ 185 h 493"/>
                  <a:gd name="T12" fmla="*/ 255 w 517"/>
                  <a:gd name="T13" fmla="*/ 213 h 493"/>
                  <a:gd name="T14" fmla="*/ 286 w 517"/>
                  <a:gd name="T15" fmla="*/ 222 h 493"/>
                  <a:gd name="T16" fmla="*/ 316 w 517"/>
                  <a:gd name="T17" fmla="*/ 215 h 493"/>
                  <a:gd name="T18" fmla="*/ 338 w 517"/>
                  <a:gd name="T19" fmla="*/ 196 h 493"/>
                  <a:gd name="T20" fmla="*/ 364 w 517"/>
                  <a:gd name="T21" fmla="*/ 202 h 493"/>
                  <a:gd name="T22" fmla="*/ 404 w 517"/>
                  <a:gd name="T23" fmla="*/ 238 h 493"/>
                  <a:gd name="T24" fmla="*/ 436 w 517"/>
                  <a:gd name="T25" fmla="*/ 260 h 493"/>
                  <a:gd name="T26" fmla="*/ 455 w 517"/>
                  <a:gd name="T27" fmla="*/ 294 h 493"/>
                  <a:gd name="T28" fmla="*/ 471 w 517"/>
                  <a:gd name="T29" fmla="*/ 345 h 493"/>
                  <a:gd name="T30" fmla="*/ 507 w 517"/>
                  <a:gd name="T31" fmla="*/ 402 h 493"/>
                  <a:gd name="T32" fmla="*/ 517 w 517"/>
                  <a:gd name="T33" fmla="*/ 433 h 493"/>
                  <a:gd name="T34" fmla="*/ 511 w 517"/>
                  <a:gd name="T35" fmla="*/ 467 h 493"/>
                  <a:gd name="T36" fmla="*/ 482 w 517"/>
                  <a:gd name="T37" fmla="*/ 487 h 493"/>
                  <a:gd name="T38" fmla="*/ 448 w 517"/>
                  <a:gd name="T39" fmla="*/ 493 h 493"/>
                  <a:gd name="T40" fmla="*/ 402 w 517"/>
                  <a:gd name="T41" fmla="*/ 463 h 493"/>
                  <a:gd name="T42" fmla="*/ 358 w 517"/>
                  <a:gd name="T43" fmla="*/ 425 h 493"/>
                  <a:gd name="T44" fmla="*/ 339 w 517"/>
                  <a:gd name="T45" fmla="*/ 395 h 493"/>
                  <a:gd name="T46" fmla="*/ 323 w 517"/>
                  <a:gd name="T47" fmla="*/ 364 h 493"/>
                  <a:gd name="T48" fmla="*/ 282 w 517"/>
                  <a:gd name="T49" fmla="*/ 331 h 493"/>
                  <a:gd name="T50" fmla="*/ 276 w 517"/>
                  <a:gd name="T51" fmla="*/ 336 h 493"/>
                  <a:gd name="T52" fmla="*/ 283 w 517"/>
                  <a:gd name="T53" fmla="*/ 352 h 493"/>
                  <a:gd name="T54" fmla="*/ 301 w 517"/>
                  <a:gd name="T55" fmla="*/ 366 h 493"/>
                  <a:gd name="T56" fmla="*/ 276 w 517"/>
                  <a:gd name="T57" fmla="*/ 389 h 493"/>
                  <a:gd name="T58" fmla="*/ 239 w 517"/>
                  <a:gd name="T59" fmla="*/ 417 h 493"/>
                  <a:gd name="T60" fmla="*/ 193 w 517"/>
                  <a:gd name="T61" fmla="*/ 455 h 493"/>
                  <a:gd name="T62" fmla="*/ 137 w 517"/>
                  <a:gd name="T63" fmla="*/ 480 h 493"/>
                  <a:gd name="T64" fmla="*/ 98 w 517"/>
                  <a:gd name="T65" fmla="*/ 489 h 493"/>
                  <a:gd name="T66" fmla="*/ 66 w 517"/>
                  <a:gd name="T67" fmla="*/ 483 h 493"/>
                  <a:gd name="T68" fmla="*/ 17 w 517"/>
                  <a:gd name="T69" fmla="*/ 447 h 493"/>
                  <a:gd name="T70" fmla="*/ 27 w 517"/>
                  <a:gd name="T71" fmla="*/ 395 h 493"/>
                  <a:gd name="T72" fmla="*/ 49 w 517"/>
                  <a:gd name="T73" fmla="*/ 343 h 493"/>
                  <a:gd name="T74" fmla="*/ 54 w 517"/>
                  <a:gd name="T75" fmla="*/ 300 h 493"/>
                  <a:gd name="T76" fmla="*/ 52 w 517"/>
                  <a:gd name="T77" fmla="*/ 259 h 493"/>
                  <a:gd name="T78" fmla="*/ 49 w 517"/>
                  <a:gd name="T79" fmla="*/ 241 h 493"/>
                  <a:gd name="T80" fmla="*/ 47 w 517"/>
                  <a:gd name="T81" fmla="*/ 226 h 493"/>
                  <a:gd name="T82" fmla="*/ 39 w 517"/>
                  <a:gd name="T83" fmla="*/ 205 h 493"/>
                  <a:gd name="T84" fmla="*/ 28 w 517"/>
                  <a:gd name="T85" fmla="*/ 182 h 493"/>
                  <a:gd name="T86" fmla="*/ 17 w 517"/>
                  <a:gd name="T87" fmla="*/ 133 h 493"/>
                  <a:gd name="T88" fmla="*/ 5 w 517"/>
                  <a:gd name="T89" fmla="*/ 78 h 493"/>
                  <a:gd name="T90" fmla="*/ 22 w 517"/>
                  <a:gd name="T91" fmla="*/ 46 h 493"/>
                  <a:gd name="T92" fmla="*/ 53 w 517"/>
                  <a:gd name="T93" fmla="*/ 24 h 493"/>
                  <a:gd name="T94" fmla="*/ 88 w 517"/>
                  <a:gd name="T95" fmla="*/ 8 h 493"/>
                  <a:gd name="T96" fmla="*/ 125 w 517"/>
                  <a:gd name="T97" fmla="*/ 1 h 493"/>
                  <a:gd name="T98" fmla="*/ 157 w 517"/>
                  <a:gd name="T99" fmla="*/ 21 h 493"/>
                  <a:gd name="T100" fmla="*/ 190 w 517"/>
                  <a:gd name="T101" fmla="*/ 28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493"/>
                  <a:gd name="T155" fmla="*/ 517 w 517"/>
                  <a:gd name="T156" fmla="*/ 493 h 4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493">
                    <a:moveTo>
                      <a:pt x="199" y="30"/>
                    </a:moveTo>
                    <a:lnTo>
                      <a:pt x="211" y="34"/>
                    </a:lnTo>
                    <a:lnTo>
                      <a:pt x="223" y="39"/>
                    </a:lnTo>
                    <a:lnTo>
                      <a:pt x="233" y="47"/>
                    </a:lnTo>
                    <a:lnTo>
                      <a:pt x="244" y="57"/>
                    </a:lnTo>
                    <a:lnTo>
                      <a:pt x="253" y="66"/>
                    </a:lnTo>
                    <a:lnTo>
                      <a:pt x="262" y="76"/>
                    </a:lnTo>
                    <a:lnTo>
                      <a:pt x="271" y="88"/>
                    </a:lnTo>
                    <a:lnTo>
                      <a:pt x="282" y="100"/>
                    </a:lnTo>
                    <a:lnTo>
                      <a:pt x="286" y="106"/>
                    </a:lnTo>
                    <a:lnTo>
                      <a:pt x="280" y="108"/>
                    </a:lnTo>
                    <a:lnTo>
                      <a:pt x="275" y="111"/>
                    </a:lnTo>
                    <a:lnTo>
                      <a:pt x="269" y="114"/>
                    </a:lnTo>
                    <a:lnTo>
                      <a:pt x="264" y="116"/>
                    </a:lnTo>
                    <a:lnTo>
                      <a:pt x="259" y="119"/>
                    </a:lnTo>
                    <a:lnTo>
                      <a:pt x="253" y="123"/>
                    </a:lnTo>
                    <a:lnTo>
                      <a:pt x="248" y="128"/>
                    </a:lnTo>
                    <a:lnTo>
                      <a:pt x="245" y="135"/>
                    </a:lnTo>
                    <a:lnTo>
                      <a:pt x="241" y="143"/>
                    </a:lnTo>
                    <a:lnTo>
                      <a:pt x="239" y="151"/>
                    </a:lnTo>
                    <a:lnTo>
                      <a:pt x="237" y="159"/>
                    </a:lnTo>
                    <a:lnTo>
                      <a:pt x="235" y="168"/>
                    </a:lnTo>
                    <a:lnTo>
                      <a:pt x="234" y="176"/>
                    </a:lnTo>
                    <a:lnTo>
                      <a:pt x="235" y="185"/>
                    </a:lnTo>
                    <a:lnTo>
                      <a:pt x="238" y="193"/>
                    </a:lnTo>
                    <a:lnTo>
                      <a:pt x="244" y="200"/>
                    </a:lnTo>
                    <a:lnTo>
                      <a:pt x="249" y="206"/>
                    </a:lnTo>
                    <a:lnTo>
                      <a:pt x="255" y="213"/>
                    </a:lnTo>
                    <a:lnTo>
                      <a:pt x="262" y="217"/>
                    </a:lnTo>
                    <a:lnTo>
                      <a:pt x="270" y="219"/>
                    </a:lnTo>
                    <a:lnTo>
                      <a:pt x="278" y="222"/>
                    </a:lnTo>
                    <a:lnTo>
                      <a:pt x="286" y="222"/>
                    </a:lnTo>
                    <a:lnTo>
                      <a:pt x="295" y="222"/>
                    </a:lnTo>
                    <a:lnTo>
                      <a:pt x="304" y="222"/>
                    </a:lnTo>
                    <a:lnTo>
                      <a:pt x="309" y="219"/>
                    </a:lnTo>
                    <a:lnTo>
                      <a:pt x="316" y="215"/>
                    </a:lnTo>
                    <a:lnTo>
                      <a:pt x="322" y="211"/>
                    </a:lnTo>
                    <a:lnTo>
                      <a:pt x="328" y="208"/>
                    </a:lnTo>
                    <a:lnTo>
                      <a:pt x="334" y="202"/>
                    </a:lnTo>
                    <a:lnTo>
                      <a:pt x="338" y="196"/>
                    </a:lnTo>
                    <a:lnTo>
                      <a:pt x="342" y="189"/>
                    </a:lnTo>
                    <a:lnTo>
                      <a:pt x="344" y="181"/>
                    </a:lnTo>
                    <a:lnTo>
                      <a:pt x="354" y="192"/>
                    </a:lnTo>
                    <a:lnTo>
                      <a:pt x="364" y="202"/>
                    </a:lnTo>
                    <a:lnTo>
                      <a:pt x="374" y="211"/>
                    </a:lnTo>
                    <a:lnTo>
                      <a:pt x="383" y="221"/>
                    </a:lnTo>
                    <a:lnTo>
                      <a:pt x="393" y="230"/>
                    </a:lnTo>
                    <a:lnTo>
                      <a:pt x="404" y="238"/>
                    </a:lnTo>
                    <a:lnTo>
                      <a:pt x="415" y="246"/>
                    </a:lnTo>
                    <a:lnTo>
                      <a:pt x="427" y="253"/>
                    </a:lnTo>
                    <a:lnTo>
                      <a:pt x="432" y="256"/>
                    </a:lnTo>
                    <a:lnTo>
                      <a:pt x="436" y="260"/>
                    </a:lnTo>
                    <a:lnTo>
                      <a:pt x="441" y="266"/>
                    </a:lnTo>
                    <a:lnTo>
                      <a:pt x="444" y="271"/>
                    </a:lnTo>
                    <a:lnTo>
                      <a:pt x="450" y="282"/>
                    </a:lnTo>
                    <a:lnTo>
                      <a:pt x="455" y="294"/>
                    </a:lnTo>
                    <a:lnTo>
                      <a:pt x="458" y="307"/>
                    </a:lnTo>
                    <a:lnTo>
                      <a:pt x="463" y="320"/>
                    </a:lnTo>
                    <a:lnTo>
                      <a:pt x="466" y="333"/>
                    </a:lnTo>
                    <a:lnTo>
                      <a:pt x="471" y="345"/>
                    </a:lnTo>
                    <a:lnTo>
                      <a:pt x="480" y="358"/>
                    </a:lnTo>
                    <a:lnTo>
                      <a:pt x="489" y="373"/>
                    </a:lnTo>
                    <a:lnTo>
                      <a:pt x="498" y="386"/>
                    </a:lnTo>
                    <a:lnTo>
                      <a:pt x="507" y="402"/>
                    </a:lnTo>
                    <a:lnTo>
                      <a:pt x="510" y="409"/>
                    </a:lnTo>
                    <a:lnTo>
                      <a:pt x="513" y="417"/>
                    </a:lnTo>
                    <a:lnTo>
                      <a:pt x="516" y="425"/>
                    </a:lnTo>
                    <a:lnTo>
                      <a:pt x="517" y="433"/>
                    </a:lnTo>
                    <a:lnTo>
                      <a:pt x="517" y="442"/>
                    </a:lnTo>
                    <a:lnTo>
                      <a:pt x="516" y="450"/>
                    </a:lnTo>
                    <a:lnTo>
                      <a:pt x="515" y="459"/>
                    </a:lnTo>
                    <a:lnTo>
                      <a:pt x="511" y="467"/>
                    </a:lnTo>
                    <a:lnTo>
                      <a:pt x="504" y="475"/>
                    </a:lnTo>
                    <a:lnTo>
                      <a:pt x="497" y="480"/>
                    </a:lnTo>
                    <a:lnTo>
                      <a:pt x="490" y="484"/>
                    </a:lnTo>
                    <a:lnTo>
                      <a:pt x="482" y="487"/>
                    </a:lnTo>
                    <a:lnTo>
                      <a:pt x="474" y="489"/>
                    </a:lnTo>
                    <a:lnTo>
                      <a:pt x="465" y="491"/>
                    </a:lnTo>
                    <a:lnTo>
                      <a:pt x="457" y="492"/>
                    </a:lnTo>
                    <a:lnTo>
                      <a:pt x="448" y="493"/>
                    </a:lnTo>
                    <a:lnTo>
                      <a:pt x="436" y="488"/>
                    </a:lnTo>
                    <a:lnTo>
                      <a:pt x="423" y="480"/>
                    </a:lnTo>
                    <a:lnTo>
                      <a:pt x="413" y="472"/>
                    </a:lnTo>
                    <a:lnTo>
                      <a:pt x="402" y="463"/>
                    </a:lnTo>
                    <a:lnTo>
                      <a:pt x="391" y="452"/>
                    </a:lnTo>
                    <a:lnTo>
                      <a:pt x="380" y="443"/>
                    </a:lnTo>
                    <a:lnTo>
                      <a:pt x="369" y="434"/>
                    </a:lnTo>
                    <a:lnTo>
                      <a:pt x="358" y="425"/>
                    </a:lnTo>
                    <a:lnTo>
                      <a:pt x="354" y="418"/>
                    </a:lnTo>
                    <a:lnTo>
                      <a:pt x="350" y="410"/>
                    </a:lnTo>
                    <a:lnTo>
                      <a:pt x="344" y="402"/>
                    </a:lnTo>
                    <a:lnTo>
                      <a:pt x="339" y="395"/>
                    </a:lnTo>
                    <a:lnTo>
                      <a:pt x="334" y="388"/>
                    </a:lnTo>
                    <a:lnTo>
                      <a:pt x="329" y="381"/>
                    </a:lnTo>
                    <a:lnTo>
                      <a:pt x="325" y="373"/>
                    </a:lnTo>
                    <a:lnTo>
                      <a:pt x="323" y="364"/>
                    </a:lnTo>
                    <a:lnTo>
                      <a:pt x="286" y="328"/>
                    </a:lnTo>
                    <a:lnTo>
                      <a:pt x="284" y="329"/>
                    </a:lnTo>
                    <a:lnTo>
                      <a:pt x="283" y="329"/>
                    </a:lnTo>
                    <a:lnTo>
                      <a:pt x="282" y="331"/>
                    </a:lnTo>
                    <a:lnTo>
                      <a:pt x="279" y="332"/>
                    </a:lnTo>
                    <a:lnTo>
                      <a:pt x="278" y="333"/>
                    </a:lnTo>
                    <a:lnTo>
                      <a:pt x="277" y="335"/>
                    </a:lnTo>
                    <a:lnTo>
                      <a:pt x="276" y="336"/>
                    </a:lnTo>
                    <a:lnTo>
                      <a:pt x="274" y="337"/>
                    </a:lnTo>
                    <a:lnTo>
                      <a:pt x="276" y="343"/>
                    </a:lnTo>
                    <a:lnTo>
                      <a:pt x="279" y="348"/>
                    </a:lnTo>
                    <a:lnTo>
                      <a:pt x="283" y="352"/>
                    </a:lnTo>
                    <a:lnTo>
                      <a:pt x="287" y="356"/>
                    </a:lnTo>
                    <a:lnTo>
                      <a:pt x="292" y="360"/>
                    </a:lnTo>
                    <a:lnTo>
                      <a:pt x="297" y="362"/>
                    </a:lnTo>
                    <a:lnTo>
                      <a:pt x="301" y="366"/>
                    </a:lnTo>
                    <a:lnTo>
                      <a:pt x="305" y="370"/>
                    </a:lnTo>
                    <a:lnTo>
                      <a:pt x="295" y="377"/>
                    </a:lnTo>
                    <a:lnTo>
                      <a:pt x="286" y="382"/>
                    </a:lnTo>
                    <a:lnTo>
                      <a:pt x="276" y="389"/>
                    </a:lnTo>
                    <a:lnTo>
                      <a:pt x="267" y="395"/>
                    </a:lnTo>
                    <a:lnTo>
                      <a:pt x="257" y="402"/>
                    </a:lnTo>
                    <a:lnTo>
                      <a:pt x="248" y="409"/>
                    </a:lnTo>
                    <a:lnTo>
                      <a:pt x="239" y="417"/>
                    </a:lnTo>
                    <a:lnTo>
                      <a:pt x="230" y="425"/>
                    </a:lnTo>
                    <a:lnTo>
                      <a:pt x="218" y="436"/>
                    </a:lnTo>
                    <a:lnTo>
                      <a:pt x="205" y="447"/>
                    </a:lnTo>
                    <a:lnTo>
                      <a:pt x="193" y="455"/>
                    </a:lnTo>
                    <a:lnTo>
                      <a:pt x="179" y="463"/>
                    </a:lnTo>
                    <a:lnTo>
                      <a:pt x="165" y="470"/>
                    </a:lnTo>
                    <a:lnTo>
                      <a:pt x="151" y="475"/>
                    </a:lnTo>
                    <a:lnTo>
                      <a:pt x="137" y="480"/>
                    </a:lnTo>
                    <a:lnTo>
                      <a:pt x="124" y="485"/>
                    </a:lnTo>
                    <a:lnTo>
                      <a:pt x="114" y="488"/>
                    </a:lnTo>
                    <a:lnTo>
                      <a:pt x="106" y="489"/>
                    </a:lnTo>
                    <a:lnTo>
                      <a:pt x="98" y="489"/>
                    </a:lnTo>
                    <a:lnTo>
                      <a:pt x="90" y="489"/>
                    </a:lnTo>
                    <a:lnTo>
                      <a:pt x="82" y="488"/>
                    </a:lnTo>
                    <a:lnTo>
                      <a:pt x="74" y="485"/>
                    </a:lnTo>
                    <a:lnTo>
                      <a:pt x="66" y="483"/>
                    </a:lnTo>
                    <a:lnTo>
                      <a:pt x="59" y="479"/>
                    </a:lnTo>
                    <a:lnTo>
                      <a:pt x="44" y="471"/>
                    </a:lnTo>
                    <a:lnTo>
                      <a:pt x="30" y="460"/>
                    </a:lnTo>
                    <a:lnTo>
                      <a:pt x="17" y="447"/>
                    </a:lnTo>
                    <a:lnTo>
                      <a:pt x="6" y="434"/>
                    </a:lnTo>
                    <a:lnTo>
                      <a:pt x="12" y="421"/>
                    </a:lnTo>
                    <a:lnTo>
                      <a:pt x="19" y="409"/>
                    </a:lnTo>
                    <a:lnTo>
                      <a:pt x="27" y="395"/>
                    </a:lnTo>
                    <a:lnTo>
                      <a:pt x="34" y="384"/>
                    </a:lnTo>
                    <a:lnTo>
                      <a:pt x="39" y="370"/>
                    </a:lnTo>
                    <a:lnTo>
                      <a:pt x="45" y="357"/>
                    </a:lnTo>
                    <a:lnTo>
                      <a:pt x="49" y="343"/>
                    </a:lnTo>
                    <a:lnTo>
                      <a:pt x="50" y="328"/>
                    </a:lnTo>
                    <a:lnTo>
                      <a:pt x="52" y="319"/>
                    </a:lnTo>
                    <a:lnTo>
                      <a:pt x="53" y="309"/>
                    </a:lnTo>
                    <a:lnTo>
                      <a:pt x="54" y="300"/>
                    </a:lnTo>
                    <a:lnTo>
                      <a:pt x="54" y="290"/>
                    </a:lnTo>
                    <a:lnTo>
                      <a:pt x="53" y="279"/>
                    </a:lnTo>
                    <a:lnTo>
                      <a:pt x="53" y="270"/>
                    </a:lnTo>
                    <a:lnTo>
                      <a:pt x="52" y="259"/>
                    </a:lnTo>
                    <a:lnTo>
                      <a:pt x="52" y="250"/>
                    </a:lnTo>
                    <a:lnTo>
                      <a:pt x="50" y="247"/>
                    </a:lnTo>
                    <a:lnTo>
                      <a:pt x="49" y="245"/>
                    </a:lnTo>
                    <a:lnTo>
                      <a:pt x="49" y="241"/>
                    </a:lnTo>
                    <a:lnTo>
                      <a:pt x="47" y="238"/>
                    </a:lnTo>
                    <a:lnTo>
                      <a:pt x="47" y="234"/>
                    </a:lnTo>
                    <a:lnTo>
                      <a:pt x="47" y="230"/>
                    </a:lnTo>
                    <a:lnTo>
                      <a:pt x="47" y="226"/>
                    </a:lnTo>
                    <a:lnTo>
                      <a:pt x="46" y="223"/>
                    </a:lnTo>
                    <a:lnTo>
                      <a:pt x="44" y="217"/>
                    </a:lnTo>
                    <a:lnTo>
                      <a:pt x="42" y="211"/>
                    </a:lnTo>
                    <a:lnTo>
                      <a:pt x="39" y="205"/>
                    </a:lnTo>
                    <a:lnTo>
                      <a:pt x="36" y="200"/>
                    </a:lnTo>
                    <a:lnTo>
                      <a:pt x="34" y="194"/>
                    </a:lnTo>
                    <a:lnTo>
                      <a:pt x="30" y="188"/>
                    </a:lnTo>
                    <a:lnTo>
                      <a:pt x="28" y="182"/>
                    </a:lnTo>
                    <a:lnTo>
                      <a:pt x="26" y="176"/>
                    </a:lnTo>
                    <a:lnTo>
                      <a:pt x="23" y="161"/>
                    </a:lnTo>
                    <a:lnTo>
                      <a:pt x="20" y="148"/>
                    </a:lnTo>
                    <a:lnTo>
                      <a:pt x="17" y="133"/>
                    </a:lnTo>
                    <a:lnTo>
                      <a:pt x="14" y="120"/>
                    </a:lnTo>
                    <a:lnTo>
                      <a:pt x="12" y="106"/>
                    </a:lnTo>
                    <a:lnTo>
                      <a:pt x="8" y="92"/>
                    </a:lnTo>
                    <a:lnTo>
                      <a:pt x="5" y="78"/>
                    </a:lnTo>
                    <a:lnTo>
                      <a:pt x="0" y="65"/>
                    </a:lnTo>
                    <a:lnTo>
                      <a:pt x="7" y="58"/>
                    </a:lnTo>
                    <a:lnTo>
                      <a:pt x="14" y="53"/>
                    </a:lnTo>
                    <a:lnTo>
                      <a:pt x="22" y="46"/>
                    </a:lnTo>
                    <a:lnTo>
                      <a:pt x="29" y="39"/>
                    </a:lnTo>
                    <a:lnTo>
                      <a:pt x="37" y="34"/>
                    </a:lnTo>
                    <a:lnTo>
                      <a:pt x="45" y="29"/>
                    </a:lnTo>
                    <a:lnTo>
                      <a:pt x="53" y="24"/>
                    </a:lnTo>
                    <a:lnTo>
                      <a:pt x="61" y="21"/>
                    </a:lnTo>
                    <a:lnTo>
                      <a:pt x="71" y="16"/>
                    </a:lnTo>
                    <a:lnTo>
                      <a:pt x="79" y="12"/>
                    </a:lnTo>
                    <a:lnTo>
                      <a:pt x="88" y="8"/>
                    </a:lnTo>
                    <a:lnTo>
                      <a:pt x="97" y="4"/>
                    </a:lnTo>
                    <a:lnTo>
                      <a:pt x="106" y="1"/>
                    </a:lnTo>
                    <a:lnTo>
                      <a:pt x="116" y="0"/>
                    </a:lnTo>
                    <a:lnTo>
                      <a:pt x="125" y="1"/>
                    </a:lnTo>
                    <a:lnTo>
                      <a:pt x="135" y="4"/>
                    </a:lnTo>
                    <a:lnTo>
                      <a:pt x="142" y="12"/>
                    </a:lnTo>
                    <a:lnTo>
                      <a:pt x="149" y="17"/>
                    </a:lnTo>
                    <a:lnTo>
                      <a:pt x="157" y="21"/>
                    </a:lnTo>
                    <a:lnTo>
                      <a:pt x="165" y="24"/>
                    </a:lnTo>
                    <a:lnTo>
                      <a:pt x="173" y="25"/>
                    </a:lnTo>
                    <a:lnTo>
                      <a:pt x="181" y="26"/>
                    </a:lnTo>
                    <a:lnTo>
                      <a:pt x="190" y="28"/>
                    </a:lnTo>
                    <a:lnTo>
                      <a:pt x="199" y="30"/>
                    </a:lnTo>
                    <a:close/>
                  </a:path>
                </a:pathLst>
              </a:custGeom>
              <a:solidFill>
                <a:srgbClr val="FFC2BF"/>
              </a:solidFill>
              <a:ln w="9525">
                <a:noFill/>
                <a:round/>
                <a:headEnd/>
                <a:tailEnd/>
              </a:ln>
            </p:spPr>
            <p:txBody>
              <a:bodyPr/>
              <a:lstStyle/>
              <a:p>
                <a:endParaRPr lang="en-US" dirty="0"/>
              </a:p>
            </p:txBody>
          </p:sp>
          <p:sp>
            <p:nvSpPr>
              <p:cNvPr id="22543" name="Freeform 13"/>
              <p:cNvSpPr>
                <a:spLocks/>
              </p:cNvSpPr>
              <p:nvPr/>
            </p:nvSpPr>
            <p:spPr bwMode="auto">
              <a:xfrm>
                <a:off x="3613151" y="2032000"/>
                <a:ext cx="296863" cy="73025"/>
              </a:xfrm>
              <a:custGeom>
                <a:avLst/>
                <a:gdLst>
                  <a:gd name="T0" fmla="*/ 187 w 187"/>
                  <a:gd name="T1" fmla="*/ 37 h 46"/>
                  <a:gd name="T2" fmla="*/ 179 w 187"/>
                  <a:gd name="T3" fmla="*/ 36 h 46"/>
                  <a:gd name="T4" fmla="*/ 172 w 187"/>
                  <a:gd name="T5" fmla="*/ 32 h 46"/>
                  <a:gd name="T6" fmla="*/ 165 w 187"/>
                  <a:gd name="T7" fmla="*/ 29 h 46"/>
                  <a:gd name="T8" fmla="*/ 158 w 187"/>
                  <a:gd name="T9" fmla="*/ 24 h 46"/>
                  <a:gd name="T10" fmla="*/ 151 w 187"/>
                  <a:gd name="T11" fmla="*/ 20 h 46"/>
                  <a:gd name="T12" fmla="*/ 144 w 187"/>
                  <a:gd name="T13" fmla="*/ 16 h 46"/>
                  <a:gd name="T14" fmla="*/ 136 w 187"/>
                  <a:gd name="T15" fmla="*/ 13 h 46"/>
                  <a:gd name="T16" fmla="*/ 128 w 187"/>
                  <a:gd name="T17" fmla="*/ 12 h 46"/>
                  <a:gd name="T18" fmla="*/ 112 w 187"/>
                  <a:gd name="T19" fmla="*/ 12 h 46"/>
                  <a:gd name="T20" fmla="*/ 95 w 187"/>
                  <a:gd name="T21" fmla="*/ 12 h 46"/>
                  <a:gd name="T22" fmla="*/ 77 w 187"/>
                  <a:gd name="T23" fmla="*/ 13 h 46"/>
                  <a:gd name="T24" fmla="*/ 60 w 187"/>
                  <a:gd name="T25" fmla="*/ 14 h 46"/>
                  <a:gd name="T26" fmla="*/ 51 w 187"/>
                  <a:gd name="T27" fmla="*/ 16 h 46"/>
                  <a:gd name="T28" fmla="*/ 43 w 187"/>
                  <a:gd name="T29" fmla="*/ 17 h 46"/>
                  <a:gd name="T30" fmla="*/ 35 w 187"/>
                  <a:gd name="T31" fmla="*/ 20 h 46"/>
                  <a:gd name="T32" fmla="*/ 28 w 187"/>
                  <a:gd name="T33" fmla="*/ 24 h 46"/>
                  <a:gd name="T34" fmla="*/ 20 w 187"/>
                  <a:gd name="T35" fmla="*/ 28 h 46"/>
                  <a:gd name="T36" fmla="*/ 13 w 187"/>
                  <a:gd name="T37" fmla="*/ 33 h 46"/>
                  <a:gd name="T38" fmla="*/ 6 w 187"/>
                  <a:gd name="T39" fmla="*/ 40 h 46"/>
                  <a:gd name="T40" fmla="*/ 0 w 187"/>
                  <a:gd name="T41" fmla="*/ 46 h 46"/>
                  <a:gd name="T42" fmla="*/ 1 w 187"/>
                  <a:gd name="T43" fmla="*/ 41 h 46"/>
                  <a:gd name="T44" fmla="*/ 2 w 187"/>
                  <a:gd name="T45" fmla="*/ 36 h 46"/>
                  <a:gd name="T46" fmla="*/ 5 w 187"/>
                  <a:gd name="T47" fmla="*/ 30 h 46"/>
                  <a:gd name="T48" fmla="*/ 7 w 187"/>
                  <a:gd name="T49" fmla="*/ 26 h 46"/>
                  <a:gd name="T50" fmla="*/ 14 w 187"/>
                  <a:gd name="T51" fmla="*/ 21 h 46"/>
                  <a:gd name="T52" fmla="*/ 23 w 187"/>
                  <a:gd name="T53" fmla="*/ 17 h 46"/>
                  <a:gd name="T54" fmla="*/ 32 w 187"/>
                  <a:gd name="T55" fmla="*/ 14 h 46"/>
                  <a:gd name="T56" fmla="*/ 42 w 187"/>
                  <a:gd name="T57" fmla="*/ 12 h 46"/>
                  <a:gd name="T58" fmla="*/ 51 w 187"/>
                  <a:gd name="T59" fmla="*/ 9 h 46"/>
                  <a:gd name="T60" fmla="*/ 60 w 187"/>
                  <a:gd name="T61" fmla="*/ 8 h 46"/>
                  <a:gd name="T62" fmla="*/ 76 w 187"/>
                  <a:gd name="T63" fmla="*/ 4 h 46"/>
                  <a:gd name="T64" fmla="*/ 94 w 187"/>
                  <a:gd name="T65" fmla="*/ 1 h 46"/>
                  <a:gd name="T66" fmla="*/ 112 w 187"/>
                  <a:gd name="T67" fmla="*/ 0 h 46"/>
                  <a:gd name="T68" fmla="*/ 129 w 187"/>
                  <a:gd name="T69" fmla="*/ 1 h 46"/>
                  <a:gd name="T70" fmla="*/ 139 w 187"/>
                  <a:gd name="T71" fmla="*/ 1 h 46"/>
                  <a:gd name="T72" fmla="*/ 147 w 187"/>
                  <a:gd name="T73" fmla="*/ 4 h 46"/>
                  <a:gd name="T74" fmla="*/ 155 w 187"/>
                  <a:gd name="T75" fmla="*/ 6 h 46"/>
                  <a:gd name="T76" fmla="*/ 163 w 187"/>
                  <a:gd name="T77" fmla="*/ 9 h 46"/>
                  <a:gd name="T78" fmla="*/ 170 w 187"/>
                  <a:gd name="T79" fmla="*/ 13 h 46"/>
                  <a:gd name="T80" fmla="*/ 176 w 187"/>
                  <a:gd name="T81" fmla="*/ 18 h 46"/>
                  <a:gd name="T82" fmla="*/ 181 w 187"/>
                  <a:gd name="T83" fmla="*/ 25 h 46"/>
                  <a:gd name="T84" fmla="*/ 187 w 187"/>
                  <a:gd name="T85" fmla="*/ 33 h 46"/>
                  <a:gd name="T86" fmla="*/ 187 w 187"/>
                  <a:gd name="T87" fmla="*/ 3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46"/>
                  <a:gd name="T134" fmla="*/ 187 w 187"/>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46">
                    <a:moveTo>
                      <a:pt x="187" y="37"/>
                    </a:moveTo>
                    <a:lnTo>
                      <a:pt x="179" y="36"/>
                    </a:lnTo>
                    <a:lnTo>
                      <a:pt x="172" y="32"/>
                    </a:lnTo>
                    <a:lnTo>
                      <a:pt x="165" y="29"/>
                    </a:lnTo>
                    <a:lnTo>
                      <a:pt x="158" y="24"/>
                    </a:lnTo>
                    <a:lnTo>
                      <a:pt x="151" y="20"/>
                    </a:lnTo>
                    <a:lnTo>
                      <a:pt x="144" y="16"/>
                    </a:lnTo>
                    <a:lnTo>
                      <a:pt x="136" y="13"/>
                    </a:lnTo>
                    <a:lnTo>
                      <a:pt x="128" y="12"/>
                    </a:lnTo>
                    <a:lnTo>
                      <a:pt x="112" y="12"/>
                    </a:lnTo>
                    <a:lnTo>
                      <a:pt x="95" y="12"/>
                    </a:lnTo>
                    <a:lnTo>
                      <a:pt x="77" y="13"/>
                    </a:lnTo>
                    <a:lnTo>
                      <a:pt x="60" y="14"/>
                    </a:lnTo>
                    <a:lnTo>
                      <a:pt x="51" y="16"/>
                    </a:lnTo>
                    <a:lnTo>
                      <a:pt x="43" y="17"/>
                    </a:lnTo>
                    <a:lnTo>
                      <a:pt x="35" y="20"/>
                    </a:lnTo>
                    <a:lnTo>
                      <a:pt x="28" y="24"/>
                    </a:lnTo>
                    <a:lnTo>
                      <a:pt x="20" y="28"/>
                    </a:lnTo>
                    <a:lnTo>
                      <a:pt x="13" y="33"/>
                    </a:lnTo>
                    <a:lnTo>
                      <a:pt x="6" y="40"/>
                    </a:lnTo>
                    <a:lnTo>
                      <a:pt x="0" y="46"/>
                    </a:lnTo>
                    <a:lnTo>
                      <a:pt x="1" y="41"/>
                    </a:lnTo>
                    <a:lnTo>
                      <a:pt x="2" y="36"/>
                    </a:lnTo>
                    <a:lnTo>
                      <a:pt x="5" y="30"/>
                    </a:lnTo>
                    <a:lnTo>
                      <a:pt x="7" y="26"/>
                    </a:lnTo>
                    <a:lnTo>
                      <a:pt x="14" y="21"/>
                    </a:lnTo>
                    <a:lnTo>
                      <a:pt x="23" y="17"/>
                    </a:lnTo>
                    <a:lnTo>
                      <a:pt x="32" y="14"/>
                    </a:lnTo>
                    <a:lnTo>
                      <a:pt x="42" y="12"/>
                    </a:lnTo>
                    <a:lnTo>
                      <a:pt x="51" y="9"/>
                    </a:lnTo>
                    <a:lnTo>
                      <a:pt x="60" y="8"/>
                    </a:lnTo>
                    <a:lnTo>
                      <a:pt x="76" y="4"/>
                    </a:lnTo>
                    <a:lnTo>
                      <a:pt x="94" y="1"/>
                    </a:lnTo>
                    <a:lnTo>
                      <a:pt x="112" y="0"/>
                    </a:lnTo>
                    <a:lnTo>
                      <a:pt x="129" y="1"/>
                    </a:lnTo>
                    <a:lnTo>
                      <a:pt x="139" y="1"/>
                    </a:lnTo>
                    <a:lnTo>
                      <a:pt x="147" y="4"/>
                    </a:lnTo>
                    <a:lnTo>
                      <a:pt x="155" y="6"/>
                    </a:lnTo>
                    <a:lnTo>
                      <a:pt x="163" y="9"/>
                    </a:lnTo>
                    <a:lnTo>
                      <a:pt x="170" y="13"/>
                    </a:lnTo>
                    <a:lnTo>
                      <a:pt x="176" y="18"/>
                    </a:lnTo>
                    <a:lnTo>
                      <a:pt x="181" y="25"/>
                    </a:lnTo>
                    <a:lnTo>
                      <a:pt x="187" y="33"/>
                    </a:lnTo>
                    <a:lnTo>
                      <a:pt x="187" y="37"/>
                    </a:lnTo>
                    <a:close/>
                  </a:path>
                </a:pathLst>
              </a:custGeom>
              <a:solidFill>
                <a:srgbClr val="000000"/>
              </a:solidFill>
              <a:ln w="9525">
                <a:noFill/>
                <a:round/>
                <a:headEnd/>
                <a:tailEnd/>
              </a:ln>
            </p:spPr>
            <p:txBody>
              <a:bodyPr/>
              <a:lstStyle/>
              <a:p>
                <a:endParaRPr lang="en-US" dirty="0"/>
              </a:p>
            </p:txBody>
          </p:sp>
          <p:sp>
            <p:nvSpPr>
              <p:cNvPr id="22544" name="Freeform 14"/>
              <p:cNvSpPr>
                <a:spLocks/>
              </p:cNvSpPr>
              <p:nvPr/>
            </p:nvSpPr>
            <p:spPr bwMode="auto">
              <a:xfrm>
                <a:off x="4862513" y="2157413"/>
                <a:ext cx="1911350" cy="1589087"/>
              </a:xfrm>
              <a:custGeom>
                <a:avLst/>
                <a:gdLst>
                  <a:gd name="T0" fmla="*/ 581 w 1204"/>
                  <a:gd name="T1" fmla="*/ 33 h 1001"/>
                  <a:gd name="T2" fmla="*/ 624 w 1204"/>
                  <a:gd name="T3" fmla="*/ 73 h 1001"/>
                  <a:gd name="T4" fmla="*/ 663 w 1204"/>
                  <a:gd name="T5" fmla="*/ 150 h 1001"/>
                  <a:gd name="T6" fmla="*/ 740 w 1204"/>
                  <a:gd name="T7" fmla="*/ 158 h 1001"/>
                  <a:gd name="T8" fmla="*/ 747 w 1204"/>
                  <a:gd name="T9" fmla="*/ 225 h 1001"/>
                  <a:gd name="T10" fmla="*/ 647 w 1204"/>
                  <a:gd name="T11" fmla="*/ 284 h 1001"/>
                  <a:gd name="T12" fmla="*/ 658 w 1204"/>
                  <a:gd name="T13" fmla="*/ 332 h 1001"/>
                  <a:gd name="T14" fmla="*/ 724 w 1204"/>
                  <a:gd name="T15" fmla="*/ 317 h 1001"/>
                  <a:gd name="T16" fmla="*/ 692 w 1204"/>
                  <a:gd name="T17" fmla="*/ 385 h 1001"/>
                  <a:gd name="T18" fmla="*/ 623 w 1204"/>
                  <a:gd name="T19" fmla="*/ 466 h 1001"/>
                  <a:gd name="T20" fmla="*/ 661 w 1204"/>
                  <a:gd name="T21" fmla="*/ 510 h 1001"/>
                  <a:gd name="T22" fmla="*/ 718 w 1204"/>
                  <a:gd name="T23" fmla="*/ 519 h 1001"/>
                  <a:gd name="T24" fmla="*/ 751 w 1204"/>
                  <a:gd name="T25" fmla="*/ 531 h 1001"/>
                  <a:gd name="T26" fmla="*/ 843 w 1204"/>
                  <a:gd name="T27" fmla="*/ 453 h 1001"/>
                  <a:gd name="T28" fmla="*/ 963 w 1204"/>
                  <a:gd name="T29" fmla="*/ 486 h 1001"/>
                  <a:gd name="T30" fmla="*/ 1039 w 1204"/>
                  <a:gd name="T31" fmla="*/ 449 h 1001"/>
                  <a:gd name="T32" fmla="*/ 1073 w 1204"/>
                  <a:gd name="T33" fmla="*/ 507 h 1001"/>
                  <a:gd name="T34" fmla="*/ 1083 w 1204"/>
                  <a:gd name="T35" fmla="*/ 651 h 1001"/>
                  <a:gd name="T36" fmla="*/ 1142 w 1204"/>
                  <a:gd name="T37" fmla="*/ 759 h 1001"/>
                  <a:gd name="T38" fmla="*/ 1165 w 1204"/>
                  <a:gd name="T39" fmla="*/ 849 h 1001"/>
                  <a:gd name="T40" fmla="*/ 1202 w 1204"/>
                  <a:gd name="T41" fmla="*/ 955 h 1001"/>
                  <a:gd name="T42" fmla="*/ 1176 w 1204"/>
                  <a:gd name="T43" fmla="*/ 964 h 1001"/>
                  <a:gd name="T44" fmla="*/ 1199 w 1204"/>
                  <a:gd name="T45" fmla="*/ 914 h 1001"/>
                  <a:gd name="T46" fmla="*/ 1173 w 1204"/>
                  <a:gd name="T47" fmla="*/ 863 h 1001"/>
                  <a:gd name="T48" fmla="*/ 1126 w 1204"/>
                  <a:gd name="T49" fmla="*/ 825 h 1001"/>
                  <a:gd name="T50" fmla="*/ 1021 w 1204"/>
                  <a:gd name="T51" fmla="*/ 825 h 1001"/>
                  <a:gd name="T52" fmla="*/ 973 w 1204"/>
                  <a:gd name="T53" fmla="*/ 908 h 1001"/>
                  <a:gd name="T54" fmla="*/ 1010 w 1204"/>
                  <a:gd name="T55" fmla="*/ 1001 h 1001"/>
                  <a:gd name="T56" fmla="*/ 968 w 1204"/>
                  <a:gd name="T57" fmla="*/ 933 h 1001"/>
                  <a:gd name="T58" fmla="*/ 945 w 1204"/>
                  <a:gd name="T59" fmla="*/ 806 h 1001"/>
                  <a:gd name="T60" fmla="*/ 812 w 1204"/>
                  <a:gd name="T61" fmla="*/ 716 h 1001"/>
                  <a:gd name="T62" fmla="*/ 760 w 1204"/>
                  <a:gd name="T63" fmla="*/ 653 h 1001"/>
                  <a:gd name="T64" fmla="*/ 633 w 1204"/>
                  <a:gd name="T65" fmla="*/ 580 h 1001"/>
                  <a:gd name="T66" fmla="*/ 559 w 1204"/>
                  <a:gd name="T67" fmla="*/ 625 h 1001"/>
                  <a:gd name="T68" fmla="*/ 455 w 1204"/>
                  <a:gd name="T69" fmla="*/ 809 h 1001"/>
                  <a:gd name="T70" fmla="*/ 384 w 1204"/>
                  <a:gd name="T71" fmla="*/ 818 h 1001"/>
                  <a:gd name="T72" fmla="*/ 370 w 1204"/>
                  <a:gd name="T73" fmla="*/ 822 h 1001"/>
                  <a:gd name="T74" fmla="*/ 361 w 1204"/>
                  <a:gd name="T75" fmla="*/ 835 h 1001"/>
                  <a:gd name="T76" fmla="*/ 370 w 1204"/>
                  <a:gd name="T77" fmla="*/ 865 h 1001"/>
                  <a:gd name="T78" fmla="*/ 288 w 1204"/>
                  <a:gd name="T79" fmla="*/ 853 h 1001"/>
                  <a:gd name="T80" fmla="*/ 316 w 1204"/>
                  <a:gd name="T81" fmla="*/ 821 h 1001"/>
                  <a:gd name="T82" fmla="*/ 295 w 1204"/>
                  <a:gd name="T83" fmla="*/ 783 h 1001"/>
                  <a:gd name="T84" fmla="*/ 281 w 1204"/>
                  <a:gd name="T85" fmla="*/ 716 h 1001"/>
                  <a:gd name="T86" fmla="*/ 201 w 1204"/>
                  <a:gd name="T87" fmla="*/ 714 h 1001"/>
                  <a:gd name="T88" fmla="*/ 190 w 1204"/>
                  <a:gd name="T89" fmla="*/ 695 h 1001"/>
                  <a:gd name="T90" fmla="*/ 196 w 1204"/>
                  <a:gd name="T91" fmla="*/ 657 h 1001"/>
                  <a:gd name="T92" fmla="*/ 145 w 1204"/>
                  <a:gd name="T93" fmla="*/ 669 h 1001"/>
                  <a:gd name="T94" fmla="*/ 109 w 1204"/>
                  <a:gd name="T95" fmla="*/ 589 h 1001"/>
                  <a:gd name="T96" fmla="*/ 18 w 1204"/>
                  <a:gd name="T97" fmla="*/ 477 h 1001"/>
                  <a:gd name="T98" fmla="*/ 16 w 1204"/>
                  <a:gd name="T99" fmla="*/ 430 h 1001"/>
                  <a:gd name="T100" fmla="*/ 77 w 1204"/>
                  <a:gd name="T101" fmla="*/ 376 h 1001"/>
                  <a:gd name="T102" fmla="*/ 78 w 1204"/>
                  <a:gd name="T103" fmla="*/ 309 h 1001"/>
                  <a:gd name="T104" fmla="*/ 171 w 1204"/>
                  <a:gd name="T105" fmla="*/ 298 h 1001"/>
                  <a:gd name="T106" fmla="*/ 250 w 1204"/>
                  <a:gd name="T107" fmla="*/ 272 h 1001"/>
                  <a:gd name="T108" fmla="*/ 309 w 1204"/>
                  <a:gd name="T109" fmla="*/ 319 h 1001"/>
                  <a:gd name="T110" fmla="*/ 304 w 1204"/>
                  <a:gd name="T111" fmla="*/ 293 h 1001"/>
                  <a:gd name="T112" fmla="*/ 312 w 1204"/>
                  <a:gd name="T113" fmla="*/ 268 h 1001"/>
                  <a:gd name="T114" fmla="*/ 346 w 1204"/>
                  <a:gd name="T115" fmla="*/ 311 h 1001"/>
                  <a:gd name="T116" fmla="*/ 333 w 1204"/>
                  <a:gd name="T117" fmla="*/ 261 h 1001"/>
                  <a:gd name="T118" fmla="*/ 322 w 1204"/>
                  <a:gd name="T119" fmla="*/ 240 h 1001"/>
                  <a:gd name="T120" fmla="*/ 380 w 1204"/>
                  <a:gd name="T121" fmla="*/ 228 h 1001"/>
                  <a:gd name="T122" fmla="*/ 398 w 1204"/>
                  <a:gd name="T123" fmla="*/ 68 h 1001"/>
                  <a:gd name="T124" fmla="*/ 452 w 1204"/>
                  <a:gd name="T125" fmla="*/ 61 h 1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4"/>
                  <a:gd name="T190" fmla="*/ 0 h 1001"/>
                  <a:gd name="T191" fmla="*/ 1204 w 1204"/>
                  <a:gd name="T192" fmla="*/ 1001 h 1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4" h="1001">
                    <a:moveTo>
                      <a:pt x="464" y="68"/>
                    </a:moveTo>
                    <a:lnTo>
                      <a:pt x="479" y="70"/>
                    </a:lnTo>
                    <a:lnTo>
                      <a:pt x="492" y="69"/>
                    </a:lnTo>
                    <a:lnTo>
                      <a:pt x="505" y="68"/>
                    </a:lnTo>
                    <a:lnTo>
                      <a:pt x="519" y="65"/>
                    </a:lnTo>
                    <a:lnTo>
                      <a:pt x="532" y="61"/>
                    </a:lnTo>
                    <a:lnTo>
                      <a:pt x="544" y="56"/>
                    </a:lnTo>
                    <a:lnTo>
                      <a:pt x="557" y="52"/>
                    </a:lnTo>
                    <a:lnTo>
                      <a:pt x="570" y="47"/>
                    </a:lnTo>
                    <a:lnTo>
                      <a:pt x="574" y="43"/>
                    </a:lnTo>
                    <a:lnTo>
                      <a:pt x="578" y="39"/>
                    </a:lnTo>
                    <a:lnTo>
                      <a:pt x="581" y="33"/>
                    </a:lnTo>
                    <a:lnTo>
                      <a:pt x="583" y="29"/>
                    </a:lnTo>
                    <a:lnTo>
                      <a:pt x="587" y="25"/>
                    </a:lnTo>
                    <a:lnTo>
                      <a:pt x="590" y="21"/>
                    </a:lnTo>
                    <a:lnTo>
                      <a:pt x="595" y="19"/>
                    </a:lnTo>
                    <a:lnTo>
                      <a:pt x="598" y="17"/>
                    </a:lnTo>
                    <a:lnTo>
                      <a:pt x="604" y="21"/>
                    </a:lnTo>
                    <a:lnTo>
                      <a:pt x="608" y="25"/>
                    </a:lnTo>
                    <a:lnTo>
                      <a:pt x="611" y="31"/>
                    </a:lnTo>
                    <a:lnTo>
                      <a:pt x="615" y="36"/>
                    </a:lnTo>
                    <a:lnTo>
                      <a:pt x="618" y="48"/>
                    </a:lnTo>
                    <a:lnTo>
                      <a:pt x="622" y="61"/>
                    </a:lnTo>
                    <a:lnTo>
                      <a:pt x="624" y="73"/>
                    </a:lnTo>
                    <a:lnTo>
                      <a:pt x="625" y="86"/>
                    </a:lnTo>
                    <a:lnTo>
                      <a:pt x="627" y="98"/>
                    </a:lnTo>
                    <a:lnTo>
                      <a:pt x="631" y="110"/>
                    </a:lnTo>
                    <a:lnTo>
                      <a:pt x="631" y="115"/>
                    </a:lnTo>
                    <a:lnTo>
                      <a:pt x="633" y="122"/>
                    </a:lnTo>
                    <a:lnTo>
                      <a:pt x="634" y="127"/>
                    </a:lnTo>
                    <a:lnTo>
                      <a:pt x="638" y="133"/>
                    </a:lnTo>
                    <a:lnTo>
                      <a:pt x="640" y="138"/>
                    </a:lnTo>
                    <a:lnTo>
                      <a:pt x="645" y="142"/>
                    </a:lnTo>
                    <a:lnTo>
                      <a:pt x="648" y="146"/>
                    </a:lnTo>
                    <a:lnTo>
                      <a:pt x="653" y="150"/>
                    </a:lnTo>
                    <a:lnTo>
                      <a:pt x="663" y="150"/>
                    </a:lnTo>
                    <a:lnTo>
                      <a:pt x="672" y="149"/>
                    </a:lnTo>
                    <a:lnTo>
                      <a:pt x="682" y="147"/>
                    </a:lnTo>
                    <a:lnTo>
                      <a:pt x="691" y="146"/>
                    </a:lnTo>
                    <a:lnTo>
                      <a:pt x="699" y="146"/>
                    </a:lnTo>
                    <a:lnTo>
                      <a:pt x="708" y="146"/>
                    </a:lnTo>
                    <a:lnTo>
                      <a:pt x="717" y="149"/>
                    </a:lnTo>
                    <a:lnTo>
                      <a:pt x="725" y="154"/>
                    </a:lnTo>
                    <a:lnTo>
                      <a:pt x="730" y="154"/>
                    </a:lnTo>
                    <a:lnTo>
                      <a:pt x="732" y="155"/>
                    </a:lnTo>
                    <a:lnTo>
                      <a:pt x="736" y="156"/>
                    </a:lnTo>
                    <a:lnTo>
                      <a:pt x="738" y="156"/>
                    </a:lnTo>
                    <a:lnTo>
                      <a:pt x="740" y="158"/>
                    </a:lnTo>
                    <a:lnTo>
                      <a:pt x="743" y="159"/>
                    </a:lnTo>
                    <a:lnTo>
                      <a:pt x="746" y="159"/>
                    </a:lnTo>
                    <a:lnTo>
                      <a:pt x="750" y="158"/>
                    </a:lnTo>
                    <a:lnTo>
                      <a:pt x="753" y="164"/>
                    </a:lnTo>
                    <a:lnTo>
                      <a:pt x="754" y="171"/>
                    </a:lnTo>
                    <a:lnTo>
                      <a:pt x="755" y="179"/>
                    </a:lnTo>
                    <a:lnTo>
                      <a:pt x="755" y="186"/>
                    </a:lnTo>
                    <a:lnTo>
                      <a:pt x="755" y="194"/>
                    </a:lnTo>
                    <a:lnTo>
                      <a:pt x="754" y="200"/>
                    </a:lnTo>
                    <a:lnTo>
                      <a:pt x="752" y="208"/>
                    </a:lnTo>
                    <a:lnTo>
                      <a:pt x="751" y="215"/>
                    </a:lnTo>
                    <a:lnTo>
                      <a:pt x="747" y="225"/>
                    </a:lnTo>
                    <a:lnTo>
                      <a:pt x="744" y="233"/>
                    </a:lnTo>
                    <a:lnTo>
                      <a:pt x="739" y="240"/>
                    </a:lnTo>
                    <a:lnTo>
                      <a:pt x="733" y="246"/>
                    </a:lnTo>
                    <a:lnTo>
                      <a:pt x="728" y="250"/>
                    </a:lnTo>
                    <a:lnTo>
                      <a:pt x="722" y="256"/>
                    </a:lnTo>
                    <a:lnTo>
                      <a:pt x="715" y="258"/>
                    </a:lnTo>
                    <a:lnTo>
                      <a:pt x="708" y="261"/>
                    </a:lnTo>
                    <a:lnTo>
                      <a:pt x="693" y="266"/>
                    </a:lnTo>
                    <a:lnTo>
                      <a:pt x="678" y="269"/>
                    </a:lnTo>
                    <a:lnTo>
                      <a:pt x="663" y="274"/>
                    </a:lnTo>
                    <a:lnTo>
                      <a:pt x="649" y="280"/>
                    </a:lnTo>
                    <a:lnTo>
                      <a:pt x="647" y="284"/>
                    </a:lnTo>
                    <a:lnTo>
                      <a:pt x="645" y="287"/>
                    </a:lnTo>
                    <a:lnTo>
                      <a:pt x="643" y="293"/>
                    </a:lnTo>
                    <a:lnTo>
                      <a:pt x="642" y="297"/>
                    </a:lnTo>
                    <a:lnTo>
                      <a:pt x="641" y="302"/>
                    </a:lnTo>
                    <a:lnTo>
                      <a:pt x="641" y="307"/>
                    </a:lnTo>
                    <a:lnTo>
                      <a:pt x="642" y="313"/>
                    </a:lnTo>
                    <a:lnTo>
                      <a:pt x="645" y="317"/>
                    </a:lnTo>
                    <a:lnTo>
                      <a:pt x="646" y="322"/>
                    </a:lnTo>
                    <a:lnTo>
                      <a:pt x="648" y="325"/>
                    </a:lnTo>
                    <a:lnTo>
                      <a:pt x="650" y="329"/>
                    </a:lnTo>
                    <a:lnTo>
                      <a:pt x="653" y="330"/>
                    </a:lnTo>
                    <a:lnTo>
                      <a:pt x="658" y="332"/>
                    </a:lnTo>
                    <a:lnTo>
                      <a:pt x="665" y="332"/>
                    </a:lnTo>
                    <a:lnTo>
                      <a:pt x="672" y="331"/>
                    </a:lnTo>
                    <a:lnTo>
                      <a:pt x="679" y="330"/>
                    </a:lnTo>
                    <a:lnTo>
                      <a:pt x="687" y="329"/>
                    </a:lnTo>
                    <a:lnTo>
                      <a:pt x="694" y="329"/>
                    </a:lnTo>
                    <a:lnTo>
                      <a:pt x="699" y="327"/>
                    </a:lnTo>
                    <a:lnTo>
                      <a:pt x="702" y="326"/>
                    </a:lnTo>
                    <a:lnTo>
                      <a:pt x="707" y="322"/>
                    </a:lnTo>
                    <a:lnTo>
                      <a:pt x="712" y="319"/>
                    </a:lnTo>
                    <a:lnTo>
                      <a:pt x="715" y="318"/>
                    </a:lnTo>
                    <a:lnTo>
                      <a:pt x="720" y="317"/>
                    </a:lnTo>
                    <a:lnTo>
                      <a:pt x="724" y="317"/>
                    </a:lnTo>
                    <a:lnTo>
                      <a:pt x="730" y="318"/>
                    </a:lnTo>
                    <a:lnTo>
                      <a:pt x="729" y="322"/>
                    </a:lnTo>
                    <a:lnTo>
                      <a:pt x="728" y="326"/>
                    </a:lnTo>
                    <a:lnTo>
                      <a:pt x="727" y="330"/>
                    </a:lnTo>
                    <a:lnTo>
                      <a:pt x="724" y="332"/>
                    </a:lnTo>
                    <a:lnTo>
                      <a:pt x="722" y="335"/>
                    </a:lnTo>
                    <a:lnTo>
                      <a:pt x="720" y="338"/>
                    </a:lnTo>
                    <a:lnTo>
                      <a:pt x="717" y="340"/>
                    </a:lnTo>
                    <a:lnTo>
                      <a:pt x="716" y="344"/>
                    </a:lnTo>
                    <a:lnTo>
                      <a:pt x="710" y="359"/>
                    </a:lnTo>
                    <a:lnTo>
                      <a:pt x="702" y="374"/>
                    </a:lnTo>
                    <a:lnTo>
                      <a:pt x="692" y="385"/>
                    </a:lnTo>
                    <a:lnTo>
                      <a:pt x="682" y="397"/>
                    </a:lnTo>
                    <a:lnTo>
                      <a:pt x="670" y="407"/>
                    </a:lnTo>
                    <a:lnTo>
                      <a:pt x="657" y="417"/>
                    </a:lnTo>
                    <a:lnTo>
                      <a:pt x="646" y="425"/>
                    </a:lnTo>
                    <a:lnTo>
                      <a:pt x="634" y="433"/>
                    </a:lnTo>
                    <a:lnTo>
                      <a:pt x="632" y="437"/>
                    </a:lnTo>
                    <a:lnTo>
                      <a:pt x="630" y="442"/>
                    </a:lnTo>
                    <a:lnTo>
                      <a:pt x="627" y="446"/>
                    </a:lnTo>
                    <a:lnTo>
                      <a:pt x="626" y="452"/>
                    </a:lnTo>
                    <a:lnTo>
                      <a:pt x="624" y="456"/>
                    </a:lnTo>
                    <a:lnTo>
                      <a:pt x="623" y="461"/>
                    </a:lnTo>
                    <a:lnTo>
                      <a:pt x="623" y="466"/>
                    </a:lnTo>
                    <a:lnTo>
                      <a:pt x="624" y="471"/>
                    </a:lnTo>
                    <a:lnTo>
                      <a:pt x="627" y="478"/>
                    </a:lnTo>
                    <a:lnTo>
                      <a:pt x="632" y="482"/>
                    </a:lnTo>
                    <a:lnTo>
                      <a:pt x="637" y="485"/>
                    </a:lnTo>
                    <a:lnTo>
                      <a:pt x="641" y="487"/>
                    </a:lnTo>
                    <a:lnTo>
                      <a:pt x="646" y="489"/>
                    </a:lnTo>
                    <a:lnTo>
                      <a:pt x="652" y="490"/>
                    </a:lnTo>
                    <a:lnTo>
                      <a:pt x="657" y="491"/>
                    </a:lnTo>
                    <a:lnTo>
                      <a:pt x="662" y="494"/>
                    </a:lnTo>
                    <a:lnTo>
                      <a:pt x="661" y="499"/>
                    </a:lnTo>
                    <a:lnTo>
                      <a:pt x="660" y="505"/>
                    </a:lnTo>
                    <a:lnTo>
                      <a:pt x="661" y="510"/>
                    </a:lnTo>
                    <a:lnTo>
                      <a:pt x="662" y="515"/>
                    </a:lnTo>
                    <a:lnTo>
                      <a:pt x="664" y="519"/>
                    </a:lnTo>
                    <a:lnTo>
                      <a:pt x="668" y="524"/>
                    </a:lnTo>
                    <a:lnTo>
                      <a:pt x="672" y="528"/>
                    </a:lnTo>
                    <a:lnTo>
                      <a:pt x="677" y="531"/>
                    </a:lnTo>
                    <a:lnTo>
                      <a:pt x="683" y="535"/>
                    </a:lnTo>
                    <a:lnTo>
                      <a:pt x="690" y="535"/>
                    </a:lnTo>
                    <a:lnTo>
                      <a:pt x="695" y="534"/>
                    </a:lnTo>
                    <a:lnTo>
                      <a:pt x="701" y="531"/>
                    </a:lnTo>
                    <a:lnTo>
                      <a:pt x="707" y="528"/>
                    </a:lnTo>
                    <a:lnTo>
                      <a:pt x="713" y="523"/>
                    </a:lnTo>
                    <a:lnTo>
                      <a:pt x="718" y="519"/>
                    </a:lnTo>
                    <a:lnTo>
                      <a:pt x="724" y="516"/>
                    </a:lnTo>
                    <a:lnTo>
                      <a:pt x="733" y="501"/>
                    </a:lnTo>
                    <a:lnTo>
                      <a:pt x="733" y="505"/>
                    </a:lnTo>
                    <a:lnTo>
                      <a:pt x="732" y="509"/>
                    </a:lnTo>
                    <a:lnTo>
                      <a:pt x="732" y="513"/>
                    </a:lnTo>
                    <a:lnTo>
                      <a:pt x="732" y="516"/>
                    </a:lnTo>
                    <a:lnTo>
                      <a:pt x="732" y="520"/>
                    </a:lnTo>
                    <a:lnTo>
                      <a:pt x="732" y="523"/>
                    </a:lnTo>
                    <a:lnTo>
                      <a:pt x="733" y="527"/>
                    </a:lnTo>
                    <a:lnTo>
                      <a:pt x="735" y="531"/>
                    </a:lnTo>
                    <a:lnTo>
                      <a:pt x="743" y="532"/>
                    </a:lnTo>
                    <a:lnTo>
                      <a:pt x="751" y="531"/>
                    </a:lnTo>
                    <a:lnTo>
                      <a:pt x="759" y="528"/>
                    </a:lnTo>
                    <a:lnTo>
                      <a:pt x="766" y="526"/>
                    </a:lnTo>
                    <a:lnTo>
                      <a:pt x="771" y="520"/>
                    </a:lnTo>
                    <a:lnTo>
                      <a:pt x="777" y="515"/>
                    </a:lnTo>
                    <a:lnTo>
                      <a:pt x="783" y="510"/>
                    </a:lnTo>
                    <a:lnTo>
                      <a:pt x="789" y="502"/>
                    </a:lnTo>
                    <a:lnTo>
                      <a:pt x="798" y="487"/>
                    </a:lnTo>
                    <a:lnTo>
                      <a:pt x="807" y="471"/>
                    </a:lnTo>
                    <a:lnTo>
                      <a:pt x="816" y="456"/>
                    </a:lnTo>
                    <a:lnTo>
                      <a:pt x="825" y="442"/>
                    </a:lnTo>
                    <a:lnTo>
                      <a:pt x="829" y="441"/>
                    </a:lnTo>
                    <a:lnTo>
                      <a:pt x="843" y="453"/>
                    </a:lnTo>
                    <a:lnTo>
                      <a:pt x="857" y="465"/>
                    </a:lnTo>
                    <a:lnTo>
                      <a:pt x="872" y="475"/>
                    </a:lnTo>
                    <a:lnTo>
                      <a:pt x="887" y="485"/>
                    </a:lnTo>
                    <a:lnTo>
                      <a:pt x="895" y="487"/>
                    </a:lnTo>
                    <a:lnTo>
                      <a:pt x="903" y="490"/>
                    </a:lnTo>
                    <a:lnTo>
                      <a:pt x="911" y="493"/>
                    </a:lnTo>
                    <a:lnTo>
                      <a:pt x="919" y="493"/>
                    </a:lnTo>
                    <a:lnTo>
                      <a:pt x="927" y="493"/>
                    </a:lnTo>
                    <a:lnTo>
                      <a:pt x="936" y="493"/>
                    </a:lnTo>
                    <a:lnTo>
                      <a:pt x="946" y="490"/>
                    </a:lnTo>
                    <a:lnTo>
                      <a:pt x="955" y="487"/>
                    </a:lnTo>
                    <a:lnTo>
                      <a:pt x="963" y="486"/>
                    </a:lnTo>
                    <a:lnTo>
                      <a:pt x="971" y="483"/>
                    </a:lnTo>
                    <a:lnTo>
                      <a:pt x="979" y="482"/>
                    </a:lnTo>
                    <a:lnTo>
                      <a:pt x="986" y="481"/>
                    </a:lnTo>
                    <a:lnTo>
                      <a:pt x="994" y="477"/>
                    </a:lnTo>
                    <a:lnTo>
                      <a:pt x="1001" y="474"/>
                    </a:lnTo>
                    <a:lnTo>
                      <a:pt x="1007" y="469"/>
                    </a:lnTo>
                    <a:lnTo>
                      <a:pt x="1013" y="462"/>
                    </a:lnTo>
                    <a:lnTo>
                      <a:pt x="1018" y="460"/>
                    </a:lnTo>
                    <a:lnTo>
                      <a:pt x="1023" y="457"/>
                    </a:lnTo>
                    <a:lnTo>
                      <a:pt x="1029" y="454"/>
                    </a:lnTo>
                    <a:lnTo>
                      <a:pt x="1034" y="452"/>
                    </a:lnTo>
                    <a:lnTo>
                      <a:pt x="1039" y="449"/>
                    </a:lnTo>
                    <a:lnTo>
                      <a:pt x="1045" y="448"/>
                    </a:lnTo>
                    <a:lnTo>
                      <a:pt x="1051" y="445"/>
                    </a:lnTo>
                    <a:lnTo>
                      <a:pt x="1055" y="442"/>
                    </a:lnTo>
                    <a:lnTo>
                      <a:pt x="1060" y="449"/>
                    </a:lnTo>
                    <a:lnTo>
                      <a:pt x="1063" y="456"/>
                    </a:lnTo>
                    <a:lnTo>
                      <a:pt x="1066" y="462"/>
                    </a:lnTo>
                    <a:lnTo>
                      <a:pt x="1067" y="469"/>
                    </a:lnTo>
                    <a:lnTo>
                      <a:pt x="1068" y="477"/>
                    </a:lnTo>
                    <a:lnTo>
                      <a:pt x="1070" y="483"/>
                    </a:lnTo>
                    <a:lnTo>
                      <a:pt x="1071" y="490"/>
                    </a:lnTo>
                    <a:lnTo>
                      <a:pt x="1075" y="498"/>
                    </a:lnTo>
                    <a:lnTo>
                      <a:pt x="1073" y="507"/>
                    </a:lnTo>
                    <a:lnTo>
                      <a:pt x="1071" y="515"/>
                    </a:lnTo>
                    <a:lnTo>
                      <a:pt x="1071" y="524"/>
                    </a:lnTo>
                    <a:lnTo>
                      <a:pt x="1071" y="532"/>
                    </a:lnTo>
                    <a:lnTo>
                      <a:pt x="1073" y="548"/>
                    </a:lnTo>
                    <a:lnTo>
                      <a:pt x="1075" y="564"/>
                    </a:lnTo>
                    <a:lnTo>
                      <a:pt x="1078" y="580"/>
                    </a:lnTo>
                    <a:lnTo>
                      <a:pt x="1079" y="596"/>
                    </a:lnTo>
                    <a:lnTo>
                      <a:pt x="1079" y="612"/>
                    </a:lnTo>
                    <a:lnTo>
                      <a:pt x="1078" y="629"/>
                    </a:lnTo>
                    <a:lnTo>
                      <a:pt x="1078" y="637"/>
                    </a:lnTo>
                    <a:lnTo>
                      <a:pt x="1081" y="645"/>
                    </a:lnTo>
                    <a:lnTo>
                      <a:pt x="1083" y="651"/>
                    </a:lnTo>
                    <a:lnTo>
                      <a:pt x="1086" y="659"/>
                    </a:lnTo>
                    <a:lnTo>
                      <a:pt x="1089" y="666"/>
                    </a:lnTo>
                    <a:lnTo>
                      <a:pt x="1092" y="673"/>
                    </a:lnTo>
                    <a:lnTo>
                      <a:pt x="1094" y="681"/>
                    </a:lnTo>
                    <a:lnTo>
                      <a:pt x="1094" y="689"/>
                    </a:lnTo>
                    <a:lnTo>
                      <a:pt x="1104" y="700"/>
                    </a:lnTo>
                    <a:lnTo>
                      <a:pt x="1114" y="712"/>
                    </a:lnTo>
                    <a:lnTo>
                      <a:pt x="1123" y="726"/>
                    </a:lnTo>
                    <a:lnTo>
                      <a:pt x="1131" y="739"/>
                    </a:lnTo>
                    <a:lnTo>
                      <a:pt x="1136" y="745"/>
                    </a:lnTo>
                    <a:lnTo>
                      <a:pt x="1138" y="752"/>
                    </a:lnTo>
                    <a:lnTo>
                      <a:pt x="1142" y="759"/>
                    </a:lnTo>
                    <a:lnTo>
                      <a:pt x="1143" y="767"/>
                    </a:lnTo>
                    <a:lnTo>
                      <a:pt x="1144" y="773"/>
                    </a:lnTo>
                    <a:lnTo>
                      <a:pt x="1144" y="781"/>
                    </a:lnTo>
                    <a:lnTo>
                      <a:pt x="1144" y="789"/>
                    </a:lnTo>
                    <a:lnTo>
                      <a:pt x="1142" y="797"/>
                    </a:lnTo>
                    <a:lnTo>
                      <a:pt x="1142" y="802"/>
                    </a:lnTo>
                    <a:lnTo>
                      <a:pt x="1142" y="809"/>
                    </a:lnTo>
                    <a:lnTo>
                      <a:pt x="1143" y="814"/>
                    </a:lnTo>
                    <a:lnTo>
                      <a:pt x="1144" y="821"/>
                    </a:lnTo>
                    <a:lnTo>
                      <a:pt x="1150" y="830"/>
                    </a:lnTo>
                    <a:lnTo>
                      <a:pt x="1157" y="841"/>
                    </a:lnTo>
                    <a:lnTo>
                      <a:pt x="1165" y="849"/>
                    </a:lnTo>
                    <a:lnTo>
                      <a:pt x="1174" y="857"/>
                    </a:lnTo>
                    <a:lnTo>
                      <a:pt x="1183" y="865"/>
                    </a:lnTo>
                    <a:lnTo>
                      <a:pt x="1190" y="871"/>
                    </a:lnTo>
                    <a:lnTo>
                      <a:pt x="1195" y="876"/>
                    </a:lnTo>
                    <a:lnTo>
                      <a:pt x="1197" y="880"/>
                    </a:lnTo>
                    <a:lnTo>
                      <a:pt x="1198" y="886"/>
                    </a:lnTo>
                    <a:lnTo>
                      <a:pt x="1198" y="892"/>
                    </a:lnTo>
                    <a:lnTo>
                      <a:pt x="1198" y="898"/>
                    </a:lnTo>
                    <a:lnTo>
                      <a:pt x="1199" y="904"/>
                    </a:lnTo>
                    <a:lnTo>
                      <a:pt x="1201" y="908"/>
                    </a:lnTo>
                    <a:lnTo>
                      <a:pt x="1204" y="914"/>
                    </a:lnTo>
                    <a:lnTo>
                      <a:pt x="1202" y="955"/>
                    </a:lnTo>
                    <a:lnTo>
                      <a:pt x="1198" y="959"/>
                    </a:lnTo>
                    <a:lnTo>
                      <a:pt x="1195" y="964"/>
                    </a:lnTo>
                    <a:lnTo>
                      <a:pt x="1190" y="966"/>
                    </a:lnTo>
                    <a:lnTo>
                      <a:pt x="1187" y="970"/>
                    </a:lnTo>
                    <a:lnTo>
                      <a:pt x="1182" y="972"/>
                    </a:lnTo>
                    <a:lnTo>
                      <a:pt x="1179" y="974"/>
                    </a:lnTo>
                    <a:lnTo>
                      <a:pt x="1173" y="976"/>
                    </a:lnTo>
                    <a:lnTo>
                      <a:pt x="1168" y="976"/>
                    </a:lnTo>
                    <a:lnTo>
                      <a:pt x="1168" y="972"/>
                    </a:lnTo>
                    <a:lnTo>
                      <a:pt x="1169" y="969"/>
                    </a:lnTo>
                    <a:lnTo>
                      <a:pt x="1173" y="966"/>
                    </a:lnTo>
                    <a:lnTo>
                      <a:pt x="1176" y="964"/>
                    </a:lnTo>
                    <a:lnTo>
                      <a:pt x="1181" y="963"/>
                    </a:lnTo>
                    <a:lnTo>
                      <a:pt x="1186" y="960"/>
                    </a:lnTo>
                    <a:lnTo>
                      <a:pt x="1189" y="957"/>
                    </a:lnTo>
                    <a:lnTo>
                      <a:pt x="1194" y="956"/>
                    </a:lnTo>
                    <a:lnTo>
                      <a:pt x="1196" y="951"/>
                    </a:lnTo>
                    <a:lnTo>
                      <a:pt x="1197" y="947"/>
                    </a:lnTo>
                    <a:lnTo>
                      <a:pt x="1199" y="941"/>
                    </a:lnTo>
                    <a:lnTo>
                      <a:pt x="1201" y="935"/>
                    </a:lnTo>
                    <a:lnTo>
                      <a:pt x="1201" y="929"/>
                    </a:lnTo>
                    <a:lnTo>
                      <a:pt x="1201" y="924"/>
                    </a:lnTo>
                    <a:lnTo>
                      <a:pt x="1201" y="919"/>
                    </a:lnTo>
                    <a:lnTo>
                      <a:pt x="1199" y="914"/>
                    </a:lnTo>
                    <a:lnTo>
                      <a:pt x="1197" y="910"/>
                    </a:lnTo>
                    <a:lnTo>
                      <a:pt x="1196" y="906"/>
                    </a:lnTo>
                    <a:lnTo>
                      <a:pt x="1195" y="900"/>
                    </a:lnTo>
                    <a:lnTo>
                      <a:pt x="1195" y="895"/>
                    </a:lnTo>
                    <a:lnTo>
                      <a:pt x="1195" y="890"/>
                    </a:lnTo>
                    <a:lnTo>
                      <a:pt x="1194" y="886"/>
                    </a:lnTo>
                    <a:lnTo>
                      <a:pt x="1191" y="880"/>
                    </a:lnTo>
                    <a:lnTo>
                      <a:pt x="1188" y="878"/>
                    </a:lnTo>
                    <a:lnTo>
                      <a:pt x="1184" y="874"/>
                    </a:lnTo>
                    <a:lnTo>
                      <a:pt x="1181" y="870"/>
                    </a:lnTo>
                    <a:lnTo>
                      <a:pt x="1176" y="866"/>
                    </a:lnTo>
                    <a:lnTo>
                      <a:pt x="1173" y="863"/>
                    </a:lnTo>
                    <a:lnTo>
                      <a:pt x="1168" y="861"/>
                    </a:lnTo>
                    <a:lnTo>
                      <a:pt x="1164" y="858"/>
                    </a:lnTo>
                    <a:lnTo>
                      <a:pt x="1159" y="855"/>
                    </a:lnTo>
                    <a:lnTo>
                      <a:pt x="1154" y="854"/>
                    </a:lnTo>
                    <a:lnTo>
                      <a:pt x="1152" y="850"/>
                    </a:lnTo>
                    <a:lnTo>
                      <a:pt x="1149" y="847"/>
                    </a:lnTo>
                    <a:lnTo>
                      <a:pt x="1144" y="843"/>
                    </a:lnTo>
                    <a:lnTo>
                      <a:pt x="1139" y="842"/>
                    </a:lnTo>
                    <a:lnTo>
                      <a:pt x="1136" y="838"/>
                    </a:lnTo>
                    <a:lnTo>
                      <a:pt x="1131" y="835"/>
                    </a:lnTo>
                    <a:lnTo>
                      <a:pt x="1128" y="831"/>
                    </a:lnTo>
                    <a:lnTo>
                      <a:pt x="1126" y="825"/>
                    </a:lnTo>
                    <a:lnTo>
                      <a:pt x="1115" y="818"/>
                    </a:lnTo>
                    <a:lnTo>
                      <a:pt x="1104" y="813"/>
                    </a:lnTo>
                    <a:lnTo>
                      <a:pt x="1091" y="809"/>
                    </a:lnTo>
                    <a:lnTo>
                      <a:pt x="1078" y="806"/>
                    </a:lnTo>
                    <a:lnTo>
                      <a:pt x="1066" y="806"/>
                    </a:lnTo>
                    <a:lnTo>
                      <a:pt x="1053" y="808"/>
                    </a:lnTo>
                    <a:lnTo>
                      <a:pt x="1046" y="810"/>
                    </a:lnTo>
                    <a:lnTo>
                      <a:pt x="1040" y="813"/>
                    </a:lnTo>
                    <a:lnTo>
                      <a:pt x="1034" y="816"/>
                    </a:lnTo>
                    <a:lnTo>
                      <a:pt x="1030" y="820"/>
                    </a:lnTo>
                    <a:lnTo>
                      <a:pt x="1025" y="822"/>
                    </a:lnTo>
                    <a:lnTo>
                      <a:pt x="1021" y="825"/>
                    </a:lnTo>
                    <a:lnTo>
                      <a:pt x="1017" y="829"/>
                    </a:lnTo>
                    <a:lnTo>
                      <a:pt x="1014" y="833"/>
                    </a:lnTo>
                    <a:lnTo>
                      <a:pt x="1009" y="837"/>
                    </a:lnTo>
                    <a:lnTo>
                      <a:pt x="1006" y="839"/>
                    </a:lnTo>
                    <a:lnTo>
                      <a:pt x="1002" y="843"/>
                    </a:lnTo>
                    <a:lnTo>
                      <a:pt x="998" y="846"/>
                    </a:lnTo>
                    <a:lnTo>
                      <a:pt x="999" y="847"/>
                    </a:lnTo>
                    <a:lnTo>
                      <a:pt x="991" y="858"/>
                    </a:lnTo>
                    <a:lnTo>
                      <a:pt x="985" y="869"/>
                    </a:lnTo>
                    <a:lnTo>
                      <a:pt x="979" y="882"/>
                    </a:lnTo>
                    <a:lnTo>
                      <a:pt x="976" y="894"/>
                    </a:lnTo>
                    <a:lnTo>
                      <a:pt x="973" y="908"/>
                    </a:lnTo>
                    <a:lnTo>
                      <a:pt x="973" y="921"/>
                    </a:lnTo>
                    <a:lnTo>
                      <a:pt x="975" y="935"/>
                    </a:lnTo>
                    <a:lnTo>
                      <a:pt x="978" y="948"/>
                    </a:lnTo>
                    <a:lnTo>
                      <a:pt x="980" y="949"/>
                    </a:lnTo>
                    <a:lnTo>
                      <a:pt x="981" y="952"/>
                    </a:lnTo>
                    <a:lnTo>
                      <a:pt x="983" y="955"/>
                    </a:lnTo>
                    <a:lnTo>
                      <a:pt x="984" y="957"/>
                    </a:lnTo>
                    <a:lnTo>
                      <a:pt x="984" y="961"/>
                    </a:lnTo>
                    <a:lnTo>
                      <a:pt x="985" y="964"/>
                    </a:lnTo>
                    <a:lnTo>
                      <a:pt x="986" y="966"/>
                    </a:lnTo>
                    <a:lnTo>
                      <a:pt x="987" y="969"/>
                    </a:lnTo>
                    <a:lnTo>
                      <a:pt x="1010" y="1001"/>
                    </a:lnTo>
                    <a:lnTo>
                      <a:pt x="1003" y="1000"/>
                    </a:lnTo>
                    <a:lnTo>
                      <a:pt x="996" y="996"/>
                    </a:lnTo>
                    <a:lnTo>
                      <a:pt x="992" y="992"/>
                    </a:lnTo>
                    <a:lnTo>
                      <a:pt x="987" y="985"/>
                    </a:lnTo>
                    <a:lnTo>
                      <a:pt x="984" y="978"/>
                    </a:lnTo>
                    <a:lnTo>
                      <a:pt x="979" y="972"/>
                    </a:lnTo>
                    <a:lnTo>
                      <a:pt x="977" y="965"/>
                    </a:lnTo>
                    <a:lnTo>
                      <a:pt x="973" y="957"/>
                    </a:lnTo>
                    <a:lnTo>
                      <a:pt x="972" y="951"/>
                    </a:lnTo>
                    <a:lnTo>
                      <a:pt x="971" y="945"/>
                    </a:lnTo>
                    <a:lnTo>
                      <a:pt x="970" y="939"/>
                    </a:lnTo>
                    <a:lnTo>
                      <a:pt x="968" y="933"/>
                    </a:lnTo>
                    <a:lnTo>
                      <a:pt x="966" y="928"/>
                    </a:lnTo>
                    <a:lnTo>
                      <a:pt x="964" y="923"/>
                    </a:lnTo>
                    <a:lnTo>
                      <a:pt x="963" y="916"/>
                    </a:lnTo>
                    <a:lnTo>
                      <a:pt x="962" y="911"/>
                    </a:lnTo>
                    <a:lnTo>
                      <a:pt x="961" y="892"/>
                    </a:lnTo>
                    <a:lnTo>
                      <a:pt x="960" y="875"/>
                    </a:lnTo>
                    <a:lnTo>
                      <a:pt x="958" y="857"/>
                    </a:lnTo>
                    <a:lnTo>
                      <a:pt x="956" y="838"/>
                    </a:lnTo>
                    <a:lnTo>
                      <a:pt x="954" y="830"/>
                    </a:lnTo>
                    <a:lnTo>
                      <a:pt x="951" y="822"/>
                    </a:lnTo>
                    <a:lnTo>
                      <a:pt x="949" y="813"/>
                    </a:lnTo>
                    <a:lnTo>
                      <a:pt x="945" y="806"/>
                    </a:lnTo>
                    <a:lnTo>
                      <a:pt x="941" y="798"/>
                    </a:lnTo>
                    <a:lnTo>
                      <a:pt x="935" y="792"/>
                    </a:lnTo>
                    <a:lnTo>
                      <a:pt x="928" y="785"/>
                    </a:lnTo>
                    <a:lnTo>
                      <a:pt x="921" y="780"/>
                    </a:lnTo>
                    <a:lnTo>
                      <a:pt x="886" y="761"/>
                    </a:lnTo>
                    <a:lnTo>
                      <a:pt x="837" y="771"/>
                    </a:lnTo>
                    <a:lnTo>
                      <a:pt x="833" y="763"/>
                    </a:lnTo>
                    <a:lnTo>
                      <a:pt x="828" y="753"/>
                    </a:lnTo>
                    <a:lnTo>
                      <a:pt x="825" y="744"/>
                    </a:lnTo>
                    <a:lnTo>
                      <a:pt x="821" y="735"/>
                    </a:lnTo>
                    <a:lnTo>
                      <a:pt x="816" y="726"/>
                    </a:lnTo>
                    <a:lnTo>
                      <a:pt x="812" y="716"/>
                    </a:lnTo>
                    <a:lnTo>
                      <a:pt x="807" y="708"/>
                    </a:lnTo>
                    <a:lnTo>
                      <a:pt x="800" y="700"/>
                    </a:lnTo>
                    <a:lnTo>
                      <a:pt x="798" y="696"/>
                    </a:lnTo>
                    <a:lnTo>
                      <a:pt x="796" y="694"/>
                    </a:lnTo>
                    <a:lnTo>
                      <a:pt x="793" y="690"/>
                    </a:lnTo>
                    <a:lnTo>
                      <a:pt x="792" y="687"/>
                    </a:lnTo>
                    <a:lnTo>
                      <a:pt x="790" y="683"/>
                    </a:lnTo>
                    <a:lnTo>
                      <a:pt x="788" y="681"/>
                    </a:lnTo>
                    <a:lnTo>
                      <a:pt x="785" y="677"/>
                    </a:lnTo>
                    <a:lnTo>
                      <a:pt x="783" y="674"/>
                    </a:lnTo>
                    <a:lnTo>
                      <a:pt x="771" y="663"/>
                    </a:lnTo>
                    <a:lnTo>
                      <a:pt x="760" y="653"/>
                    </a:lnTo>
                    <a:lnTo>
                      <a:pt x="750" y="642"/>
                    </a:lnTo>
                    <a:lnTo>
                      <a:pt x="739" y="632"/>
                    </a:lnTo>
                    <a:lnTo>
                      <a:pt x="729" y="621"/>
                    </a:lnTo>
                    <a:lnTo>
                      <a:pt x="717" y="612"/>
                    </a:lnTo>
                    <a:lnTo>
                      <a:pt x="706" y="603"/>
                    </a:lnTo>
                    <a:lnTo>
                      <a:pt x="693" y="593"/>
                    </a:lnTo>
                    <a:lnTo>
                      <a:pt x="686" y="589"/>
                    </a:lnTo>
                    <a:lnTo>
                      <a:pt x="679" y="587"/>
                    </a:lnTo>
                    <a:lnTo>
                      <a:pt x="672" y="584"/>
                    </a:lnTo>
                    <a:lnTo>
                      <a:pt x="664" y="583"/>
                    </a:lnTo>
                    <a:lnTo>
                      <a:pt x="649" y="580"/>
                    </a:lnTo>
                    <a:lnTo>
                      <a:pt x="633" y="580"/>
                    </a:lnTo>
                    <a:lnTo>
                      <a:pt x="618" y="581"/>
                    </a:lnTo>
                    <a:lnTo>
                      <a:pt x="602" y="584"/>
                    </a:lnTo>
                    <a:lnTo>
                      <a:pt x="587" y="587"/>
                    </a:lnTo>
                    <a:lnTo>
                      <a:pt x="573" y="589"/>
                    </a:lnTo>
                    <a:lnTo>
                      <a:pt x="570" y="592"/>
                    </a:lnTo>
                    <a:lnTo>
                      <a:pt x="567" y="597"/>
                    </a:lnTo>
                    <a:lnTo>
                      <a:pt x="566" y="601"/>
                    </a:lnTo>
                    <a:lnTo>
                      <a:pt x="565" y="606"/>
                    </a:lnTo>
                    <a:lnTo>
                      <a:pt x="565" y="612"/>
                    </a:lnTo>
                    <a:lnTo>
                      <a:pt x="564" y="617"/>
                    </a:lnTo>
                    <a:lnTo>
                      <a:pt x="562" y="621"/>
                    </a:lnTo>
                    <a:lnTo>
                      <a:pt x="559" y="625"/>
                    </a:lnTo>
                    <a:lnTo>
                      <a:pt x="549" y="634"/>
                    </a:lnTo>
                    <a:lnTo>
                      <a:pt x="539" y="642"/>
                    </a:lnTo>
                    <a:lnTo>
                      <a:pt x="529" y="653"/>
                    </a:lnTo>
                    <a:lnTo>
                      <a:pt x="521" y="662"/>
                    </a:lnTo>
                    <a:lnTo>
                      <a:pt x="512" y="673"/>
                    </a:lnTo>
                    <a:lnTo>
                      <a:pt x="505" y="683"/>
                    </a:lnTo>
                    <a:lnTo>
                      <a:pt x="498" y="694"/>
                    </a:lnTo>
                    <a:lnTo>
                      <a:pt x="491" y="706"/>
                    </a:lnTo>
                    <a:lnTo>
                      <a:pt x="479" y="730"/>
                    </a:lnTo>
                    <a:lnTo>
                      <a:pt x="469" y="755"/>
                    </a:lnTo>
                    <a:lnTo>
                      <a:pt x="461" y="781"/>
                    </a:lnTo>
                    <a:lnTo>
                      <a:pt x="455" y="809"/>
                    </a:lnTo>
                    <a:lnTo>
                      <a:pt x="445" y="854"/>
                    </a:lnTo>
                    <a:lnTo>
                      <a:pt x="438" y="853"/>
                    </a:lnTo>
                    <a:lnTo>
                      <a:pt x="430" y="851"/>
                    </a:lnTo>
                    <a:lnTo>
                      <a:pt x="422" y="849"/>
                    </a:lnTo>
                    <a:lnTo>
                      <a:pt x="415" y="847"/>
                    </a:lnTo>
                    <a:lnTo>
                      <a:pt x="408" y="843"/>
                    </a:lnTo>
                    <a:lnTo>
                      <a:pt x="401" y="839"/>
                    </a:lnTo>
                    <a:lnTo>
                      <a:pt x="395" y="833"/>
                    </a:lnTo>
                    <a:lnTo>
                      <a:pt x="390" y="825"/>
                    </a:lnTo>
                    <a:lnTo>
                      <a:pt x="387" y="824"/>
                    </a:lnTo>
                    <a:lnTo>
                      <a:pt x="385" y="821"/>
                    </a:lnTo>
                    <a:lnTo>
                      <a:pt x="384" y="818"/>
                    </a:lnTo>
                    <a:lnTo>
                      <a:pt x="383" y="816"/>
                    </a:lnTo>
                    <a:lnTo>
                      <a:pt x="380" y="809"/>
                    </a:lnTo>
                    <a:lnTo>
                      <a:pt x="379" y="802"/>
                    </a:lnTo>
                    <a:lnTo>
                      <a:pt x="377" y="797"/>
                    </a:lnTo>
                    <a:lnTo>
                      <a:pt x="375" y="794"/>
                    </a:lnTo>
                    <a:lnTo>
                      <a:pt x="372" y="793"/>
                    </a:lnTo>
                    <a:lnTo>
                      <a:pt x="371" y="794"/>
                    </a:lnTo>
                    <a:lnTo>
                      <a:pt x="369" y="796"/>
                    </a:lnTo>
                    <a:lnTo>
                      <a:pt x="365" y="800"/>
                    </a:lnTo>
                    <a:lnTo>
                      <a:pt x="365" y="808"/>
                    </a:lnTo>
                    <a:lnTo>
                      <a:pt x="367" y="816"/>
                    </a:lnTo>
                    <a:lnTo>
                      <a:pt x="370" y="822"/>
                    </a:lnTo>
                    <a:lnTo>
                      <a:pt x="374" y="828"/>
                    </a:lnTo>
                    <a:lnTo>
                      <a:pt x="378" y="834"/>
                    </a:lnTo>
                    <a:lnTo>
                      <a:pt x="384" y="839"/>
                    </a:lnTo>
                    <a:lnTo>
                      <a:pt x="389" y="845"/>
                    </a:lnTo>
                    <a:lnTo>
                      <a:pt x="392" y="851"/>
                    </a:lnTo>
                    <a:lnTo>
                      <a:pt x="389" y="853"/>
                    </a:lnTo>
                    <a:lnTo>
                      <a:pt x="385" y="853"/>
                    </a:lnTo>
                    <a:lnTo>
                      <a:pt x="382" y="851"/>
                    </a:lnTo>
                    <a:lnTo>
                      <a:pt x="378" y="850"/>
                    </a:lnTo>
                    <a:lnTo>
                      <a:pt x="372" y="846"/>
                    </a:lnTo>
                    <a:lnTo>
                      <a:pt x="367" y="841"/>
                    </a:lnTo>
                    <a:lnTo>
                      <a:pt x="361" y="835"/>
                    </a:lnTo>
                    <a:lnTo>
                      <a:pt x="356" y="829"/>
                    </a:lnTo>
                    <a:lnTo>
                      <a:pt x="350" y="824"/>
                    </a:lnTo>
                    <a:lnTo>
                      <a:pt x="345" y="820"/>
                    </a:lnTo>
                    <a:lnTo>
                      <a:pt x="338" y="829"/>
                    </a:lnTo>
                    <a:lnTo>
                      <a:pt x="341" y="834"/>
                    </a:lnTo>
                    <a:lnTo>
                      <a:pt x="345" y="839"/>
                    </a:lnTo>
                    <a:lnTo>
                      <a:pt x="348" y="845"/>
                    </a:lnTo>
                    <a:lnTo>
                      <a:pt x="353" y="849"/>
                    </a:lnTo>
                    <a:lnTo>
                      <a:pt x="356" y="853"/>
                    </a:lnTo>
                    <a:lnTo>
                      <a:pt x="361" y="858"/>
                    </a:lnTo>
                    <a:lnTo>
                      <a:pt x="365" y="862"/>
                    </a:lnTo>
                    <a:lnTo>
                      <a:pt x="370" y="865"/>
                    </a:lnTo>
                    <a:lnTo>
                      <a:pt x="361" y="863"/>
                    </a:lnTo>
                    <a:lnTo>
                      <a:pt x="350" y="862"/>
                    </a:lnTo>
                    <a:lnTo>
                      <a:pt x="340" y="861"/>
                    </a:lnTo>
                    <a:lnTo>
                      <a:pt x="330" y="859"/>
                    </a:lnTo>
                    <a:lnTo>
                      <a:pt x="319" y="858"/>
                    </a:lnTo>
                    <a:lnTo>
                      <a:pt x="310" y="858"/>
                    </a:lnTo>
                    <a:lnTo>
                      <a:pt x="300" y="858"/>
                    </a:lnTo>
                    <a:lnTo>
                      <a:pt x="289" y="861"/>
                    </a:lnTo>
                    <a:lnTo>
                      <a:pt x="289" y="858"/>
                    </a:lnTo>
                    <a:lnTo>
                      <a:pt x="288" y="857"/>
                    </a:lnTo>
                    <a:lnTo>
                      <a:pt x="288" y="854"/>
                    </a:lnTo>
                    <a:lnTo>
                      <a:pt x="288" y="853"/>
                    </a:lnTo>
                    <a:lnTo>
                      <a:pt x="287" y="850"/>
                    </a:lnTo>
                    <a:lnTo>
                      <a:pt x="287" y="849"/>
                    </a:lnTo>
                    <a:lnTo>
                      <a:pt x="286" y="846"/>
                    </a:lnTo>
                    <a:lnTo>
                      <a:pt x="286" y="845"/>
                    </a:lnTo>
                    <a:lnTo>
                      <a:pt x="291" y="843"/>
                    </a:lnTo>
                    <a:lnTo>
                      <a:pt x="295" y="842"/>
                    </a:lnTo>
                    <a:lnTo>
                      <a:pt x="299" y="839"/>
                    </a:lnTo>
                    <a:lnTo>
                      <a:pt x="302" y="835"/>
                    </a:lnTo>
                    <a:lnTo>
                      <a:pt x="307" y="831"/>
                    </a:lnTo>
                    <a:lnTo>
                      <a:pt x="309" y="829"/>
                    </a:lnTo>
                    <a:lnTo>
                      <a:pt x="312" y="825"/>
                    </a:lnTo>
                    <a:lnTo>
                      <a:pt x="316" y="821"/>
                    </a:lnTo>
                    <a:lnTo>
                      <a:pt x="317" y="817"/>
                    </a:lnTo>
                    <a:lnTo>
                      <a:pt x="318" y="813"/>
                    </a:lnTo>
                    <a:lnTo>
                      <a:pt x="318" y="809"/>
                    </a:lnTo>
                    <a:lnTo>
                      <a:pt x="318" y="805"/>
                    </a:lnTo>
                    <a:lnTo>
                      <a:pt x="317" y="801"/>
                    </a:lnTo>
                    <a:lnTo>
                      <a:pt x="316" y="797"/>
                    </a:lnTo>
                    <a:lnTo>
                      <a:pt x="314" y="794"/>
                    </a:lnTo>
                    <a:lnTo>
                      <a:pt x="310" y="792"/>
                    </a:lnTo>
                    <a:lnTo>
                      <a:pt x="307" y="790"/>
                    </a:lnTo>
                    <a:lnTo>
                      <a:pt x="302" y="788"/>
                    </a:lnTo>
                    <a:lnTo>
                      <a:pt x="299" y="785"/>
                    </a:lnTo>
                    <a:lnTo>
                      <a:pt x="295" y="783"/>
                    </a:lnTo>
                    <a:lnTo>
                      <a:pt x="292" y="780"/>
                    </a:lnTo>
                    <a:lnTo>
                      <a:pt x="288" y="777"/>
                    </a:lnTo>
                    <a:lnTo>
                      <a:pt x="285" y="775"/>
                    </a:lnTo>
                    <a:lnTo>
                      <a:pt x="282" y="771"/>
                    </a:lnTo>
                    <a:lnTo>
                      <a:pt x="282" y="763"/>
                    </a:lnTo>
                    <a:lnTo>
                      <a:pt x="282" y="756"/>
                    </a:lnTo>
                    <a:lnTo>
                      <a:pt x="284" y="749"/>
                    </a:lnTo>
                    <a:lnTo>
                      <a:pt x="285" y="743"/>
                    </a:lnTo>
                    <a:lnTo>
                      <a:pt x="286" y="736"/>
                    </a:lnTo>
                    <a:lnTo>
                      <a:pt x="286" y="730"/>
                    </a:lnTo>
                    <a:lnTo>
                      <a:pt x="285" y="723"/>
                    </a:lnTo>
                    <a:lnTo>
                      <a:pt x="281" y="716"/>
                    </a:lnTo>
                    <a:lnTo>
                      <a:pt x="278" y="714"/>
                    </a:lnTo>
                    <a:lnTo>
                      <a:pt x="273" y="710"/>
                    </a:lnTo>
                    <a:lnTo>
                      <a:pt x="270" y="708"/>
                    </a:lnTo>
                    <a:lnTo>
                      <a:pt x="266" y="707"/>
                    </a:lnTo>
                    <a:lnTo>
                      <a:pt x="257" y="706"/>
                    </a:lnTo>
                    <a:lnTo>
                      <a:pt x="249" y="706"/>
                    </a:lnTo>
                    <a:lnTo>
                      <a:pt x="241" y="707"/>
                    </a:lnTo>
                    <a:lnTo>
                      <a:pt x="232" y="710"/>
                    </a:lnTo>
                    <a:lnTo>
                      <a:pt x="224" y="711"/>
                    </a:lnTo>
                    <a:lnTo>
                      <a:pt x="214" y="711"/>
                    </a:lnTo>
                    <a:lnTo>
                      <a:pt x="207" y="711"/>
                    </a:lnTo>
                    <a:lnTo>
                      <a:pt x="201" y="714"/>
                    </a:lnTo>
                    <a:lnTo>
                      <a:pt x="195" y="716"/>
                    </a:lnTo>
                    <a:lnTo>
                      <a:pt x="188" y="719"/>
                    </a:lnTo>
                    <a:lnTo>
                      <a:pt x="183" y="723"/>
                    </a:lnTo>
                    <a:lnTo>
                      <a:pt x="177" y="728"/>
                    </a:lnTo>
                    <a:lnTo>
                      <a:pt x="173" y="732"/>
                    </a:lnTo>
                    <a:lnTo>
                      <a:pt x="167" y="736"/>
                    </a:lnTo>
                    <a:lnTo>
                      <a:pt x="169" y="728"/>
                    </a:lnTo>
                    <a:lnTo>
                      <a:pt x="173" y="722"/>
                    </a:lnTo>
                    <a:lnTo>
                      <a:pt x="177" y="715"/>
                    </a:lnTo>
                    <a:lnTo>
                      <a:pt x="181" y="708"/>
                    </a:lnTo>
                    <a:lnTo>
                      <a:pt x="186" y="702"/>
                    </a:lnTo>
                    <a:lnTo>
                      <a:pt x="190" y="695"/>
                    </a:lnTo>
                    <a:lnTo>
                      <a:pt x="194" y="687"/>
                    </a:lnTo>
                    <a:lnTo>
                      <a:pt x="198" y="681"/>
                    </a:lnTo>
                    <a:lnTo>
                      <a:pt x="198" y="678"/>
                    </a:lnTo>
                    <a:lnTo>
                      <a:pt x="198" y="677"/>
                    </a:lnTo>
                    <a:lnTo>
                      <a:pt x="199" y="674"/>
                    </a:lnTo>
                    <a:lnTo>
                      <a:pt x="201" y="673"/>
                    </a:lnTo>
                    <a:lnTo>
                      <a:pt x="201" y="670"/>
                    </a:lnTo>
                    <a:lnTo>
                      <a:pt x="202" y="669"/>
                    </a:lnTo>
                    <a:lnTo>
                      <a:pt x="202" y="666"/>
                    </a:lnTo>
                    <a:lnTo>
                      <a:pt x="202" y="663"/>
                    </a:lnTo>
                    <a:lnTo>
                      <a:pt x="199" y="659"/>
                    </a:lnTo>
                    <a:lnTo>
                      <a:pt x="196" y="657"/>
                    </a:lnTo>
                    <a:lnTo>
                      <a:pt x="192" y="655"/>
                    </a:lnTo>
                    <a:lnTo>
                      <a:pt x="188" y="654"/>
                    </a:lnTo>
                    <a:lnTo>
                      <a:pt x="184" y="653"/>
                    </a:lnTo>
                    <a:lnTo>
                      <a:pt x="180" y="653"/>
                    </a:lnTo>
                    <a:lnTo>
                      <a:pt x="176" y="653"/>
                    </a:lnTo>
                    <a:lnTo>
                      <a:pt x="173" y="653"/>
                    </a:lnTo>
                    <a:lnTo>
                      <a:pt x="168" y="655"/>
                    </a:lnTo>
                    <a:lnTo>
                      <a:pt x="164" y="658"/>
                    </a:lnTo>
                    <a:lnTo>
                      <a:pt x="159" y="661"/>
                    </a:lnTo>
                    <a:lnTo>
                      <a:pt x="154" y="663"/>
                    </a:lnTo>
                    <a:lnTo>
                      <a:pt x="150" y="666"/>
                    </a:lnTo>
                    <a:lnTo>
                      <a:pt x="145" y="669"/>
                    </a:lnTo>
                    <a:lnTo>
                      <a:pt x="141" y="671"/>
                    </a:lnTo>
                    <a:lnTo>
                      <a:pt x="136" y="673"/>
                    </a:lnTo>
                    <a:lnTo>
                      <a:pt x="137" y="666"/>
                    </a:lnTo>
                    <a:lnTo>
                      <a:pt x="137" y="659"/>
                    </a:lnTo>
                    <a:lnTo>
                      <a:pt x="136" y="653"/>
                    </a:lnTo>
                    <a:lnTo>
                      <a:pt x="134" y="646"/>
                    </a:lnTo>
                    <a:lnTo>
                      <a:pt x="129" y="636"/>
                    </a:lnTo>
                    <a:lnTo>
                      <a:pt x="124" y="624"/>
                    </a:lnTo>
                    <a:lnTo>
                      <a:pt x="119" y="613"/>
                    </a:lnTo>
                    <a:lnTo>
                      <a:pt x="113" y="601"/>
                    </a:lnTo>
                    <a:lnTo>
                      <a:pt x="111" y="596"/>
                    </a:lnTo>
                    <a:lnTo>
                      <a:pt x="109" y="589"/>
                    </a:lnTo>
                    <a:lnTo>
                      <a:pt x="108" y="583"/>
                    </a:lnTo>
                    <a:lnTo>
                      <a:pt x="108" y="576"/>
                    </a:lnTo>
                    <a:lnTo>
                      <a:pt x="105" y="568"/>
                    </a:lnTo>
                    <a:lnTo>
                      <a:pt x="101" y="560"/>
                    </a:lnTo>
                    <a:lnTo>
                      <a:pt x="97" y="552"/>
                    </a:lnTo>
                    <a:lnTo>
                      <a:pt x="92" y="546"/>
                    </a:lnTo>
                    <a:lnTo>
                      <a:pt x="82" y="534"/>
                    </a:lnTo>
                    <a:lnTo>
                      <a:pt x="69" y="522"/>
                    </a:lnTo>
                    <a:lnTo>
                      <a:pt x="56" y="511"/>
                    </a:lnTo>
                    <a:lnTo>
                      <a:pt x="44" y="501"/>
                    </a:lnTo>
                    <a:lnTo>
                      <a:pt x="31" y="490"/>
                    </a:lnTo>
                    <a:lnTo>
                      <a:pt x="18" y="477"/>
                    </a:lnTo>
                    <a:lnTo>
                      <a:pt x="16" y="471"/>
                    </a:lnTo>
                    <a:lnTo>
                      <a:pt x="14" y="467"/>
                    </a:lnTo>
                    <a:lnTo>
                      <a:pt x="11" y="462"/>
                    </a:lnTo>
                    <a:lnTo>
                      <a:pt x="9" y="458"/>
                    </a:lnTo>
                    <a:lnTo>
                      <a:pt x="7" y="453"/>
                    </a:lnTo>
                    <a:lnTo>
                      <a:pt x="4" y="448"/>
                    </a:lnTo>
                    <a:lnTo>
                      <a:pt x="2" y="442"/>
                    </a:lnTo>
                    <a:lnTo>
                      <a:pt x="0" y="438"/>
                    </a:lnTo>
                    <a:lnTo>
                      <a:pt x="4" y="437"/>
                    </a:lnTo>
                    <a:lnTo>
                      <a:pt x="8" y="436"/>
                    </a:lnTo>
                    <a:lnTo>
                      <a:pt x="13" y="433"/>
                    </a:lnTo>
                    <a:lnTo>
                      <a:pt x="16" y="430"/>
                    </a:lnTo>
                    <a:lnTo>
                      <a:pt x="19" y="429"/>
                    </a:lnTo>
                    <a:lnTo>
                      <a:pt x="24" y="428"/>
                    </a:lnTo>
                    <a:lnTo>
                      <a:pt x="28" y="426"/>
                    </a:lnTo>
                    <a:lnTo>
                      <a:pt x="32" y="425"/>
                    </a:lnTo>
                    <a:lnTo>
                      <a:pt x="38" y="419"/>
                    </a:lnTo>
                    <a:lnTo>
                      <a:pt x="45" y="412"/>
                    </a:lnTo>
                    <a:lnTo>
                      <a:pt x="53" y="407"/>
                    </a:lnTo>
                    <a:lnTo>
                      <a:pt x="61" y="400"/>
                    </a:lnTo>
                    <a:lnTo>
                      <a:pt x="68" y="393"/>
                    </a:lnTo>
                    <a:lnTo>
                      <a:pt x="74" y="385"/>
                    </a:lnTo>
                    <a:lnTo>
                      <a:pt x="76" y="381"/>
                    </a:lnTo>
                    <a:lnTo>
                      <a:pt x="77" y="376"/>
                    </a:lnTo>
                    <a:lnTo>
                      <a:pt x="77" y="371"/>
                    </a:lnTo>
                    <a:lnTo>
                      <a:pt x="77" y="366"/>
                    </a:lnTo>
                    <a:lnTo>
                      <a:pt x="77" y="359"/>
                    </a:lnTo>
                    <a:lnTo>
                      <a:pt x="77" y="354"/>
                    </a:lnTo>
                    <a:lnTo>
                      <a:pt x="76" y="348"/>
                    </a:lnTo>
                    <a:lnTo>
                      <a:pt x="74" y="344"/>
                    </a:lnTo>
                    <a:lnTo>
                      <a:pt x="71" y="339"/>
                    </a:lnTo>
                    <a:lnTo>
                      <a:pt x="69" y="335"/>
                    </a:lnTo>
                    <a:lnTo>
                      <a:pt x="67" y="330"/>
                    </a:lnTo>
                    <a:lnTo>
                      <a:pt x="64" y="326"/>
                    </a:lnTo>
                    <a:lnTo>
                      <a:pt x="71" y="317"/>
                    </a:lnTo>
                    <a:lnTo>
                      <a:pt x="78" y="309"/>
                    </a:lnTo>
                    <a:lnTo>
                      <a:pt x="86" y="302"/>
                    </a:lnTo>
                    <a:lnTo>
                      <a:pt x="94" y="297"/>
                    </a:lnTo>
                    <a:lnTo>
                      <a:pt x="104" y="291"/>
                    </a:lnTo>
                    <a:lnTo>
                      <a:pt x="113" y="289"/>
                    </a:lnTo>
                    <a:lnTo>
                      <a:pt x="122" y="287"/>
                    </a:lnTo>
                    <a:lnTo>
                      <a:pt x="132" y="286"/>
                    </a:lnTo>
                    <a:lnTo>
                      <a:pt x="138" y="289"/>
                    </a:lnTo>
                    <a:lnTo>
                      <a:pt x="145" y="290"/>
                    </a:lnTo>
                    <a:lnTo>
                      <a:pt x="152" y="291"/>
                    </a:lnTo>
                    <a:lnTo>
                      <a:pt x="158" y="294"/>
                    </a:lnTo>
                    <a:lnTo>
                      <a:pt x="165" y="295"/>
                    </a:lnTo>
                    <a:lnTo>
                      <a:pt x="171" y="298"/>
                    </a:lnTo>
                    <a:lnTo>
                      <a:pt x="176" y="302"/>
                    </a:lnTo>
                    <a:lnTo>
                      <a:pt x="182" y="306"/>
                    </a:lnTo>
                    <a:lnTo>
                      <a:pt x="188" y="305"/>
                    </a:lnTo>
                    <a:lnTo>
                      <a:pt x="194" y="303"/>
                    </a:lnTo>
                    <a:lnTo>
                      <a:pt x="199" y="301"/>
                    </a:lnTo>
                    <a:lnTo>
                      <a:pt x="205" y="297"/>
                    </a:lnTo>
                    <a:lnTo>
                      <a:pt x="217" y="289"/>
                    </a:lnTo>
                    <a:lnTo>
                      <a:pt x="228" y="280"/>
                    </a:lnTo>
                    <a:lnTo>
                      <a:pt x="234" y="277"/>
                    </a:lnTo>
                    <a:lnTo>
                      <a:pt x="240" y="274"/>
                    </a:lnTo>
                    <a:lnTo>
                      <a:pt x="244" y="273"/>
                    </a:lnTo>
                    <a:lnTo>
                      <a:pt x="250" y="272"/>
                    </a:lnTo>
                    <a:lnTo>
                      <a:pt x="256" y="273"/>
                    </a:lnTo>
                    <a:lnTo>
                      <a:pt x="262" y="277"/>
                    </a:lnTo>
                    <a:lnTo>
                      <a:pt x="267" y="282"/>
                    </a:lnTo>
                    <a:lnTo>
                      <a:pt x="273" y="289"/>
                    </a:lnTo>
                    <a:lnTo>
                      <a:pt x="279" y="291"/>
                    </a:lnTo>
                    <a:lnTo>
                      <a:pt x="284" y="294"/>
                    </a:lnTo>
                    <a:lnTo>
                      <a:pt x="288" y="298"/>
                    </a:lnTo>
                    <a:lnTo>
                      <a:pt x="293" y="303"/>
                    </a:lnTo>
                    <a:lnTo>
                      <a:pt x="296" y="307"/>
                    </a:lnTo>
                    <a:lnTo>
                      <a:pt x="301" y="311"/>
                    </a:lnTo>
                    <a:lnTo>
                      <a:pt x="304" y="315"/>
                    </a:lnTo>
                    <a:lnTo>
                      <a:pt x="309" y="319"/>
                    </a:lnTo>
                    <a:lnTo>
                      <a:pt x="310" y="319"/>
                    </a:lnTo>
                    <a:lnTo>
                      <a:pt x="311" y="319"/>
                    </a:lnTo>
                    <a:lnTo>
                      <a:pt x="314" y="319"/>
                    </a:lnTo>
                    <a:lnTo>
                      <a:pt x="315" y="318"/>
                    </a:lnTo>
                    <a:lnTo>
                      <a:pt x="316" y="318"/>
                    </a:lnTo>
                    <a:lnTo>
                      <a:pt x="316" y="317"/>
                    </a:lnTo>
                    <a:lnTo>
                      <a:pt x="317" y="315"/>
                    </a:lnTo>
                    <a:lnTo>
                      <a:pt x="317" y="314"/>
                    </a:lnTo>
                    <a:lnTo>
                      <a:pt x="311" y="306"/>
                    </a:lnTo>
                    <a:lnTo>
                      <a:pt x="314" y="305"/>
                    </a:lnTo>
                    <a:lnTo>
                      <a:pt x="309" y="298"/>
                    </a:lnTo>
                    <a:lnTo>
                      <a:pt x="304" y="293"/>
                    </a:lnTo>
                    <a:lnTo>
                      <a:pt x="300" y="289"/>
                    </a:lnTo>
                    <a:lnTo>
                      <a:pt x="295" y="284"/>
                    </a:lnTo>
                    <a:lnTo>
                      <a:pt x="289" y="280"/>
                    </a:lnTo>
                    <a:lnTo>
                      <a:pt x="284" y="276"/>
                    </a:lnTo>
                    <a:lnTo>
                      <a:pt x="279" y="270"/>
                    </a:lnTo>
                    <a:lnTo>
                      <a:pt x="274" y="265"/>
                    </a:lnTo>
                    <a:lnTo>
                      <a:pt x="280" y="262"/>
                    </a:lnTo>
                    <a:lnTo>
                      <a:pt x="287" y="261"/>
                    </a:lnTo>
                    <a:lnTo>
                      <a:pt x="293" y="261"/>
                    </a:lnTo>
                    <a:lnTo>
                      <a:pt x="300" y="262"/>
                    </a:lnTo>
                    <a:lnTo>
                      <a:pt x="307" y="265"/>
                    </a:lnTo>
                    <a:lnTo>
                      <a:pt x="312" y="268"/>
                    </a:lnTo>
                    <a:lnTo>
                      <a:pt x="318" y="270"/>
                    </a:lnTo>
                    <a:lnTo>
                      <a:pt x="324" y="273"/>
                    </a:lnTo>
                    <a:lnTo>
                      <a:pt x="329" y="278"/>
                    </a:lnTo>
                    <a:lnTo>
                      <a:pt x="332" y="282"/>
                    </a:lnTo>
                    <a:lnTo>
                      <a:pt x="334" y="286"/>
                    </a:lnTo>
                    <a:lnTo>
                      <a:pt x="337" y="291"/>
                    </a:lnTo>
                    <a:lnTo>
                      <a:pt x="339" y="297"/>
                    </a:lnTo>
                    <a:lnTo>
                      <a:pt x="340" y="301"/>
                    </a:lnTo>
                    <a:lnTo>
                      <a:pt x="341" y="306"/>
                    </a:lnTo>
                    <a:lnTo>
                      <a:pt x="344" y="311"/>
                    </a:lnTo>
                    <a:lnTo>
                      <a:pt x="345" y="311"/>
                    </a:lnTo>
                    <a:lnTo>
                      <a:pt x="346" y="311"/>
                    </a:lnTo>
                    <a:lnTo>
                      <a:pt x="347" y="310"/>
                    </a:lnTo>
                    <a:lnTo>
                      <a:pt x="348" y="310"/>
                    </a:lnTo>
                    <a:lnTo>
                      <a:pt x="349" y="309"/>
                    </a:lnTo>
                    <a:lnTo>
                      <a:pt x="350" y="307"/>
                    </a:lnTo>
                    <a:lnTo>
                      <a:pt x="352" y="307"/>
                    </a:lnTo>
                    <a:lnTo>
                      <a:pt x="352" y="298"/>
                    </a:lnTo>
                    <a:lnTo>
                      <a:pt x="350" y="289"/>
                    </a:lnTo>
                    <a:lnTo>
                      <a:pt x="348" y="281"/>
                    </a:lnTo>
                    <a:lnTo>
                      <a:pt x="344" y="274"/>
                    </a:lnTo>
                    <a:lnTo>
                      <a:pt x="339" y="268"/>
                    </a:lnTo>
                    <a:lnTo>
                      <a:pt x="333" y="261"/>
                    </a:lnTo>
                    <a:lnTo>
                      <a:pt x="327" y="256"/>
                    </a:lnTo>
                    <a:lnTo>
                      <a:pt x="322" y="250"/>
                    </a:lnTo>
                    <a:lnTo>
                      <a:pt x="320" y="250"/>
                    </a:lnTo>
                    <a:lnTo>
                      <a:pt x="319" y="250"/>
                    </a:lnTo>
                    <a:lnTo>
                      <a:pt x="318" y="250"/>
                    </a:lnTo>
                    <a:lnTo>
                      <a:pt x="317" y="250"/>
                    </a:lnTo>
                    <a:lnTo>
                      <a:pt x="317" y="249"/>
                    </a:lnTo>
                    <a:lnTo>
                      <a:pt x="319" y="244"/>
                    </a:lnTo>
                    <a:lnTo>
                      <a:pt x="322" y="240"/>
                    </a:lnTo>
                    <a:lnTo>
                      <a:pt x="326" y="236"/>
                    </a:lnTo>
                    <a:lnTo>
                      <a:pt x="331" y="232"/>
                    </a:lnTo>
                    <a:lnTo>
                      <a:pt x="335" y="231"/>
                    </a:lnTo>
                    <a:lnTo>
                      <a:pt x="341" y="228"/>
                    </a:lnTo>
                    <a:lnTo>
                      <a:pt x="347" y="227"/>
                    </a:lnTo>
                    <a:lnTo>
                      <a:pt x="352" y="225"/>
                    </a:lnTo>
                    <a:lnTo>
                      <a:pt x="357" y="227"/>
                    </a:lnTo>
                    <a:lnTo>
                      <a:pt x="362" y="228"/>
                    </a:lnTo>
                    <a:lnTo>
                      <a:pt x="367" y="227"/>
                    </a:lnTo>
                    <a:lnTo>
                      <a:pt x="371" y="227"/>
                    </a:lnTo>
                    <a:lnTo>
                      <a:pt x="376" y="227"/>
                    </a:lnTo>
                    <a:lnTo>
                      <a:pt x="380" y="228"/>
                    </a:lnTo>
                    <a:lnTo>
                      <a:pt x="385" y="231"/>
                    </a:lnTo>
                    <a:lnTo>
                      <a:pt x="389" y="235"/>
                    </a:lnTo>
                    <a:lnTo>
                      <a:pt x="395" y="228"/>
                    </a:lnTo>
                    <a:lnTo>
                      <a:pt x="386" y="215"/>
                    </a:lnTo>
                    <a:lnTo>
                      <a:pt x="392" y="154"/>
                    </a:lnTo>
                    <a:lnTo>
                      <a:pt x="413" y="121"/>
                    </a:lnTo>
                    <a:lnTo>
                      <a:pt x="415" y="111"/>
                    </a:lnTo>
                    <a:lnTo>
                      <a:pt x="414" y="102"/>
                    </a:lnTo>
                    <a:lnTo>
                      <a:pt x="412" y="93"/>
                    </a:lnTo>
                    <a:lnTo>
                      <a:pt x="408" y="85"/>
                    </a:lnTo>
                    <a:lnTo>
                      <a:pt x="404" y="76"/>
                    </a:lnTo>
                    <a:lnTo>
                      <a:pt x="398" y="68"/>
                    </a:lnTo>
                    <a:lnTo>
                      <a:pt x="392" y="59"/>
                    </a:lnTo>
                    <a:lnTo>
                      <a:pt x="387" y="51"/>
                    </a:lnTo>
                    <a:lnTo>
                      <a:pt x="375" y="0"/>
                    </a:lnTo>
                    <a:lnTo>
                      <a:pt x="379" y="7"/>
                    </a:lnTo>
                    <a:lnTo>
                      <a:pt x="384" y="14"/>
                    </a:lnTo>
                    <a:lnTo>
                      <a:pt x="389" y="19"/>
                    </a:lnTo>
                    <a:lnTo>
                      <a:pt x="393" y="24"/>
                    </a:lnTo>
                    <a:lnTo>
                      <a:pt x="404" y="33"/>
                    </a:lnTo>
                    <a:lnTo>
                      <a:pt x="416" y="41"/>
                    </a:lnTo>
                    <a:lnTo>
                      <a:pt x="428" y="48"/>
                    </a:lnTo>
                    <a:lnTo>
                      <a:pt x="440" y="55"/>
                    </a:lnTo>
                    <a:lnTo>
                      <a:pt x="452" y="61"/>
                    </a:lnTo>
                    <a:lnTo>
                      <a:pt x="464" y="68"/>
                    </a:lnTo>
                    <a:close/>
                  </a:path>
                </a:pathLst>
              </a:custGeom>
              <a:solidFill>
                <a:srgbClr val="FF0000"/>
              </a:solidFill>
              <a:ln w="9525">
                <a:noFill/>
                <a:round/>
                <a:headEnd/>
                <a:tailEnd/>
              </a:ln>
            </p:spPr>
            <p:txBody>
              <a:bodyPr/>
              <a:lstStyle/>
              <a:p>
                <a:endParaRPr lang="en-US" dirty="0"/>
              </a:p>
            </p:txBody>
          </p:sp>
          <p:sp>
            <p:nvSpPr>
              <p:cNvPr id="22545" name="Freeform 15"/>
              <p:cNvSpPr>
                <a:spLocks/>
              </p:cNvSpPr>
              <p:nvPr/>
            </p:nvSpPr>
            <p:spPr bwMode="auto">
              <a:xfrm>
                <a:off x="3684588" y="2116138"/>
                <a:ext cx="254000" cy="87312"/>
              </a:xfrm>
              <a:custGeom>
                <a:avLst/>
                <a:gdLst>
                  <a:gd name="T0" fmla="*/ 160 w 160"/>
                  <a:gd name="T1" fmla="*/ 47 h 55"/>
                  <a:gd name="T2" fmla="*/ 159 w 160"/>
                  <a:gd name="T3" fmla="*/ 51 h 55"/>
                  <a:gd name="T4" fmla="*/ 158 w 160"/>
                  <a:gd name="T5" fmla="*/ 53 h 55"/>
                  <a:gd name="T6" fmla="*/ 157 w 160"/>
                  <a:gd name="T7" fmla="*/ 54 h 55"/>
                  <a:gd name="T8" fmla="*/ 155 w 160"/>
                  <a:gd name="T9" fmla="*/ 55 h 55"/>
                  <a:gd name="T10" fmla="*/ 151 w 160"/>
                  <a:gd name="T11" fmla="*/ 55 h 55"/>
                  <a:gd name="T12" fmla="*/ 149 w 160"/>
                  <a:gd name="T13" fmla="*/ 54 h 55"/>
                  <a:gd name="T14" fmla="*/ 147 w 160"/>
                  <a:gd name="T15" fmla="*/ 54 h 55"/>
                  <a:gd name="T16" fmla="*/ 146 w 160"/>
                  <a:gd name="T17" fmla="*/ 53 h 55"/>
                  <a:gd name="T18" fmla="*/ 132 w 160"/>
                  <a:gd name="T19" fmla="*/ 46 h 55"/>
                  <a:gd name="T20" fmla="*/ 120 w 160"/>
                  <a:gd name="T21" fmla="*/ 37 h 55"/>
                  <a:gd name="T22" fmla="*/ 107 w 160"/>
                  <a:gd name="T23" fmla="*/ 29 h 55"/>
                  <a:gd name="T24" fmla="*/ 95 w 160"/>
                  <a:gd name="T25" fmla="*/ 21 h 55"/>
                  <a:gd name="T26" fmla="*/ 82 w 160"/>
                  <a:gd name="T27" fmla="*/ 13 h 55"/>
                  <a:gd name="T28" fmla="*/ 68 w 160"/>
                  <a:gd name="T29" fmla="*/ 9 h 55"/>
                  <a:gd name="T30" fmla="*/ 61 w 160"/>
                  <a:gd name="T31" fmla="*/ 8 h 55"/>
                  <a:gd name="T32" fmla="*/ 54 w 160"/>
                  <a:gd name="T33" fmla="*/ 6 h 55"/>
                  <a:gd name="T34" fmla="*/ 46 w 160"/>
                  <a:gd name="T35" fmla="*/ 8 h 55"/>
                  <a:gd name="T36" fmla="*/ 38 w 160"/>
                  <a:gd name="T37" fmla="*/ 9 h 55"/>
                  <a:gd name="T38" fmla="*/ 0 w 160"/>
                  <a:gd name="T39" fmla="*/ 32 h 55"/>
                  <a:gd name="T40" fmla="*/ 8 w 160"/>
                  <a:gd name="T41" fmla="*/ 22 h 55"/>
                  <a:gd name="T42" fmla="*/ 16 w 160"/>
                  <a:gd name="T43" fmla="*/ 14 h 55"/>
                  <a:gd name="T44" fmla="*/ 26 w 160"/>
                  <a:gd name="T45" fmla="*/ 9 h 55"/>
                  <a:gd name="T46" fmla="*/ 35 w 160"/>
                  <a:gd name="T47" fmla="*/ 4 h 55"/>
                  <a:gd name="T48" fmla="*/ 45 w 160"/>
                  <a:gd name="T49" fmla="*/ 1 h 55"/>
                  <a:gd name="T50" fmla="*/ 56 w 160"/>
                  <a:gd name="T51" fmla="*/ 0 h 55"/>
                  <a:gd name="T52" fmla="*/ 67 w 160"/>
                  <a:gd name="T53" fmla="*/ 0 h 55"/>
                  <a:gd name="T54" fmla="*/ 77 w 160"/>
                  <a:gd name="T55" fmla="*/ 2 h 55"/>
                  <a:gd name="T56" fmla="*/ 89 w 160"/>
                  <a:gd name="T57" fmla="*/ 5 h 55"/>
                  <a:gd name="T58" fmla="*/ 101 w 160"/>
                  <a:gd name="T59" fmla="*/ 10 h 55"/>
                  <a:gd name="T60" fmla="*/ 111 w 160"/>
                  <a:gd name="T61" fmla="*/ 16 h 55"/>
                  <a:gd name="T62" fmla="*/ 121 w 160"/>
                  <a:gd name="T63" fmla="*/ 22 h 55"/>
                  <a:gd name="T64" fmla="*/ 131 w 160"/>
                  <a:gd name="T65" fmla="*/ 29 h 55"/>
                  <a:gd name="T66" fmla="*/ 141 w 160"/>
                  <a:gd name="T67" fmla="*/ 36 h 55"/>
                  <a:gd name="T68" fmla="*/ 150 w 160"/>
                  <a:gd name="T69" fmla="*/ 42 h 55"/>
                  <a:gd name="T70" fmla="*/ 160 w 160"/>
                  <a:gd name="T71" fmla="*/ 47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
                  <a:gd name="T109" fmla="*/ 0 h 55"/>
                  <a:gd name="T110" fmla="*/ 160 w 160"/>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 h="55">
                    <a:moveTo>
                      <a:pt x="160" y="47"/>
                    </a:moveTo>
                    <a:lnTo>
                      <a:pt x="159" y="51"/>
                    </a:lnTo>
                    <a:lnTo>
                      <a:pt x="158" y="53"/>
                    </a:lnTo>
                    <a:lnTo>
                      <a:pt x="157" y="54"/>
                    </a:lnTo>
                    <a:lnTo>
                      <a:pt x="155" y="55"/>
                    </a:lnTo>
                    <a:lnTo>
                      <a:pt x="151" y="55"/>
                    </a:lnTo>
                    <a:lnTo>
                      <a:pt x="149" y="54"/>
                    </a:lnTo>
                    <a:lnTo>
                      <a:pt x="147" y="54"/>
                    </a:lnTo>
                    <a:lnTo>
                      <a:pt x="146" y="53"/>
                    </a:lnTo>
                    <a:lnTo>
                      <a:pt x="132" y="46"/>
                    </a:lnTo>
                    <a:lnTo>
                      <a:pt x="120" y="37"/>
                    </a:lnTo>
                    <a:lnTo>
                      <a:pt x="107" y="29"/>
                    </a:lnTo>
                    <a:lnTo>
                      <a:pt x="95" y="21"/>
                    </a:lnTo>
                    <a:lnTo>
                      <a:pt x="82" y="13"/>
                    </a:lnTo>
                    <a:lnTo>
                      <a:pt x="68" y="9"/>
                    </a:lnTo>
                    <a:lnTo>
                      <a:pt x="61" y="8"/>
                    </a:lnTo>
                    <a:lnTo>
                      <a:pt x="54" y="6"/>
                    </a:lnTo>
                    <a:lnTo>
                      <a:pt x="46" y="8"/>
                    </a:lnTo>
                    <a:lnTo>
                      <a:pt x="38" y="9"/>
                    </a:lnTo>
                    <a:lnTo>
                      <a:pt x="0" y="32"/>
                    </a:lnTo>
                    <a:lnTo>
                      <a:pt x="8" y="22"/>
                    </a:lnTo>
                    <a:lnTo>
                      <a:pt x="16" y="14"/>
                    </a:lnTo>
                    <a:lnTo>
                      <a:pt x="26" y="9"/>
                    </a:lnTo>
                    <a:lnTo>
                      <a:pt x="35" y="4"/>
                    </a:lnTo>
                    <a:lnTo>
                      <a:pt x="45" y="1"/>
                    </a:lnTo>
                    <a:lnTo>
                      <a:pt x="56" y="0"/>
                    </a:lnTo>
                    <a:lnTo>
                      <a:pt x="67" y="0"/>
                    </a:lnTo>
                    <a:lnTo>
                      <a:pt x="77" y="2"/>
                    </a:lnTo>
                    <a:lnTo>
                      <a:pt x="89" y="5"/>
                    </a:lnTo>
                    <a:lnTo>
                      <a:pt x="101" y="10"/>
                    </a:lnTo>
                    <a:lnTo>
                      <a:pt x="111" y="16"/>
                    </a:lnTo>
                    <a:lnTo>
                      <a:pt x="121" y="22"/>
                    </a:lnTo>
                    <a:lnTo>
                      <a:pt x="131" y="29"/>
                    </a:lnTo>
                    <a:lnTo>
                      <a:pt x="141" y="36"/>
                    </a:lnTo>
                    <a:lnTo>
                      <a:pt x="150" y="42"/>
                    </a:lnTo>
                    <a:lnTo>
                      <a:pt x="160" y="47"/>
                    </a:lnTo>
                    <a:close/>
                  </a:path>
                </a:pathLst>
              </a:custGeom>
              <a:solidFill>
                <a:srgbClr val="000000"/>
              </a:solidFill>
              <a:ln w="9525">
                <a:noFill/>
                <a:round/>
                <a:headEnd/>
                <a:tailEnd/>
              </a:ln>
            </p:spPr>
            <p:txBody>
              <a:bodyPr/>
              <a:lstStyle/>
              <a:p>
                <a:endParaRPr lang="en-US" dirty="0"/>
              </a:p>
            </p:txBody>
          </p:sp>
          <p:sp>
            <p:nvSpPr>
              <p:cNvPr id="22546" name="Freeform 16"/>
              <p:cNvSpPr>
                <a:spLocks/>
              </p:cNvSpPr>
              <p:nvPr/>
            </p:nvSpPr>
            <p:spPr bwMode="auto">
              <a:xfrm>
                <a:off x="6723063" y="2319338"/>
                <a:ext cx="74613" cy="115887"/>
              </a:xfrm>
              <a:custGeom>
                <a:avLst/>
                <a:gdLst>
                  <a:gd name="T0" fmla="*/ 45 w 47"/>
                  <a:gd name="T1" fmla="*/ 20 h 73"/>
                  <a:gd name="T2" fmla="*/ 46 w 47"/>
                  <a:gd name="T3" fmla="*/ 24 h 73"/>
                  <a:gd name="T4" fmla="*/ 46 w 47"/>
                  <a:gd name="T5" fmla="*/ 29 h 73"/>
                  <a:gd name="T6" fmla="*/ 47 w 47"/>
                  <a:gd name="T7" fmla="*/ 36 h 73"/>
                  <a:gd name="T8" fmla="*/ 47 w 47"/>
                  <a:gd name="T9" fmla="*/ 41 h 73"/>
                  <a:gd name="T10" fmla="*/ 47 w 47"/>
                  <a:gd name="T11" fmla="*/ 48 h 73"/>
                  <a:gd name="T12" fmla="*/ 47 w 47"/>
                  <a:gd name="T13" fmla="*/ 53 h 73"/>
                  <a:gd name="T14" fmla="*/ 46 w 47"/>
                  <a:gd name="T15" fmla="*/ 58 h 73"/>
                  <a:gd name="T16" fmla="*/ 44 w 47"/>
                  <a:gd name="T17" fmla="*/ 62 h 73"/>
                  <a:gd name="T18" fmla="*/ 41 w 47"/>
                  <a:gd name="T19" fmla="*/ 64 h 73"/>
                  <a:gd name="T20" fmla="*/ 40 w 47"/>
                  <a:gd name="T21" fmla="*/ 66 h 73"/>
                  <a:gd name="T22" fmla="*/ 38 w 47"/>
                  <a:gd name="T23" fmla="*/ 69 h 73"/>
                  <a:gd name="T24" fmla="*/ 37 w 47"/>
                  <a:gd name="T25" fmla="*/ 70 h 73"/>
                  <a:gd name="T26" fmla="*/ 34 w 47"/>
                  <a:gd name="T27" fmla="*/ 73 h 73"/>
                  <a:gd name="T28" fmla="*/ 32 w 47"/>
                  <a:gd name="T29" fmla="*/ 73 h 73"/>
                  <a:gd name="T30" fmla="*/ 30 w 47"/>
                  <a:gd name="T31" fmla="*/ 73 h 73"/>
                  <a:gd name="T32" fmla="*/ 27 w 47"/>
                  <a:gd name="T33" fmla="*/ 70 h 73"/>
                  <a:gd name="T34" fmla="*/ 23 w 47"/>
                  <a:gd name="T35" fmla="*/ 65 h 73"/>
                  <a:gd name="T36" fmla="*/ 18 w 47"/>
                  <a:gd name="T37" fmla="*/ 60 h 73"/>
                  <a:gd name="T38" fmla="*/ 15 w 47"/>
                  <a:gd name="T39" fmla="*/ 54 h 73"/>
                  <a:gd name="T40" fmla="*/ 11 w 47"/>
                  <a:gd name="T41" fmla="*/ 49 h 73"/>
                  <a:gd name="T42" fmla="*/ 8 w 47"/>
                  <a:gd name="T43" fmla="*/ 43 h 73"/>
                  <a:gd name="T44" fmla="*/ 6 w 47"/>
                  <a:gd name="T45" fmla="*/ 37 h 73"/>
                  <a:gd name="T46" fmla="*/ 4 w 47"/>
                  <a:gd name="T47" fmla="*/ 31 h 73"/>
                  <a:gd name="T48" fmla="*/ 3 w 47"/>
                  <a:gd name="T49" fmla="*/ 23 h 73"/>
                  <a:gd name="T50" fmla="*/ 2 w 47"/>
                  <a:gd name="T51" fmla="*/ 21 h 73"/>
                  <a:gd name="T52" fmla="*/ 1 w 47"/>
                  <a:gd name="T53" fmla="*/ 20 h 73"/>
                  <a:gd name="T54" fmla="*/ 0 w 47"/>
                  <a:gd name="T55" fmla="*/ 19 h 73"/>
                  <a:gd name="T56" fmla="*/ 0 w 47"/>
                  <a:gd name="T57" fmla="*/ 17 h 73"/>
                  <a:gd name="T58" fmla="*/ 0 w 47"/>
                  <a:gd name="T59" fmla="*/ 15 h 73"/>
                  <a:gd name="T60" fmla="*/ 1 w 47"/>
                  <a:gd name="T61" fmla="*/ 13 h 73"/>
                  <a:gd name="T62" fmla="*/ 1 w 47"/>
                  <a:gd name="T63" fmla="*/ 11 h 73"/>
                  <a:gd name="T64" fmla="*/ 0 w 47"/>
                  <a:gd name="T65" fmla="*/ 9 h 73"/>
                  <a:gd name="T66" fmla="*/ 6 w 47"/>
                  <a:gd name="T67" fmla="*/ 5 h 73"/>
                  <a:gd name="T68" fmla="*/ 11 w 47"/>
                  <a:gd name="T69" fmla="*/ 2 h 73"/>
                  <a:gd name="T70" fmla="*/ 18 w 47"/>
                  <a:gd name="T71" fmla="*/ 0 h 73"/>
                  <a:gd name="T72" fmla="*/ 24 w 47"/>
                  <a:gd name="T73" fmla="*/ 2 h 73"/>
                  <a:gd name="T74" fmla="*/ 31 w 47"/>
                  <a:gd name="T75" fmla="*/ 3 h 73"/>
                  <a:gd name="T76" fmla="*/ 37 w 47"/>
                  <a:gd name="T77" fmla="*/ 7 h 73"/>
                  <a:gd name="T78" fmla="*/ 41 w 47"/>
                  <a:gd name="T79" fmla="*/ 12 h 73"/>
                  <a:gd name="T80" fmla="*/ 45 w 47"/>
                  <a:gd name="T81" fmla="*/ 2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73"/>
                  <a:gd name="T125" fmla="*/ 47 w 4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73">
                    <a:moveTo>
                      <a:pt x="45" y="20"/>
                    </a:moveTo>
                    <a:lnTo>
                      <a:pt x="46" y="24"/>
                    </a:lnTo>
                    <a:lnTo>
                      <a:pt x="46" y="29"/>
                    </a:lnTo>
                    <a:lnTo>
                      <a:pt x="47" y="36"/>
                    </a:lnTo>
                    <a:lnTo>
                      <a:pt x="47" y="41"/>
                    </a:lnTo>
                    <a:lnTo>
                      <a:pt x="47" y="48"/>
                    </a:lnTo>
                    <a:lnTo>
                      <a:pt x="47" y="53"/>
                    </a:lnTo>
                    <a:lnTo>
                      <a:pt x="46" y="58"/>
                    </a:lnTo>
                    <a:lnTo>
                      <a:pt x="44" y="62"/>
                    </a:lnTo>
                    <a:lnTo>
                      <a:pt x="41" y="64"/>
                    </a:lnTo>
                    <a:lnTo>
                      <a:pt x="40" y="66"/>
                    </a:lnTo>
                    <a:lnTo>
                      <a:pt x="38" y="69"/>
                    </a:lnTo>
                    <a:lnTo>
                      <a:pt x="37" y="70"/>
                    </a:lnTo>
                    <a:lnTo>
                      <a:pt x="34" y="73"/>
                    </a:lnTo>
                    <a:lnTo>
                      <a:pt x="32" y="73"/>
                    </a:lnTo>
                    <a:lnTo>
                      <a:pt x="30" y="73"/>
                    </a:lnTo>
                    <a:lnTo>
                      <a:pt x="27" y="70"/>
                    </a:lnTo>
                    <a:lnTo>
                      <a:pt x="23" y="65"/>
                    </a:lnTo>
                    <a:lnTo>
                      <a:pt x="18" y="60"/>
                    </a:lnTo>
                    <a:lnTo>
                      <a:pt x="15" y="54"/>
                    </a:lnTo>
                    <a:lnTo>
                      <a:pt x="11" y="49"/>
                    </a:lnTo>
                    <a:lnTo>
                      <a:pt x="8" y="43"/>
                    </a:lnTo>
                    <a:lnTo>
                      <a:pt x="6" y="37"/>
                    </a:lnTo>
                    <a:lnTo>
                      <a:pt x="4" y="31"/>
                    </a:lnTo>
                    <a:lnTo>
                      <a:pt x="3" y="23"/>
                    </a:lnTo>
                    <a:lnTo>
                      <a:pt x="2" y="21"/>
                    </a:lnTo>
                    <a:lnTo>
                      <a:pt x="1" y="20"/>
                    </a:lnTo>
                    <a:lnTo>
                      <a:pt x="0" y="19"/>
                    </a:lnTo>
                    <a:lnTo>
                      <a:pt x="0" y="17"/>
                    </a:lnTo>
                    <a:lnTo>
                      <a:pt x="0" y="15"/>
                    </a:lnTo>
                    <a:lnTo>
                      <a:pt x="1" y="13"/>
                    </a:lnTo>
                    <a:lnTo>
                      <a:pt x="1" y="11"/>
                    </a:lnTo>
                    <a:lnTo>
                      <a:pt x="0" y="9"/>
                    </a:lnTo>
                    <a:lnTo>
                      <a:pt x="6" y="5"/>
                    </a:lnTo>
                    <a:lnTo>
                      <a:pt x="11" y="2"/>
                    </a:lnTo>
                    <a:lnTo>
                      <a:pt x="18" y="0"/>
                    </a:lnTo>
                    <a:lnTo>
                      <a:pt x="24" y="2"/>
                    </a:lnTo>
                    <a:lnTo>
                      <a:pt x="31" y="3"/>
                    </a:lnTo>
                    <a:lnTo>
                      <a:pt x="37" y="7"/>
                    </a:lnTo>
                    <a:lnTo>
                      <a:pt x="41" y="12"/>
                    </a:lnTo>
                    <a:lnTo>
                      <a:pt x="45" y="20"/>
                    </a:lnTo>
                    <a:close/>
                  </a:path>
                </a:pathLst>
              </a:custGeom>
              <a:solidFill>
                <a:srgbClr val="99FFFF"/>
              </a:solidFill>
              <a:ln w="9525">
                <a:noFill/>
                <a:round/>
                <a:headEnd/>
                <a:tailEnd/>
              </a:ln>
            </p:spPr>
            <p:txBody>
              <a:bodyPr/>
              <a:lstStyle/>
              <a:p>
                <a:endParaRPr lang="en-US" dirty="0"/>
              </a:p>
            </p:txBody>
          </p:sp>
          <p:sp>
            <p:nvSpPr>
              <p:cNvPr id="22547" name="Freeform 17"/>
              <p:cNvSpPr>
                <a:spLocks/>
              </p:cNvSpPr>
              <p:nvPr/>
            </p:nvSpPr>
            <p:spPr bwMode="auto">
              <a:xfrm>
                <a:off x="6753226" y="2333625"/>
                <a:ext cx="34925" cy="23812"/>
              </a:xfrm>
              <a:custGeom>
                <a:avLst/>
                <a:gdLst>
                  <a:gd name="T0" fmla="*/ 22 w 22"/>
                  <a:gd name="T1" fmla="*/ 7 h 15"/>
                  <a:gd name="T2" fmla="*/ 21 w 22"/>
                  <a:gd name="T3" fmla="*/ 7 h 15"/>
                  <a:gd name="T4" fmla="*/ 20 w 22"/>
                  <a:gd name="T5" fmla="*/ 8 h 15"/>
                  <a:gd name="T6" fmla="*/ 19 w 22"/>
                  <a:gd name="T7" fmla="*/ 10 h 15"/>
                  <a:gd name="T8" fmla="*/ 19 w 22"/>
                  <a:gd name="T9" fmla="*/ 11 h 15"/>
                  <a:gd name="T10" fmla="*/ 18 w 22"/>
                  <a:gd name="T11" fmla="*/ 12 h 15"/>
                  <a:gd name="T12" fmla="*/ 18 w 22"/>
                  <a:gd name="T13" fmla="*/ 14 h 15"/>
                  <a:gd name="T14" fmla="*/ 17 w 22"/>
                  <a:gd name="T15" fmla="*/ 15 h 15"/>
                  <a:gd name="T16" fmla="*/ 14 w 22"/>
                  <a:gd name="T17" fmla="*/ 15 h 15"/>
                  <a:gd name="T18" fmla="*/ 12 w 22"/>
                  <a:gd name="T19" fmla="*/ 15 h 15"/>
                  <a:gd name="T20" fmla="*/ 10 w 22"/>
                  <a:gd name="T21" fmla="*/ 15 h 15"/>
                  <a:gd name="T22" fmla="*/ 7 w 22"/>
                  <a:gd name="T23" fmla="*/ 15 h 15"/>
                  <a:gd name="T24" fmla="*/ 6 w 22"/>
                  <a:gd name="T25" fmla="*/ 15 h 15"/>
                  <a:gd name="T26" fmla="*/ 4 w 22"/>
                  <a:gd name="T27" fmla="*/ 14 h 15"/>
                  <a:gd name="T28" fmla="*/ 3 w 22"/>
                  <a:gd name="T29" fmla="*/ 12 h 15"/>
                  <a:gd name="T30" fmla="*/ 2 w 22"/>
                  <a:gd name="T31" fmla="*/ 10 h 15"/>
                  <a:gd name="T32" fmla="*/ 0 w 22"/>
                  <a:gd name="T33" fmla="*/ 7 h 15"/>
                  <a:gd name="T34" fmla="*/ 2 w 22"/>
                  <a:gd name="T35" fmla="*/ 6 h 15"/>
                  <a:gd name="T36" fmla="*/ 3 w 22"/>
                  <a:gd name="T37" fmla="*/ 4 h 15"/>
                  <a:gd name="T38" fmla="*/ 5 w 22"/>
                  <a:gd name="T39" fmla="*/ 3 h 15"/>
                  <a:gd name="T40" fmla="*/ 6 w 22"/>
                  <a:gd name="T41" fmla="*/ 2 h 15"/>
                  <a:gd name="T42" fmla="*/ 8 w 22"/>
                  <a:gd name="T43" fmla="*/ 0 h 15"/>
                  <a:gd name="T44" fmla="*/ 11 w 22"/>
                  <a:gd name="T45" fmla="*/ 0 h 15"/>
                  <a:gd name="T46" fmla="*/ 13 w 22"/>
                  <a:gd name="T47" fmla="*/ 0 h 15"/>
                  <a:gd name="T48" fmla="*/ 15 w 22"/>
                  <a:gd name="T49" fmla="*/ 0 h 15"/>
                  <a:gd name="T50" fmla="*/ 17 w 22"/>
                  <a:gd name="T51" fmla="*/ 2 h 15"/>
                  <a:gd name="T52" fmla="*/ 17 w 22"/>
                  <a:gd name="T53" fmla="*/ 3 h 15"/>
                  <a:gd name="T54" fmla="*/ 18 w 22"/>
                  <a:gd name="T55" fmla="*/ 3 h 15"/>
                  <a:gd name="T56" fmla="*/ 18 w 22"/>
                  <a:gd name="T57" fmla="*/ 4 h 15"/>
                  <a:gd name="T58" fmla="*/ 19 w 22"/>
                  <a:gd name="T59" fmla="*/ 6 h 15"/>
                  <a:gd name="T60" fmla="*/ 20 w 22"/>
                  <a:gd name="T61" fmla="*/ 6 h 15"/>
                  <a:gd name="T62" fmla="*/ 21 w 22"/>
                  <a:gd name="T63" fmla="*/ 7 h 15"/>
                  <a:gd name="T64" fmla="*/ 22 w 22"/>
                  <a:gd name="T65" fmla="*/ 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5"/>
                  <a:gd name="T101" fmla="*/ 22 w 2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5">
                    <a:moveTo>
                      <a:pt x="22" y="7"/>
                    </a:moveTo>
                    <a:lnTo>
                      <a:pt x="21" y="7"/>
                    </a:lnTo>
                    <a:lnTo>
                      <a:pt x="20" y="8"/>
                    </a:lnTo>
                    <a:lnTo>
                      <a:pt x="19" y="10"/>
                    </a:lnTo>
                    <a:lnTo>
                      <a:pt x="19" y="11"/>
                    </a:lnTo>
                    <a:lnTo>
                      <a:pt x="18" y="12"/>
                    </a:lnTo>
                    <a:lnTo>
                      <a:pt x="18" y="14"/>
                    </a:lnTo>
                    <a:lnTo>
                      <a:pt x="17" y="15"/>
                    </a:lnTo>
                    <a:lnTo>
                      <a:pt x="14" y="15"/>
                    </a:lnTo>
                    <a:lnTo>
                      <a:pt x="12" y="15"/>
                    </a:lnTo>
                    <a:lnTo>
                      <a:pt x="10" y="15"/>
                    </a:lnTo>
                    <a:lnTo>
                      <a:pt x="7" y="15"/>
                    </a:lnTo>
                    <a:lnTo>
                      <a:pt x="6" y="15"/>
                    </a:lnTo>
                    <a:lnTo>
                      <a:pt x="4" y="14"/>
                    </a:lnTo>
                    <a:lnTo>
                      <a:pt x="3" y="12"/>
                    </a:lnTo>
                    <a:lnTo>
                      <a:pt x="2" y="10"/>
                    </a:lnTo>
                    <a:lnTo>
                      <a:pt x="0" y="7"/>
                    </a:lnTo>
                    <a:lnTo>
                      <a:pt x="2" y="6"/>
                    </a:lnTo>
                    <a:lnTo>
                      <a:pt x="3" y="4"/>
                    </a:lnTo>
                    <a:lnTo>
                      <a:pt x="5" y="3"/>
                    </a:lnTo>
                    <a:lnTo>
                      <a:pt x="6" y="2"/>
                    </a:lnTo>
                    <a:lnTo>
                      <a:pt x="8" y="0"/>
                    </a:lnTo>
                    <a:lnTo>
                      <a:pt x="11" y="0"/>
                    </a:lnTo>
                    <a:lnTo>
                      <a:pt x="13" y="0"/>
                    </a:lnTo>
                    <a:lnTo>
                      <a:pt x="15" y="0"/>
                    </a:lnTo>
                    <a:lnTo>
                      <a:pt x="17" y="2"/>
                    </a:lnTo>
                    <a:lnTo>
                      <a:pt x="17" y="3"/>
                    </a:lnTo>
                    <a:lnTo>
                      <a:pt x="18" y="3"/>
                    </a:lnTo>
                    <a:lnTo>
                      <a:pt x="18" y="4"/>
                    </a:lnTo>
                    <a:lnTo>
                      <a:pt x="19" y="6"/>
                    </a:lnTo>
                    <a:lnTo>
                      <a:pt x="20" y="6"/>
                    </a:lnTo>
                    <a:lnTo>
                      <a:pt x="21" y="7"/>
                    </a:lnTo>
                    <a:lnTo>
                      <a:pt x="22" y="7"/>
                    </a:lnTo>
                    <a:close/>
                  </a:path>
                </a:pathLst>
              </a:custGeom>
              <a:solidFill>
                <a:srgbClr val="000000"/>
              </a:solidFill>
              <a:ln w="9525">
                <a:noFill/>
                <a:round/>
                <a:headEnd/>
                <a:tailEnd/>
              </a:ln>
            </p:spPr>
            <p:txBody>
              <a:bodyPr/>
              <a:lstStyle/>
              <a:p>
                <a:endParaRPr lang="en-US" dirty="0"/>
              </a:p>
            </p:txBody>
          </p:sp>
          <p:sp>
            <p:nvSpPr>
              <p:cNvPr id="22548" name="Freeform 18"/>
              <p:cNvSpPr>
                <a:spLocks/>
              </p:cNvSpPr>
              <p:nvPr/>
            </p:nvSpPr>
            <p:spPr bwMode="auto">
              <a:xfrm>
                <a:off x="6581776" y="2338388"/>
                <a:ext cx="117475" cy="123825"/>
              </a:xfrm>
              <a:custGeom>
                <a:avLst/>
                <a:gdLst>
                  <a:gd name="T0" fmla="*/ 74 w 74"/>
                  <a:gd name="T1" fmla="*/ 23 h 78"/>
                  <a:gd name="T2" fmla="*/ 74 w 74"/>
                  <a:gd name="T3" fmla="*/ 31 h 78"/>
                  <a:gd name="T4" fmla="*/ 73 w 74"/>
                  <a:gd name="T5" fmla="*/ 38 h 78"/>
                  <a:gd name="T6" fmla="*/ 73 w 74"/>
                  <a:gd name="T7" fmla="*/ 45 h 78"/>
                  <a:gd name="T8" fmla="*/ 71 w 74"/>
                  <a:gd name="T9" fmla="*/ 53 h 78"/>
                  <a:gd name="T10" fmla="*/ 69 w 74"/>
                  <a:gd name="T11" fmla="*/ 60 h 78"/>
                  <a:gd name="T12" fmla="*/ 67 w 74"/>
                  <a:gd name="T13" fmla="*/ 65 h 78"/>
                  <a:gd name="T14" fmla="*/ 62 w 74"/>
                  <a:gd name="T15" fmla="*/ 72 h 78"/>
                  <a:gd name="T16" fmla="*/ 55 w 74"/>
                  <a:gd name="T17" fmla="*/ 76 h 78"/>
                  <a:gd name="T18" fmla="*/ 50 w 74"/>
                  <a:gd name="T19" fmla="*/ 77 h 78"/>
                  <a:gd name="T20" fmla="*/ 43 w 74"/>
                  <a:gd name="T21" fmla="*/ 78 h 78"/>
                  <a:gd name="T22" fmla="*/ 36 w 74"/>
                  <a:gd name="T23" fmla="*/ 78 h 78"/>
                  <a:gd name="T24" fmla="*/ 29 w 74"/>
                  <a:gd name="T25" fmla="*/ 77 h 78"/>
                  <a:gd name="T26" fmla="*/ 22 w 74"/>
                  <a:gd name="T27" fmla="*/ 76 h 78"/>
                  <a:gd name="T28" fmla="*/ 16 w 74"/>
                  <a:gd name="T29" fmla="*/ 72 h 78"/>
                  <a:gd name="T30" fmla="*/ 10 w 74"/>
                  <a:gd name="T31" fmla="*/ 68 h 78"/>
                  <a:gd name="T32" fmla="*/ 6 w 74"/>
                  <a:gd name="T33" fmla="*/ 64 h 78"/>
                  <a:gd name="T34" fmla="*/ 2 w 74"/>
                  <a:gd name="T35" fmla="*/ 57 h 78"/>
                  <a:gd name="T36" fmla="*/ 1 w 74"/>
                  <a:gd name="T37" fmla="*/ 52 h 78"/>
                  <a:gd name="T38" fmla="*/ 0 w 74"/>
                  <a:gd name="T39" fmla="*/ 45 h 78"/>
                  <a:gd name="T40" fmla="*/ 0 w 74"/>
                  <a:gd name="T41" fmla="*/ 38 h 78"/>
                  <a:gd name="T42" fmla="*/ 2 w 74"/>
                  <a:gd name="T43" fmla="*/ 32 h 78"/>
                  <a:gd name="T44" fmla="*/ 3 w 74"/>
                  <a:gd name="T45" fmla="*/ 25 h 78"/>
                  <a:gd name="T46" fmla="*/ 6 w 74"/>
                  <a:gd name="T47" fmla="*/ 20 h 78"/>
                  <a:gd name="T48" fmla="*/ 8 w 74"/>
                  <a:gd name="T49" fmla="*/ 13 h 78"/>
                  <a:gd name="T50" fmla="*/ 13 w 74"/>
                  <a:gd name="T51" fmla="*/ 8 h 78"/>
                  <a:gd name="T52" fmla="*/ 18 w 74"/>
                  <a:gd name="T53" fmla="*/ 5 h 78"/>
                  <a:gd name="T54" fmla="*/ 24 w 74"/>
                  <a:gd name="T55" fmla="*/ 3 h 78"/>
                  <a:gd name="T56" fmla="*/ 30 w 74"/>
                  <a:gd name="T57" fmla="*/ 1 h 78"/>
                  <a:gd name="T58" fmla="*/ 37 w 74"/>
                  <a:gd name="T59" fmla="*/ 0 h 78"/>
                  <a:gd name="T60" fmla="*/ 43 w 74"/>
                  <a:gd name="T61" fmla="*/ 1 h 78"/>
                  <a:gd name="T62" fmla="*/ 50 w 74"/>
                  <a:gd name="T63" fmla="*/ 3 h 78"/>
                  <a:gd name="T64" fmla="*/ 55 w 74"/>
                  <a:gd name="T65" fmla="*/ 5 h 78"/>
                  <a:gd name="T66" fmla="*/ 58 w 74"/>
                  <a:gd name="T67" fmla="*/ 7 h 78"/>
                  <a:gd name="T68" fmla="*/ 61 w 74"/>
                  <a:gd name="T69" fmla="*/ 9 h 78"/>
                  <a:gd name="T70" fmla="*/ 63 w 74"/>
                  <a:gd name="T71" fmla="*/ 11 h 78"/>
                  <a:gd name="T72" fmla="*/ 66 w 74"/>
                  <a:gd name="T73" fmla="*/ 13 h 78"/>
                  <a:gd name="T74" fmla="*/ 68 w 74"/>
                  <a:gd name="T75" fmla="*/ 15 h 78"/>
                  <a:gd name="T76" fmla="*/ 69 w 74"/>
                  <a:gd name="T77" fmla="*/ 17 h 78"/>
                  <a:gd name="T78" fmla="*/ 71 w 74"/>
                  <a:gd name="T79" fmla="*/ 20 h 78"/>
                  <a:gd name="T80" fmla="*/ 74 w 74"/>
                  <a:gd name="T81" fmla="*/ 23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78"/>
                  <a:gd name="T125" fmla="*/ 74 w 74"/>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78">
                    <a:moveTo>
                      <a:pt x="74" y="23"/>
                    </a:moveTo>
                    <a:lnTo>
                      <a:pt x="74" y="31"/>
                    </a:lnTo>
                    <a:lnTo>
                      <a:pt x="73" y="38"/>
                    </a:lnTo>
                    <a:lnTo>
                      <a:pt x="73" y="45"/>
                    </a:lnTo>
                    <a:lnTo>
                      <a:pt x="71" y="53"/>
                    </a:lnTo>
                    <a:lnTo>
                      <a:pt x="69" y="60"/>
                    </a:lnTo>
                    <a:lnTo>
                      <a:pt x="67" y="65"/>
                    </a:lnTo>
                    <a:lnTo>
                      <a:pt x="62" y="72"/>
                    </a:lnTo>
                    <a:lnTo>
                      <a:pt x="55" y="76"/>
                    </a:lnTo>
                    <a:lnTo>
                      <a:pt x="50" y="77"/>
                    </a:lnTo>
                    <a:lnTo>
                      <a:pt x="43" y="78"/>
                    </a:lnTo>
                    <a:lnTo>
                      <a:pt x="36" y="78"/>
                    </a:lnTo>
                    <a:lnTo>
                      <a:pt x="29" y="77"/>
                    </a:lnTo>
                    <a:lnTo>
                      <a:pt x="22" y="76"/>
                    </a:lnTo>
                    <a:lnTo>
                      <a:pt x="16" y="72"/>
                    </a:lnTo>
                    <a:lnTo>
                      <a:pt x="10" y="68"/>
                    </a:lnTo>
                    <a:lnTo>
                      <a:pt x="6" y="64"/>
                    </a:lnTo>
                    <a:lnTo>
                      <a:pt x="2" y="57"/>
                    </a:lnTo>
                    <a:lnTo>
                      <a:pt x="1" y="52"/>
                    </a:lnTo>
                    <a:lnTo>
                      <a:pt x="0" y="45"/>
                    </a:lnTo>
                    <a:lnTo>
                      <a:pt x="0" y="38"/>
                    </a:lnTo>
                    <a:lnTo>
                      <a:pt x="2" y="32"/>
                    </a:lnTo>
                    <a:lnTo>
                      <a:pt x="3" y="25"/>
                    </a:lnTo>
                    <a:lnTo>
                      <a:pt x="6" y="20"/>
                    </a:lnTo>
                    <a:lnTo>
                      <a:pt x="8" y="13"/>
                    </a:lnTo>
                    <a:lnTo>
                      <a:pt x="13" y="8"/>
                    </a:lnTo>
                    <a:lnTo>
                      <a:pt x="18" y="5"/>
                    </a:lnTo>
                    <a:lnTo>
                      <a:pt x="24" y="3"/>
                    </a:lnTo>
                    <a:lnTo>
                      <a:pt x="30" y="1"/>
                    </a:lnTo>
                    <a:lnTo>
                      <a:pt x="37" y="0"/>
                    </a:lnTo>
                    <a:lnTo>
                      <a:pt x="43" y="1"/>
                    </a:lnTo>
                    <a:lnTo>
                      <a:pt x="50" y="3"/>
                    </a:lnTo>
                    <a:lnTo>
                      <a:pt x="55" y="5"/>
                    </a:lnTo>
                    <a:lnTo>
                      <a:pt x="58" y="7"/>
                    </a:lnTo>
                    <a:lnTo>
                      <a:pt x="61" y="9"/>
                    </a:lnTo>
                    <a:lnTo>
                      <a:pt x="63" y="11"/>
                    </a:lnTo>
                    <a:lnTo>
                      <a:pt x="66" y="13"/>
                    </a:lnTo>
                    <a:lnTo>
                      <a:pt x="68" y="15"/>
                    </a:lnTo>
                    <a:lnTo>
                      <a:pt x="69" y="17"/>
                    </a:lnTo>
                    <a:lnTo>
                      <a:pt x="71" y="20"/>
                    </a:lnTo>
                    <a:lnTo>
                      <a:pt x="74" y="23"/>
                    </a:lnTo>
                    <a:close/>
                  </a:path>
                </a:pathLst>
              </a:custGeom>
              <a:solidFill>
                <a:srgbClr val="99FFFF"/>
              </a:solidFill>
              <a:ln w="9525">
                <a:noFill/>
                <a:round/>
                <a:headEnd/>
                <a:tailEnd/>
              </a:ln>
            </p:spPr>
            <p:txBody>
              <a:bodyPr/>
              <a:lstStyle/>
              <a:p>
                <a:endParaRPr lang="en-US" dirty="0"/>
              </a:p>
            </p:txBody>
          </p:sp>
          <p:sp>
            <p:nvSpPr>
              <p:cNvPr id="22549" name="Freeform 19"/>
              <p:cNvSpPr>
                <a:spLocks/>
              </p:cNvSpPr>
              <p:nvPr/>
            </p:nvSpPr>
            <p:spPr bwMode="auto">
              <a:xfrm>
                <a:off x="6632576" y="2408238"/>
                <a:ext cx="28575" cy="31750"/>
              </a:xfrm>
              <a:custGeom>
                <a:avLst/>
                <a:gdLst>
                  <a:gd name="T0" fmla="*/ 16 w 18"/>
                  <a:gd name="T1" fmla="*/ 18 h 20"/>
                  <a:gd name="T2" fmla="*/ 14 w 18"/>
                  <a:gd name="T3" fmla="*/ 20 h 20"/>
                  <a:gd name="T4" fmla="*/ 12 w 18"/>
                  <a:gd name="T5" fmla="*/ 20 h 20"/>
                  <a:gd name="T6" fmla="*/ 9 w 18"/>
                  <a:gd name="T7" fmla="*/ 20 h 20"/>
                  <a:gd name="T8" fmla="*/ 7 w 18"/>
                  <a:gd name="T9" fmla="*/ 18 h 20"/>
                  <a:gd name="T10" fmla="*/ 5 w 18"/>
                  <a:gd name="T11" fmla="*/ 17 h 20"/>
                  <a:gd name="T12" fmla="*/ 3 w 18"/>
                  <a:gd name="T13" fmla="*/ 16 h 20"/>
                  <a:gd name="T14" fmla="*/ 1 w 18"/>
                  <a:gd name="T15" fmla="*/ 13 h 20"/>
                  <a:gd name="T16" fmla="*/ 0 w 18"/>
                  <a:gd name="T17" fmla="*/ 12 h 20"/>
                  <a:gd name="T18" fmla="*/ 0 w 18"/>
                  <a:gd name="T19" fmla="*/ 9 h 20"/>
                  <a:gd name="T20" fmla="*/ 1 w 18"/>
                  <a:gd name="T21" fmla="*/ 8 h 20"/>
                  <a:gd name="T22" fmla="*/ 3 w 18"/>
                  <a:gd name="T23" fmla="*/ 5 h 20"/>
                  <a:gd name="T24" fmla="*/ 4 w 18"/>
                  <a:gd name="T25" fmla="*/ 4 h 20"/>
                  <a:gd name="T26" fmla="*/ 5 w 18"/>
                  <a:gd name="T27" fmla="*/ 2 h 20"/>
                  <a:gd name="T28" fmla="*/ 6 w 18"/>
                  <a:gd name="T29" fmla="*/ 1 h 20"/>
                  <a:gd name="T30" fmla="*/ 8 w 18"/>
                  <a:gd name="T31" fmla="*/ 0 h 20"/>
                  <a:gd name="T32" fmla="*/ 9 w 18"/>
                  <a:gd name="T33" fmla="*/ 0 h 20"/>
                  <a:gd name="T34" fmla="*/ 13 w 18"/>
                  <a:gd name="T35" fmla="*/ 0 h 20"/>
                  <a:gd name="T36" fmla="*/ 15 w 18"/>
                  <a:gd name="T37" fmla="*/ 1 h 20"/>
                  <a:gd name="T38" fmla="*/ 16 w 18"/>
                  <a:gd name="T39" fmla="*/ 4 h 20"/>
                  <a:gd name="T40" fmla="*/ 18 w 18"/>
                  <a:gd name="T41" fmla="*/ 6 h 20"/>
                  <a:gd name="T42" fmla="*/ 18 w 18"/>
                  <a:gd name="T43" fmla="*/ 9 h 20"/>
                  <a:gd name="T44" fmla="*/ 18 w 18"/>
                  <a:gd name="T45" fmla="*/ 13 h 20"/>
                  <a:gd name="T46" fmla="*/ 16 w 18"/>
                  <a:gd name="T47" fmla="*/ 16 h 20"/>
                  <a:gd name="T48" fmla="*/ 16 w 18"/>
                  <a:gd name="T49" fmla="*/ 18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0"/>
                  <a:gd name="T77" fmla="*/ 18 w 18"/>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0">
                    <a:moveTo>
                      <a:pt x="16" y="18"/>
                    </a:moveTo>
                    <a:lnTo>
                      <a:pt x="14" y="20"/>
                    </a:lnTo>
                    <a:lnTo>
                      <a:pt x="12" y="20"/>
                    </a:lnTo>
                    <a:lnTo>
                      <a:pt x="9" y="20"/>
                    </a:lnTo>
                    <a:lnTo>
                      <a:pt x="7" y="18"/>
                    </a:lnTo>
                    <a:lnTo>
                      <a:pt x="5" y="17"/>
                    </a:lnTo>
                    <a:lnTo>
                      <a:pt x="3" y="16"/>
                    </a:lnTo>
                    <a:lnTo>
                      <a:pt x="1" y="13"/>
                    </a:lnTo>
                    <a:lnTo>
                      <a:pt x="0" y="12"/>
                    </a:lnTo>
                    <a:lnTo>
                      <a:pt x="0" y="9"/>
                    </a:lnTo>
                    <a:lnTo>
                      <a:pt x="1" y="8"/>
                    </a:lnTo>
                    <a:lnTo>
                      <a:pt x="3" y="5"/>
                    </a:lnTo>
                    <a:lnTo>
                      <a:pt x="4" y="4"/>
                    </a:lnTo>
                    <a:lnTo>
                      <a:pt x="5" y="2"/>
                    </a:lnTo>
                    <a:lnTo>
                      <a:pt x="6" y="1"/>
                    </a:lnTo>
                    <a:lnTo>
                      <a:pt x="8" y="0"/>
                    </a:lnTo>
                    <a:lnTo>
                      <a:pt x="9" y="0"/>
                    </a:lnTo>
                    <a:lnTo>
                      <a:pt x="13" y="0"/>
                    </a:lnTo>
                    <a:lnTo>
                      <a:pt x="15" y="1"/>
                    </a:lnTo>
                    <a:lnTo>
                      <a:pt x="16" y="4"/>
                    </a:lnTo>
                    <a:lnTo>
                      <a:pt x="18" y="6"/>
                    </a:lnTo>
                    <a:lnTo>
                      <a:pt x="18" y="9"/>
                    </a:lnTo>
                    <a:lnTo>
                      <a:pt x="18" y="13"/>
                    </a:lnTo>
                    <a:lnTo>
                      <a:pt x="16" y="16"/>
                    </a:lnTo>
                    <a:lnTo>
                      <a:pt x="16" y="18"/>
                    </a:lnTo>
                    <a:close/>
                  </a:path>
                </a:pathLst>
              </a:custGeom>
              <a:solidFill>
                <a:srgbClr val="000000"/>
              </a:solidFill>
              <a:ln w="9525">
                <a:noFill/>
                <a:round/>
                <a:headEnd/>
                <a:tailEnd/>
              </a:ln>
            </p:spPr>
            <p:txBody>
              <a:bodyPr/>
              <a:lstStyle/>
              <a:p>
                <a:endParaRPr lang="en-US" dirty="0"/>
              </a:p>
            </p:txBody>
          </p:sp>
          <p:sp>
            <p:nvSpPr>
              <p:cNvPr id="22550" name="Freeform 20"/>
              <p:cNvSpPr>
                <a:spLocks/>
              </p:cNvSpPr>
              <p:nvPr/>
            </p:nvSpPr>
            <p:spPr bwMode="auto">
              <a:xfrm>
                <a:off x="2527301" y="2244725"/>
                <a:ext cx="2493963" cy="1385887"/>
              </a:xfrm>
              <a:custGeom>
                <a:avLst/>
                <a:gdLst>
                  <a:gd name="T0" fmla="*/ 860 w 1571"/>
                  <a:gd name="T1" fmla="*/ 132 h 873"/>
                  <a:gd name="T2" fmla="*/ 766 w 1571"/>
                  <a:gd name="T3" fmla="*/ 97 h 873"/>
                  <a:gd name="T4" fmla="*/ 697 w 1571"/>
                  <a:gd name="T5" fmla="*/ 117 h 873"/>
                  <a:gd name="T6" fmla="*/ 783 w 1571"/>
                  <a:gd name="T7" fmla="*/ 112 h 873"/>
                  <a:gd name="T8" fmla="*/ 742 w 1571"/>
                  <a:gd name="T9" fmla="*/ 176 h 873"/>
                  <a:gd name="T10" fmla="*/ 752 w 1571"/>
                  <a:gd name="T11" fmla="*/ 281 h 873"/>
                  <a:gd name="T12" fmla="*/ 864 w 1571"/>
                  <a:gd name="T13" fmla="*/ 473 h 873"/>
                  <a:gd name="T14" fmla="*/ 1003 w 1571"/>
                  <a:gd name="T15" fmla="*/ 573 h 873"/>
                  <a:gd name="T16" fmla="*/ 1103 w 1571"/>
                  <a:gd name="T17" fmla="*/ 600 h 873"/>
                  <a:gd name="T18" fmla="*/ 1230 w 1571"/>
                  <a:gd name="T19" fmla="*/ 655 h 873"/>
                  <a:gd name="T20" fmla="*/ 1272 w 1571"/>
                  <a:gd name="T21" fmla="*/ 712 h 873"/>
                  <a:gd name="T22" fmla="*/ 1334 w 1571"/>
                  <a:gd name="T23" fmla="*/ 763 h 873"/>
                  <a:gd name="T24" fmla="*/ 1342 w 1571"/>
                  <a:gd name="T25" fmla="*/ 718 h 873"/>
                  <a:gd name="T26" fmla="*/ 1430 w 1571"/>
                  <a:gd name="T27" fmla="*/ 717 h 873"/>
                  <a:gd name="T28" fmla="*/ 1449 w 1571"/>
                  <a:gd name="T29" fmla="*/ 771 h 873"/>
                  <a:gd name="T30" fmla="*/ 1464 w 1571"/>
                  <a:gd name="T31" fmla="*/ 735 h 873"/>
                  <a:gd name="T32" fmla="*/ 1502 w 1571"/>
                  <a:gd name="T33" fmla="*/ 717 h 873"/>
                  <a:gd name="T34" fmla="*/ 1538 w 1571"/>
                  <a:gd name="T35" fmla="*/ 774 h 873"/>
                  <a:gd name="T36" fmla="*/ 1527 w 1571"/>
                  <a:gd name="T37" fmla="*/ 713 h 873"/>
                  <a:gd name="T38" fmla="*/ 1570 w 1571"/>
                  <a:gd name="T39" fmla="*/ 784 h 873"/>
                  <a:gd name="T40" fmla="*/ 1547 w 1571"/>
                  <a:gd name="T41" fmla="*/ 832 h 873"/>
                  <a:gd name="T42" fmla="*/ 1533 w 1571"/>
                  <a:gd name="T43" fmla="*/ 810 h 873"/>
                  <a:gd name="T44" fmla="*/ 1460 w 1571"/>
                  <a:gd name="T45" fmla="*/ 837 h 873"/>
                  <a:gd name="T46" fmla="*/ 1462 w 1571"/>
                  <a:gd name="T47" fmla="*/ 806 h 873"/>
                  <a:gd name="T48" fmla="*/ 1379 w 1571"/>
                  <a:gd name="T49" fmla="*/ 845 h 873"/>
                  <a:gd name="T50" fmla="*/ 1255 w 1571"/>
                  <a:gd name="T51" fmla="*/ 856 h 873"/>
                  <a:gd name="T52" fmla="*/ 1149 w 1571"/>
                  <a:gd name="T53" fmla="*/ 819 h 873"/>
                  <a:gd name="T54" fmla="*/ 981 w 1571"/>
                  <a:gd name="T55" fmla="*/ 765 h 873"/>
                  <a:gd name="T56" fmla="*/ 839 w 1571"/>
                  <a:gd name="T57" fmla="*/ 688 h 873"/>
                  <a:gd name="T58" fmla="*/ 743 w 1571"/>
                  <a:gd name="T59" fmla="*/ 607 h 873"/>
                  <a:gd name="T60" fmla="*/ 595 w 1571"/>
                  <a:gd name="T61" fmla="*/ 489 h 873"/>
                  <a:gd name="T62" fmla="*/ 519 w 1571"/>
                  <a:gd name="T63" fmla="*/ 487 h 873"/>
                  <a:gd name="T64" fmla="*/ 610 w 1571"/>
                  <a:gd name="T65" fmla="*/ 562 h 873"/>
                  <a:gd name="T66" fmla="*/ 471 w 1571"/>
                  <a:gd name="T67" fmla="*/ 589 h 873"/>
                  <a:gd name="T68" fmla="*/ 468 w 1571"/>
                  <a:gd name="T69" fmla="*/ 598 h 873"/>
                  <a:gd name="T70" fmla="*/ 670 w 1571"/>
                  <a:gd name="T71" fmla="*/ 607 h 873"/>
                  <a:gd name="T72" fmla="*/ 442 w 1571"/>
                  <a:gd name="T73" fmla="*/ 692 h 873"/>
                  <a:gd name="T74" fmla="*/ 627 w 1571"/>
                  <a:gd name="T75" fmla="*/ 627 h 873"/>
                  <a:gd name="T76" fmla="*/ 554 w 1571"/>
                  <a:gd name="T77" fmla="*/ 733 h 873"/>
                  <a:gd name="T78" fmla="*/ 693 w 1571"/>
                  <a:gd name="T79" fmla="*/ 652 h 873"/>
                  <a:gd name="T80" fmla="*/ 776 w 1571"/>
                  <a:gd name="T81" fmla="*/ 686 h 873"/>
                  <a:gd name="T82" fmla="*/ 645 w 1571"/>
                  <a:gd name="T83" fmla="*/ 791 h 873"/>
                  <a:gd name="T84" fmla="*/ 577 w 1571"/>
                  <a:gd name="T85" fmla="*/ 861 h 873"/>
                  <a:gd name="T86" fmla="*/ 462 w 1571"/>
                  <a:gd name="T87" fmla="*/ 780 h 873"/>
                  <a:gd name="T88" fmla="*/ 285 w 1571"/>
                  <a:gd name="T89" fmla="*/ 631 h 873"/>
                  <a:gd name="T90" fmla="*/ 229 w 1571"/>
                  <a:gd name="T91" fmla="*/ 508 h 873"/>
                  <a:gd name="T92" fmla="*/ 159 w 1571"/>
                  <a:gd name="T93" fmla="*/ 465 h 873"/>
                  <a:gd name="T94" fmla="*/ 264 w 1571"/>
                  <a:gd name="T95" fmla="*/ 612 h 873"/>
                  <a:gd name="T96" fmla="*/ 98 w 1571"/>
                  <a:gd name="T97" fmla="*/ 475 h 873"/>
                  <a:gd name="T98" fmla="*/ 107 w 1571"/>
                  <a:gd name="T99" fmla="*/ 496 h 873"/>
                  <a:gd name="T100" fmla="*/ 193 w 1571"/>
                  <a:gd name="T101" fmla="*/ 578 h 873"/>
                  <a:gd name="T102" fmla="*/ 39 w 1571"/>
                  <a:gd name="T103" fmla="*/ 508 h 873"/>
                  <a:gd name="T104" fmla="*/ 69 w 1571"/>
                  <a:gd name="T105" fmla="*/ 435 h 873"/>
                  <a:gd name="T106" fmla="*/ 88 w 1571"/>
                  <a:gd name="T107" fmla="*/ 406 h 873"/>
                  <a:gd name="T108" fmla="*/ 135 w 1571"/>
                  <a:gd name="T109" fmla="*/ 291 h 873"/>
                  <a:gd name="T110" fmla="*/ 231 w 1571"/>
                  <a:gd name="T111" fmla="*/ 244 h 873"/>
                  <a:gd name="T112" fmla="*/ 249 w 1571"/>
                  <a:gd name="T113" fmla="*/ 172 h 873"/>
                  <a:gd name="T114" fmla="*/ 285 w 1571"/>
                  <a:gd name="T115" fmla="*/ 177 h 873"/>
                  <a:gd name="T116" fmla="*/ 327 w 1571"/>
                  <a:gd name="T117" fmla="*/ 150 h 873"/>
                  <a:gd name="T118" fmla="*/ 502 w 1571"/>
                  <a:gd name="T119" fmla="*/ 18 h 873"/>
                  <a:gd name="T120" fmla="*/ 653 w 1571"/>
                  <a:gd name="T121" fmla="*/ 18 h 873"/>
                  <a:gd name="T122" fmla="*/ 765 w 1571"/>
                  <a:gd name="T123" fmla="*/ 17 h 8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1"/>
                  <a:gd name="T187" fmla="*/ 0 h 873"/>
                  <a:gd name="T188" fmla="*/ 1571 w 1571"/>
                  <a:gd name="T189" fmla="*/ 873 h 8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1" h="873">
                    <a:moveTo>
                      <a:pt x="817" y="63"/>
                    </a:moveTo>
                    <a:lnTo>
                      <a:pt x="826" y="71"/>
                    </a:lnTo>
                    <a:lnTo>
                      <a:pt x="836" y="78"/>
                    </a:lnTo>
                    <a:lnTo>
                      <a:pt x="848" y="83"/>
                    </a:lnTo>
                    <a:lnTo>
                      <a:pt x="858" y="88"/>
                    </a:lnTo>
                    <a:lnTo>
                      <a:pt x="869" y="95"/>
                    </a:lnTo>
                    <a:lnTo>
                      <a:pt x="877" y="103"/>
                    </a:lnTo>
                    <a:lnTo>
                      <a:pt x="880" y="108"/>
                    </a:lnTo>
                    <a:lnTo>
                      <a:pt x="884" y="113"/>
                    </a:lnTo>
                    <a:lnTo>
                      <a:pt x="886" y="120"/>
                    </a:lnTo>
                    <a:lnTo>
                      <a:pt x="886" y="127"/>
                    </a:lnTo>
                    <a:lnTo>
                      <a:pt x="885" y="131"/>
                    </a:lnTo>
                    <a:lnTo>
                      <a:pt x="883" y="132"/>
                    </a:lnTo>
                    <a:lnTo>
                      <a:pt x="879" y="133"/>
                    </a:lnTo>
                    <a:lnTo>
                      <a:pt x="875" y="135"/>
                    </a:lnTo>
                    <a:lnTo>
                      <a:pt x="871" y="135"/>
                    </a:lnTo>
                    <a:lnTo>
                      <a:pt x="866" y="133"/>
                    </a:lnTo>
                    <a:lnTo>
                      <a:pt x="863" y="133"/>
                    </a:lnTo>
                    <a:lnTo>
                      <a:pt x="860" y="132"/>
                    </a:lnTo>
                    <a:lnTo>
                      <a:pt x="854" y="131"/>
                    </a:lnTo>
                    <a:lnTo>
                      <a:pt x="849" y="127"/>
                    </a:lnTo>
                    <a:lnTo>
                      <a:pt x="845" y="123"/>
                    </a:lnTo>
                    <a:lnTo>
                      <a:pt x="841" y="117"/>
                    </a:lnTo>
                    <a:lnTo>
                      <a:pt x="838" y="112"/>
                    </a:lnTo>
                    <a:lnTo>
                      <a:pt x="833" y="108"/>
                    </a:lnTo>
                    <a:lnTo>
                      <a:pt x="831" y="107"/>
                    </a:lnTo>
                    <a:lnTo>
                      <a:pt x="828" y="107"/>
                    </a:lnTo>
                    <a:lnTo>
                      <a:pt x="825" y="107"/>
                    </a:lnTo>
                    <a:lnTo>
                      <a:pt x="821" y="108"/>
                    </a:lnTo>
                    <a:lnTo>
                      <a:pt x="816" y="104"/>
                    </a:lnTo>
                    <a:lnTo>
                      <a:pt x="810" y="100"/>
                    </a:lnTo>
                    <a:lnTo>
                      <a:pt x="805" y="96"/>
                    </a:lnTo>
                    <a:lnTo>
                      <a:pt x="800" y="95"/>
                    </a:lnTo>
                    <a:lnTo>
                      <a:pt x="794" y="94"/>
                    </a:lnTo>
                    <a:lnTo>
                      <a:pt x="787" y="94"/>
                    </a:lnTo>
                    <a:lnTo>
                      <a:pt x="781" y="95"/>
                    </a:lnTo>
                    <a:lnTo>
                      <a:pt x="774" y="97"/>
                    </a:lnTo>
                    <a:lnTo>
                      <a:pt x="766" y="97"/>
                    </a:lnTo>
                    <a:lnTo>
                      <a:pt x="759" y="100"/>
                    </a:lnTo>
                    <a:lnTo>
                      <a:pt x="752" y="103"/>
                    </a:lnTo>
                    <a:lnTo>
                      <a:pt x="745" y="107"/>
                    </a:lnTo>
                    <a:lnTo>
                      <a:pt x="738" y="111"/>
                    </a:lnTo>
                    <a:lnTo>
                      <a:pt x="730" y="115"/>
                    </a:lnTo>
                    <a:lnTo>
                      <a:pt x="723" y="117"/>
                    </a:lnTo>
                    <a:lnTo>
                      <a:pt x="715" y="119"/>
                    </a:lnTo>
                    <a:lnTo>
                      <a:pt x="714" y="116"/>
                    </a:lnTo>
                    <a:lnTo>
                      <a:pt x="713" y="113"/>
                    </a:lnTo>
                    <a:lnTo>
                      <a:pt x="712" y="112"/>
                    </a:lnTo>
                    <a:lnTo>
                      <a:pt x="710" y="111"/>
                    </a:lnTo>
                    <a:lnTo>
                      <a:pt x="707" y="111"/>
                    </a:lnTo>
                    <a:lnTo>
                      <a:pt x="704" y="111"/>
                    </a:lnTo>
                    <a:lnTo>
                      <a:pt x="701" y="111"/>
                    </a:lnTo>
                    <a:lnTo>
                      <a:pt x="699" y="112"/>
                    </a:lnTo>
                    <a:lnTo>
                      <a:pt x="699" y="113"/>
                    </a:lnTo>
                    <a:lnTo>
                      <a:pt x="698" y="115"/>
                    </a:lnTo>
                    <a:lnTo>
                      <a:pt x="698" y="116"/>
                    </a:lnTo>
                    <a:lnTo>
                      <a:pt x="697" y="117"/>
                    </a:lnTo>
                    <a:lnTo>
                      <a:pt x="696" y="119"/>
                    </a:lnTo>
                    <a:lnTo>
                      <a:pt x="696" y="120"/>
                    </a:lnTo>
                    <a:lnTo>
                      <a:pt x="697" y="121"/>
                    </a:lnTo>
                    <a:lnTo>
                      <a:pt x="698" y="123"/>
                    </a:lnTo>
                    <a:lnTo>
                      <a:pt x="700" y="127"/>
                    </a:lnTo>
                    <a:lnTo>
                      <a:pt x="703" y="129"/>
                    </a:lnTo>
                    <a:lnTo>
                      <a:pt x="705" y="132"/>
                    </a:lnTo>
                    <a:lnTo>
                      <a:pt x="708" y="133"/>
                    </a:lnTo>
                    <a:lnTo>
                      <a:pt x="712" y="135"/>
                    </a:lnTo>
                    <a:lnTo>
                      <a:pt x="715" y="135"/>
                    </a:lnTo>
                    <a:lnTo>
                      <a:pt x="719" y="136"/>
                    </a:lnTo>
                    <a:lnTo>
                      <a:pt x="723" y="137"/>
                    </a:lnTo>
                    <a:lnTo>
                      <a:pt x="733" y="135"/>
                    </a:lnTo>
                    <a:lnTo>
                      <a:pt x="742" y="131"/>
                    </a:lnTo>
                    <a:lnTo>
                      <a:pt x="751" y="125"/>
                    </a:lnTo>
                    <a:lnTo>
                      <a:pt x="760" y="120"/>
                    </a:lnTo>
                    <a:lnTo>
                      <a:pt x="768" y="116"/>
                    </a:lnTo>
                    <a:lnTo>
                      <a:pt x="779" y="113"/>
                    </a:lnTo>
                    <a:lnTo>
                      <a:pt x="783" y="112"/>
                    </a:lnTo>
                    <a:lnTo>
                      <a:pt x="788" y="112"/>
                    </a:lnTo>
                    <a:lnTo>
                      <a:pt x="793" y="112"/>
                    </a:lnTo>
                    <a:lnTo>
                      <a:pt x="798" y="113"/>
                    </a:lnTo>
                    <a:lnTo>
                      <a:pt x="796" y="116"/>
                    </a:lnTo>
                    <a:lnTo>
                      <a:pt x="794" y="119"/>
                    </a:lnTo>
                    <a:lnTo>
                      <a:pt x="791" y="120"/>
                    </a:lnTo>
                    <a:lnTo>
                      <a:pt x="789" y="120"/>
                    </a:lnTo>
                    <a:lnTo>
                      <a:pt x="786" y="120"/>
                    </a:lnTo>
                    <a:lnTo>
                      <a:pt x="782" y="121"/>
                    </a:lnTo>
                    <a:lnTo>
                      <a:pt x="780" y="121"/>
                    </a:lnTo>
                    <a:lnTo>
                      <a:pt x="776" y="121"/>
                    </a:lnTo>
                    <a:lnTo>
                      <a:pt x="771" y="127"/>
                    </a:lnTo>
                    <a:lnTo>
                      <a:pt x="765" y="133"/>
                    </a:lnTo>
                    <a:lnTo>
                      <a:pt x="759" y="139"/>
                    </a:lnTo>
                    <a:lnTo>
                      <a:pt x="755" y="145"/>
                    </a:lnTo>
                    <a:lnTo>
                      <a:pt x="750" y="152"/>
                    </a:lnTo>
                    <a:lnTo>
                      <a:pt x="746" y="160"/>
                    </a:lnTo>
                    <a:lnTo>
                      <a:pt x="744" y="168"/>
                    </a:lnTo>
                    <a:lnTo>
                      <a:pt x="742" y="176"/>
                    </a:lnTo>
                    <a:lnTo>
                      <a:pt x="740" y="181"/>
                    </a:lnTo>
                    <a:lnTo>
                      <a:pt x="737" y="186"/>
                    </a:lnTo>
                    <a:lnTo>
                      <a:pt x="736" y="193"/>
                    </a:lnTo>
                    <a:lnTo>
                      <a:pt x="735" y="199"/>
                    </a:lnTo>
                    <a:lnTo>
                      <a:pt x="735" y="206"/>
                    </a:lnTo>
                    <a:lnTo>
                      <a:pt x="735" y="213"/>
                    </a:lnTo>
                    <a:lnTo>
                      <a:pt x="735" y="219"/>
                    </a:lnTo>
                    <a:lnTo>
                      <a:pt x="735" y="225"/>
                    </a:lnTo>
                    <a:lnTo>
                      <a:pt x="737" y="227"/>
                    </a:lnTo>
                    <a:lnTo>
                      <a:pt x="738" y="231"/>
                    </a:lnTo>
                    <a:lnTo>
                      <a:pt x="740" y="235"/>
                    </a:lnTo>
                    <a:lnTo>
                      <a:pt x="740" y="239"/>
                    </a:lnTo>
                    <a:lnTo>
                      <a:pt x="741" y="243"/>
                    </a:lnTo>
                    <a:lnTo>
                      <a:pt x="741" y="247"/>
                    </a:lnTo>
                    <a:lnTo>
                      <a:pt x="743" y="251"/>
                    </a:lnTo>
                    <a:lnTo>
                      <a:pt x="745" y="254"/>
                    </a:lnTo>
                    <a:lnTo>
                      <a:pt x="749" y="263"/>
                    </a:lnTo>
                    <a:lnTo>
                      <a:pt x="751" y="272"/>
                    </a:lnTo>
                    <a:lnTo>
                      <a:pt x="752" y="281"/>
                    </a:lnTo>
                    <a:lnTo>
                      <a:pt x="753" y="289"/>
                    </a:lnTo>
                    <a:lnTo>
                      <a:pt x="756" y="299"/>
                    </a:lnTo>
                    <a:lnTo>
                      <a:pt x="758" y="307"/>
                    </a:lnTo>
                    <a:lnTo>
                      <a:pt x="763" y="315"/>
                    </a:lnTo>
                    <a:lnTo>
                      <a:pt x="770" y="322"/>
                    </a:lnTo>
                    <a:lnTo>
                      <a:pt x="773" y="334"/>
                    </a:lnTo>
                    <a:lnTo>
                      <a:pt x="778" y="346"/>
                    </a:lnTo>
                    <a:lnTo>
                      <a:pt x="782" y="357"/>
                    </a:lnTo>
                    <a:lnTo>
                      <a:pt x="788" y="367"/>
                    </a:lnTo>
                    <a:lnTo>
                      <a:pt x="794" y="379"/>
                    </a:lnTo>
                    <a:lnTo>
                      <a:pt x="800" y="390"/>
                    </a:lnTo>
                    <a:lnTo>
                      <a:pt x="805" y="402"/>
                    </a:lnTo>
                    <a:lnTo>
                      <a:pt x="809" y="414"/>
                    </a:lnTo>
                    <a:lnTo>
                      <a:pt x="818" y="424"/>
                    </a:lnTo>
                    <a:lnTo>
                      <a:pt x="827" y="435"/>
                    </a:lnTo>
                    <a:lnTo>
                      <a:pt x="836" y="446"/>
                    </a:lnTo>
                    <a:lnTo>
                      <a:pt x="846" y="455"/>
                    </a:lnTo>
                    <a:lnTo>
                      <a:pt x="855" y="464"/>
                    </a:lnTo>
                    <a:lnTo>
                      <a:pt x="864" y="473"/>
                    </a:lnTo>
                    <a:lnTo>
                      <a:pt x="873" y="481"/>
                    </a:lnTo>
                    <a:lnTo>
                      <a:pt x="884" y="489"/>
                    </a:lnTo>
                    <a:lnTo>
                      <a:pt x="892" y="499"/>
                    </a:lnTo>
                    <a:lnTo>
                      <a:pt x="900" y="508"/>
                    </a:lnTo>
                    <a:lnTo>
                      <a:pt x="907" y="517"/>
                    </a:lnTo>
                    <a:lnTo>
                      <a:pt x="915" y="526"/>
                    </a:lnTo>
                    <a:lnTo>
                      <a:pt x="924" y="534"/>
                    </a:lnTo>
                    <a:lnTo>
                      <a:pt x="933" y="541"/>
                    </a:lnTo>
                    <a:lnTo>
                      <a:pt x="943" y="546"/>
                    </a:lnTo>
                    <a:lnTo>
                      <a:pt x="954" y="550"/>
                    </a:lnTo>
                    <a:lnTo>
                      <a:pt x="960" y="551"/>
                    </a:lnTo>
                    <a:lnTo>
                      <a:pt x="966" y="553"/>
                    </a:lnTo>
                    <a:lnTo>
                      <a:pt x="971" y="554"/>
                    </a:lnTo>
                    <a:lnTo>
                      <a:pt x="977" y="555"/>
                    </a:lnTo>
                    <a:lnTo>
                      <a:pt x="983" y="558"/>
                    </a:lnTo>
                    <a:lnTo>
                      <a:pt x="989" y="559"/>
                    </a:lnTo>
                    <a:lnTo>
                      <a:pt x="994" y="562"/>
                    </a:lnTo>
                    <a:lnTo>
                      <a:pt x="1000" y="565"/>
                    </a:lnTo>
                    <a:lnTo>
                      <a:pt x="1003" y="573"/>
                    </a:lnTo>
                    <a:lnTo>
                      <a:pt x="1007" y="579"/>
                    </a:lnTo>
                    <a:lnTo>
                      <a:pt x="1011" y="586"/>
                    </a:lnTo>
                    <a:lnTo>
                      <a:pt x="1016" y="593"/>
                    </a:lnTo>
                    <a:lnTo>
                      <a:pt x="1022" y="598"/>
                    </a:lnTo>
                    <a:lnTo>
                      <a:pt x="1028" y="602"/>
                    </a:lnTo>
                    <a:lnTo>
                      <a:pt x="1034" y="604"/>
                    </a:lnTo>
                    <a:lnTo>
                      <a:pt x="1041" y="604"/>
                    </a:lnTo>
                    <a:lnTo>
                      <a:pt x="1043" y="604"/>
                    </a:lnTo>
                    <a:lnTo>
                      <a:pt x="1046" y="602"/>
                    </a:lnTo>
                    <a:lnTo>
                      <a:pt x="1050" y="600"/>
                    </a:lnTo>
                    <a:lnTo>
                      <a:pt x="1053" y="599"/>
                    </a:lnTo>
                    <a:lnTo>
                      <a:pt x="1056" y="598"/>
                    </a:lnTo>
                    <a:lnTo>
                      <a:pt x="1059" y="595"/>
                    </a:lnTo>
                    <a:lnTo>
                      <a:pt x="1063" y="594"/>
                    </a:lnTo>
                    <a:lnTo>
                      <a:pt x="1065" y="591"/>
                    </a:lnTo>
                    <a:lnTo>
                      <a:pt x="1075" y="591"/>
                    </a:lnTo>
                    <a:lnTo>
                      <a:pt x="1084" y="593"/>
                    </a:lnTo>
                    <a:lnTo>
                      <a:pt x="1094" y="596"/>
                    </a:lnTo>
                    <a:lnTo>
                      <a:pt x="1103" y="600"/>
                    </a:lnTo>
                    <a:lnTo>
                      <a:pt x="1112" y="606"/>
                    </a:lnTo>
                    <a:lnTo>
                      <a:pt x="1121" y="611"/>
                    </a:lnTo>
                    <a:lnTo>
                      <a:pt x="1132" y="614"/>
                    </a:lnTo>
                    <a:lnTo>
                      <a:pt x="1141" y="616"/>
                    </a:lnTo>
                    <a:lnTo>
                      <a:pt x="1146" y="614"/>
                    </a:lnTo>
                    <a:lnTo>
                      <a:pt x="1149" y="612"/>
                    </a:lnTo>
                    <a:lnTo>
                      <a:pt x="1152" y="611"/>
                    </a:lnTo>
                    <a:lnTo>
                      <a:pt x="1157" y="611"/>
                    </a:lnTo>
                    <a:lnTo>
                      <a:pt x="1162" y="611"/>
                    </a:lnTo>
                    <a:lnTo>
                      <a:pt x="1166" y="610"/>
                    </a:lnTo>
                    <a:lnTo>
                      <a:pt x="1170" y="610"/>
                    </a:lnTo>
                    <a:lnTo>
                      <a:pt x="1174" y="610"/>
                    </a:lnTo>
                    <a:lnTo>
                      <a:pt x="1182" y="615"/>
                    </a:lnTo>
                    <a:lnTo>
                      <a:pt x="1192" y="620"/>
                    </a:lnTo>
                    <a:lnTo>
                      <a:pt x="1200" y="626"/>
                    </a:lnTo>
                    <a:lnTo>
                      <a:pt x="1208" y="632"/>
                    </a:lnTo>
                    <a:lnTo>
                      <a:pt x="1216" y="639"/>
                    </a:lnTo>
                    <a:lnTo>
                      <a:pt x="1223" y="647"/>
                    </a:lnTo>
                    <a:lnTo>
                      <a:pt x="1230" y="655"/>
                    </a:lnTo>
                    <a:lnTo>
                      <a:pt x="1237" y="665"/>
                    </a:lnTo>
                    <a:lnTo>
                      <a:pt x="1241" y="669"/>
                    </a:lnTo>
                    <a:lnTo>
                      <a:pt x="1246" y="673"/>
                    </a:lnTo>
                    <a:lnTo>
                      <a:pt x="1251" y="677"/>
                    </a:lnTo>
                    <a:lnTo>
                      <a:pt x="1255" y="681"/>
                    </a:lnTo>
                    <a:lnTo>
                      <a:pt x="1261" y="684"/>
                    </a:lnTo>
                    <a:lnTo>
                      <a:pt x="1266" y="686"/>
                    </a:lnTo>
                    <a:lnTo>
                      <a:pt x="1271" y="690"/>
                    </a:lnTo>
                    <a:lnTo>
                      <a:pt x="1276" y="694"/>
                    </a:lnTo>
                    <a:lnTo>
                      <a:pt x="1275" y="697"/>
                    </a:lnTo>
                    <a:lnTo>
                      <a:pt x="1274" y="698"/>
                    </a:lnTo>
                    <a:lnTo>
                      <a:pt x="1272" y="700"/>
                    </a:lnTo>
                    <a:lnTo>
                      <a:pt x="1271" y="701"/>
                    </a:lnTo>
                    <a:lnTo>
                      <a:pt x="1270" y="704"/>
                    </a:lnTo>
                    <a:lnTo>
                      <a:pt x="1270" y="705"/>
                    </a:lnTo>
                    <a:lnTo>
                      <a:pt x="1270" y="708"/>
                    </a:lnTo>
                    <a:lnTo>
                      <a:pt x="1270" y="709"/>
                    </a:lnTo>
                    <a:lnTo>
                      <a:pt x="1271" y="710"/>
                    </a:lnTo>
                    <a:lnTo>
                      <a:pt x="1272" y="712"/>
                    </a:lnTo>
                    <a:lnTo>
                      <a:pt x="1274" y="713"/>
                    </a:lnTo>
                    <a:lnTo>
                      <a:pt x="1274" y="714"/>
                    </a:lnTo>
                    <a:lnTo>
                      <a:pt x="1275" y="716"/>
                    </a:lnTo>
                    <a:lnTo>
                      <a:pt x="1276" y="716"/>
                    </a:lnTo>
                    <a:lnTo>
                      <a:pt x="1278" y="716"/>
                    </a:lnTo>
                    <a:lnTo>
                      <a:pt x="1279" y="716"/>
                    </a:lnTo>
                    <a:lnTo>
                      <a:pt x="1290" y="701"/>
                    </a:lnTo>
                    <a:lnTo>
                      <a:pt x="1296" y="706"/>
                    </a:lnTo>
                    <a:lnTo>
                      <a:pt x="1302" y="712"/>
                    </a:lnTo>
                    <a:lnTo>
                      <a:pt x="1308" y="716"/>
                    </a:lnTo>
                    <a:lnTo>
                      <a:pt x="1315" y="721"/>
                    </a:lnTo>
                    <a:lnTo>
                      <a:pt x="1321" y="725"/>
                    </a:lnTo>
                    <a:lnTo>
                      <a:pt x="1326" y="731"/>
                    </a:lnTo>
                    <a:lnTo>
                      <a:pt x="1330" y="738"/>
                    </a:lnTo>
                    <a:lnTo>
                      <a:pt x="1334" y="746"/>
                    </a:lnTo>
                    <a:lnTo>
                      <a:pt x="1332" y="750"/>
                    </a:lnTo>
                    <a:lnTo>
                      <a:pt x="1332" y="754"/>
                    </a:lnTo>
                    <a:lnTo>
                      <a:pt x="1332" y="759"/>
                    </a:lnTo>
                    <a:lnTo>
                      <a:pt x="1334" y="763"/>
                    </a:lnTo>
                    <a:lnTo>
                      <a:pt x="1334" y="766"/>
                    </a:lnTo>
                    <a:lnTo>
                      <a:pt x="1334" y="770"/>
                    </a:lnTo>
                    <a:lnTo>
                      <a:pt x="1335" y="773"/>
                    </a:lnTo>
                    <a:lnTo>
                      <a:pt x="1335" y="776"/>
                    </a:lnTo>
                    <a:lnTo>
                      <a:pt x="1337" y="776"/>
                    </a:lnTo>
                    <a:lnTo>
                      <a:pt x="1339" y="776"/>
                    </a:lnTo>
                    <a:lnTo>
                      <a:pt x="1340" y="776"/>
                    </a:lnTo>
                    <a:lnTo>
                      <a:pt x="1342" y="775"/>
                    </a:lnTo>
                    <a:lnTo>
                      <a:pt x="1343" y="773"/>
                    </a:lnTo>
                    <a:lnTo>
                      <a:pt x="1344" y="770"/>
                    </a:lnTo>
                    <a:lnTo>
                      <a:pt x="1345" y="769"/>
                    </a:lnTo>
                    <a:lnTo>
                      <a:pt x="1345" y="766"/>
                    </a:lnTo>
                    <a:lnTo>
                      <a:pt x="1345" y="758"/>
                    </a:lnTo>
                    <a:lnTo>
                      <a:pt x="1346" y="751"/>
                    </a:lnTo>
                    <a:lnTo>
                      <a:pt x="1346" y="743"/>
                    </a:lnTo>
                    <a:lnTo>
                      <a:pt x="1346" y="737"/>
                    </a:lnTo>
                    <a:lnTo>
                      <a:pt x="1346" y="730"/>
                    </a:lnTo>
                    <a:lnTo>
                      <a:pt x="1344" y="725"/>
                    </a:lnTo>
                    <a:lnTo>
                      <a:pt x="1342" y="718"/>
                    </a:lnTo>
                    <a:lnTo>
                      <a:pt x="1336" y="713"/>
                    </a:lnTo>
                    <a:lnTo>
                      <a:pt x="1322" y="702"/>
                    </a:lnTo>
                    <a:lnTo>
                      <a:pt x="1331" y="698"/>
                    </a:lnTo>
                    <a:lnTo>
                      <a:pt x="1340" y="693"/>
                    </a:lnTo>
                    <a:lnTo>
                      <a:pt x="1350" y="688"/>
                    </a:lnTo>
                    <a:lnTo>
                      <a:pt x="1359" y="684"/>
                    </a:lnTo>
                    <a:lnTo>
                      <a:pt x="1369" y="680"/>
                    </a:lnTo>
                    <a:lnTo>
                      <a:pt x="1379" y="680"/>
                    </a:lnTo>
                    <a:lnTo>
                      <a:pt x="1383" y="681"/>
                    </a:lnTo>
                    <a:lnTo>
                      <a:pt x="1388" y="683"/>
                    </a:lnTo>
                    <a:lnTo>
                      <a:pt x="1392" y="686"/>
                    </a:lnTo>
                    <a:lnTo>
                      <a:pt x="1397" y="690"/>
                    </a:lnTo>
                    <a:lnTo>
                      <a:pt x="1399" y="696"/>
                    </a:lnTo>
                    <a:lnTo>
                      <a:pt x="1403" y="700"/>
                    </a:lnTo>
                    <a:lnTo>
                      <a:pt x="1405" y="702"/>
                    </a:lnTo>
                    <a:lnTo>
                      <a:pt x="1409" y="705"/>
                    </a:lnTo>
                    <a:lnTo>
                      <a:pt x="1415" y="710"/>
                    </a:lnTo>
                    <a:lnTo>
                      <a:pt x="1422" y="713"/>
                    </a:lnTo>
                    <a:lnTo>
                      <a:pt x="1430" y="717"/>
                    </a:lnTo>
                    <a:lnTo>
                      <a:pt x="1436" y="721"/>
                    </a:lnTo>
                    <a:lnTo>
                      <a:pt x="1440" y="724"/>
                    </a:lnTo>
                    <a:lnTo>
                      <a:pt x="1442" y="726"/>
                    </a:lnTo>
                    <a:lnTo>
                      <a:pt x="1445" y="730"/>
                    </a:lnTo>
                    <a:lnTo>
                      <a:pt x="1447" y="734"/>
                    </a:lnTo>
                    <a:lnTo>
                      <a:pt x="1447" y="738"/>
                    </a:lnTo>
                    <a:lnTo>
                      <a:pt x="1447" y="742"/>
                    </a:lnTo>
                    <a:lnTo>
                      <a:pt x="1447" y="746"/>
                    </a:lnTo>
                    <a:lnTo>
                      <a:pt x="1447" y="751"/>
                    </a:lnTo>
                    <a:lnTo>
                      <a:pt x="1447" y="755"/>
                    </a:lnTo>
                    <a:lnTo>
                      <a:pt x="1445" y="761"/>
                    </a:lnTo>
                    <a:lnTo>
                      <a:pt x="1444" y="765"/>
                    </a:lnTo>
                    <a:lnTo>
                      <a:pt x="1442" y="767"/>
                    </a:lnTo>
                    <a:lnTo>
                      <a:pt x="1443" y="769"/>
                    </a:lnTo>
                    <a:lnTo>
                      <a:pt x="1444" y="769"/>
                    </a:lnTo>
                    <a:lnTo>
                      <a:pt x="1445" y="770"/>
                    </a:lnTo>
                    <a:lnTo>
                      <a:pt x="1447" y="771"/>
                    </a:lnTo>
                    <a:lnTo>
                      <a:pt x="1448" y="771"/>
                    </a:lnTo>
                    <a:lnTo>
                      <a:pt x="1449" y="771"/>
                    </a:lnTo>
                    <a:lnTo>
                      <a:pt x="1450" y="771"/>
                    </a:lnTo>
                    <a:lnTo>
                      <a:pt x="1451" y="770"/>
                    </a:lnTo>
                    <a:lnTo>
                      <a:pt x="1454" y="769"/>
                    </a:lnTo>
                    <a:lnTo>
                      <a:pt x="1455" y="767"/>
                    </a:lnTo>
                    <a:lnTo>
                      <a:pt x="1455" y="766"/>
                    </a:lnTo>
                    <a:lnTo>
                      <a:pt x="1455" y="765"/>
                    </a:lnTo>
                    <a:lnTo>
                      <a:pt x="1456" y="763"/>
                    </a:lnTo>
                    <a:lnTo>
                      <a:pt x="1455" y="761"/>
                    </a:lnTo>
                    <a:lnTo>
                      <a:pt x="1455" y="759"/>
                    </a:lnTo>
                    <a:lnTo>
                      <a:pt x="1456" y="757"/>
                    </a:lnTo>
                    <a:lnTo>
                      <a:pt x="1457" y="757"/>
                    </a:lnTo>
                    <a:lnTo>
                      <a:pt x="1458" y="754"/>
                    </a:lnTo>
                    <a:lnTo>
                      <a:pt x="1459" y="753"/>
                    </a:lnTo>
                    <a:lnTo>
                      <a:pt x="1460" y="750"/>
                    </a:lnTo>
                    <a:lnTo>
                      <a:pt x="1460" y="747"/>
                    </a:lnTo>
                    <a:lnTo>
                      <a:pt x="1462" y="745"/>
                    </a:lnTo>
                    <a:lnTo>
                      <a:pt x="1462" y="743"/>
                    </a:lnTo>
                    <a:lnTo>
                      <a:pt x="1463" y="741"/>
                    </a:lnTo>
                    <a:lnTo>
                      <a:pt x="1464" y="735"/>
                    </a:lnTo>
                    <a:lnTo>
                      <a:pt x="1463" y="731"/>
                    </a:lnTo>
                    <a:lnTo>
                      <a:pt x="1462" y="726"/>
                    </a:lnTo>
                    <a:lnTo>
                      <a:pt x="1459" y="722"/>
                    </a:lnTo>
                    <a:lnTo>
                      <a:pt x="1457" y="718"/>
                    </a:lnTo>
                    <a:lnTo>
                      <a:pt x="1456" y="714"/>
                    </a:lnTo>
                    <a:lnTo>
                      <a:pt x="1455" y="710"/>
                    </a:lnTo>
                    <a:lnTo>
                      <a:pt x="1456" y="705"/>
                    </a:lnTo>
                    <a:lnTo>
                      <a:pt x="1462" y="702"/>
                    </a:lnTo>
                    <a:lnTo>
                      <a:pt x="1466" y="701"/>
                    </a:lnTo>
                    <a:lnTo>
                      <a:pt x="1471" y="701"/>
                    </a:lnTo>
                    <a:lnTo>
                      <a:pt x="1477" y="700"/>
                    </a:lnTo>
                    <a:lnTo>
                      <a:pt x="1481" y="701"/>
                    </a:lnTo>
                    <a:lnTo>
                      <a:pt x="1487" y="702"/>
                    </a:lnTo>
                    <a:lnTo>
                      <a:pt x="1492" y="704"/>
                    </a:lnTo>
                    <a:lnTo>
                      <a:pt x="1496" y="706"/>
                    </a:lnTo>
                    <a:lnTo>
                      <a:pt x="1496" y="709"/>
                    </a:lnTo>
                    <a:lnTo>
                      <a:pt x="1497" y="713"/>
                    </a:lnTo>
                    <a:lnTo>
                      <a:pt x="1500" y="714"/>
                    </a:lnTo>
                    <a:lnTo>
                      <a:pt x="1502" y="717"/>
                    </a:lnTo>
                    <a:lnTo>
                      <a:pt x="1504" y="718"/>
                    </a:lnTo>
                    <a:lnTo>
                      <a:pt x="1507" y="720"/>
                    </a:lnTo>
                    <a:lnTo>
                      <a:pt x="1510" y="721"/>
                    </a:lnTo>
                    <a:lnTo>
                      <a:pt x="1512" y="721"/>
                    </a:lnTo>
                    <a:lnTo>
                      <a:pt x="1516" y="728"/>
                    </a:lnTo>
                    <a:lnTo>
                      <a:pt x="1519" y="733"/>
                    </a:lnTo>
                    <a:lnTo>
                      <a:pt x="1524" y="738"/>
                    </a:lnTo>
                    <a:lnTo>
                      <a:pt x="1527" y="745"/>
                    </a:lnTo>
                    <a:lnTo>
                      <a:pt x="1531" y="750"/>
                    </a:lnTo>
                    <a:lnTo>
                      <a:pt x="1533" y="757"/>
                    </a:lnTo>
                    <a:lnTo>
                      <a:pt x="1533" y="759"/>
                    </a:lnTo>
                    <a:lnTo>
                      <a:pt x="1532" y="763"/>
                    </a:lnTo>
                    <a:lnTo>
                      <a:pt x="1531" y="766"/>
                    </a:lnTo>
                    <a:lnTo>
                      <a:pt x="1530" y="769"/>
                    </a:lnTo>
                    <a:lnTo>
                      <a:pt x="1531" y="771"/>
                    </a:lnTo>
                    <a:lnTo>
                      <a:pt x="1532" y="773"/>
                    </a:lnTo>
                    <a:lnTo>
                      <a:pt x="1533" y="774"/>
                    </a:lnTo>
                    <a:lnTo>
                      <a:pt x="1535" y="774"/>
                    </a:lnTo>
                    <a:lnTo>
                      <a:pt x="1538" y="774"/>
                    </a:lnTo>
                    <a:lnTo>
                      <a:pt x="1539" y="773"/>
                    </a:lnTo>
                    <a:lnTo>
                      <a:pt x="1541" y="773"/>
                    </a:lnTo>
                    <a:lnTo>
                      <a:pt x="1542" y="771"/>
                    </a:lnTo>
                    <a:lnTo>
                      <a:pt x="1544" y="769"/>
                    </a:lnTo>
                    <a:lnTo>
                      <a:pt x="1545" y="767"/>
                    </a:lnTo>
                    <a:lnTo>
                      <a:pt x="1547" y="765"/>
                    </a:lnTo>
                    <a:lnTo>
                      <a:pt x="1548" y="763"/>
                    </a:lnTo>
                    <a:lnTo>
                      <a:pt x="1550" y="761"/>
                    </a:lnTo>
                    <a:lnTo>
                      <a:pt x="1552" y="758"/>
                    </a:lnTo>
                    <a:lnTo>
                      <a:pt x="1552" y="755"/>
                    </a:lnTo>
                    <a:lnTo>
                      <a:pt x="1552" y="751"/>
                    </a:lnTo>
                    <a:lnTo>
                      <a:pt x="1547" y="747"/>
                    </a:lnTo>
                    <a:lnTo>
                      <a:pt x="1544" y="742"/>
                    </a:lnTo>
                    <a:lnTo>
                      <a:pt x="1541" y="738"/>
                    </a:lnTo>
                    <a:lnTo>
                      <a:pt x="1539" y="733"/>
                    </a:lnTo>
                    <a:lnTo>
                      <a:pt x="1537" y="728"/>
                    </a:lnTo>
                    <a:lnTo>
                      <a:pt x="1534" y="722"/>
                    </a:lnTo>
                    <a:lnTo>
                      <a:pt x="1531" y="718"/>
                    </a:lnTo>
                    <a:lnTo>
                      <a:pt x="1527" y="713"/>
                    </a:lnTo>
                    <a:lnTo>
                      <a:pt x="1529" y="712"/>
                    </a:lnTo>
                    <a:lnTo>
                      <a:pt x="1530" y="710"/>
                    </a:lnTo>
                    <a:lnTo>
                      <a:pt x="1532" y="709"/>
                    </a:lnTo>
                    <a:lnTo>
                      <a:pt x="1534" y="709"/>
                    </a:lnTo>
                    <a:lnTo>
                      <a:pt x="1535" y="709"/>
                    </a:lnTo>
                    <a:lnTo>
                      <a:pt x="1538" y="708"/>
                    </a:lnTo>
                    <a:lnTo>
                      <a:pt x="1540" y="708"/>
                    </a:lnTo>
                    <a:lnTo>
                      <a:pt x="1542" y="706"/>
                    </a:lnTo>
                    <a:lnTo>
                      <a:pt x="1547" y="708"/>
                    </a:lnTo>
                    <a:lnTo>
                      <a:pt x="1552" y="710"/>
                    </a:lnTo>
                    <a:lnTo>
                      <a:pt x="1555" y="714"/>
                    </a:lnTo>
                    <a:lnTo>
                      <a:pt x="1558" y="717"/>
                    </a:lnTo>
                    <a:lnTo>
                      <a:pt x="1562" y="726"/>
                    </a:lnTo>
                    <a:lnTo>
                      <a:pt x="1564" y="737"/>
                    </a:lnTo>
                    <a:lnTo>
                      <a:pt x="1565" y="747"/>
                    </a:lnTo>
                    <a:lnTo>
                      <a:pt x="1567" y="758"/>
                    </a:lnTo>
                    <a:lnTo>
                      <a:pt x="1568" y="770"/>
                    </a:lnTo>
                    <a:lnTo>
                      <a:pt x="1571" y="779"/>
                    </a:lnTo>
                    <a:lnTo>
                      <a:pt x="1570" y="784"/>
                    </a:lnTo>
                    <a:lnTo>
                      <a:pt x="1569" y="790"/>
                    </a:lnTo>
                    <a:lnTo>
                      <a:pt x="1569" y="795"/>
                    </a:lnTo>
                    <a:lnTo>
                      <a:pt x="1568" y="799"/>
                    </a:lnTo>
                    <a:lnTo>
                      <a:pt x="1565" y="803"/>
                    </a:lnTo>
                    <a:lnTo>
                      <a:pt x="1563" y="807"/>
                    </a:lnTo>
                    <a:lnTo>
                      <a:pt x="1560" y="808"/>
                    </a:lnTo>
                    <a:lnTo>
                      <a:pt x="1554" y="810"/>
                    </a:lnTo>
                    <a:lnTo>
                      <a:pt x="1553" y="811"/>
                    </a:lnTo>
                    <a:lnTo>
                      <a:pt x="1552" y="811"/>
                    </a:lnTo>
                    <a:lnTo>
                      <a:pt x="1552" y="812"/>
                    </a:lnTo>
                    <a:lnTo>
                      <a:pt x="1550" y="814"/>
                    </a:lnTo>
                    <a:lnTo>
                      <a:pt x="1550" y="815"/>
                    </a:lnTo>
                    <a:lnTo>
                      <a:pt x="1550" y="816"/>
                    </a:lnTo>
                    <a:lnTo>
                      <a:pt x="1550" y="818"/>
                    </a:lnTo>
                    <a:lnTo>
                      <a:pt x="1550" y="819"/>
                    </a:lnTo>
                    <a:lnTo>
                      <a:pt x="1554" y="824"/>
                    </a:lnTo>
                    <a:lnTo>
                      <a:pt x="1553" y="827"/>
                    </a:lnTo>
                    <a:lnTo>
                      <a:pt x="1550" y="829"/>
                    </a:lnTo>
                    <a:lnTo>
                      <a:pt x="1547" y="832"/>
                    </a:lnTo>
                    <a:lnTo>
                      <a:pt x="1544" y="833"/>
                    </a:lnTo>
                    <a:lnTo>
                      <a:pt x="1541" y="835"/>
                    </a:lnTo>
                    <a:lnTo>
                      <a:pt x="1538" y="836"/>
                    </a:lnTo>
                    <a:lnTo>
                      <a:pt x="1534" y="836"/>
                    </a:lnTo>
                    <a:lnTo>
                      <a:pt x="1531" y="837"/>
                    </a:lnTo>
                    <a:lnTo>
                      <a:pt x="1530" y="837"/>
                    </a:lnTo>
                    <a:lnTo>
                      <a:pt x="1529" y="836"/>
                    </a:lnTo>
                    <a:lnTo>
                      <a:pt x="1526" y="836"/>
                    </a:lnTo>
                    <a:lnTo>
                      <a:pt x="1524" y="836"/>
                    </a:lnTo>
                    <a:lnTo>
                      <a:pt x="1523" y="836"/>
                    </a:lnTo>
                    <a:lnTo>
                      <a:pt x="1522" y="835"/>
                    </a:lnTo>
                    <a:lnTo>
                      <a:pt x="1519" y="833"/>
                    </a:lnTo>
                    <a:lnTo>
                      <a:pt x="1518" y="831"/>
                    </a:lnTo>
                    <a:lnTo>
                      <a:pt x="1522" y="828"/>
                    </a:lnTo>
                    <a:lnTo>
                      <a:pt x="1524" y="824"/>
                    </a:lnTo>
                    <a:lnTo>
                      <a:pt x="1526" y="821"/>
                    </a:lnTo>
                    <a:lnTo>
                      <a:pt x="1529" y="818"/>
                    </a:lnTo>
                    <a:lnTo>
                      <a:pt x="1531" y="814"/>
                    </a:lnTo>
                    <a:lnTo>
                      <a:pt x="1533" y="810"/>
                    </a:lnTo>
                    <a:lnTo>
                      <a:pt x="1534" y="806"/>
                    </a:lnTo>
                    <a:lnTo>
                      <a:pt x="1534" y="800"/>
                    </a:lnTo>
                    <a:lnTo>
                      <a:pt x="1533" y="799"/>
                    </a:lnTo>
                    <a:lnTo>
                      <a:pt x="1532" y="798"/>
                    </a:lnTo>
                    <a:lnTo>
                      <a:pt x="1531" y="796"/>
                    </a:lnTo>
                    <a:lnTo>
                      <a:pt x="1530" y="794"/>
                    </a:lnTo>
                    <a:lnTo>
                      <a:pt x="1527" y="794"/>
                    </a:lnTo>
                    <a:lnTo>
                      <a:pt x="1526" y="792"/>
                    </a:lnTo>
                    <a:lnTo>
                      <a:pt x="1524" y="792"/>
                    </a:lnTo>
                    <a:lnTo>
                      <a:pt x="1522" y="792"/>
                    </a:lnTo>
                    <a:lnTo>
                      <a:pt x="1518" y="802"/>
                    </a:lnTo>
                    <a:lnTo>
                      <a:pt x="1514" y="811"/>
                    </a:lnTo>
                    <a:lnTo>
                      <a:pt x="1508" y="818"/>
                    </a:lnTo>
                    <a:lnTo>
                      <a:pt x="1501" y="824"/>
                    </a:lnTo>
                    <a:lnTo>
                      <a:pt x="1493" y="829"/>
                    </a:lnTo>
                    <a:lnTo>
                      <a:pt x="1485" y="833"/>
                    </a:lnTo>
                    <a:lnTo>
                      <a:pt x="1477" y="837"/>
                    </a:lnTo>
                    <a:lnTo>
                      <a:pt x="1469" y="840"/>
                    </a:lnTo>
                    <a:lnTo>
                      <a:pt x="1460" y="837"/>
                    </a:lnTo>
                    <a:lnTo>
                      <a:pt x="1463" y="833"/>
                    </a:lnTo>
                    <a:lnTo>
                      <a:pt x="1467" y="828"/>
                    </a:lnTo>
                    <a:lnTo>
                      <a:pt x="1471" y="824"/>
                    </a:lnTo>
                    <a:lnTo>
                      <a:pt x="1474" y="819"/>
                    </a:lnTo>
                    <a:lnTo>
                      <a:pt x="1478" y="815"/>
                    </a:lnTo>
                    <a:lnTo>
                      <a:pt x="1480" y="810"/>
                    </a:lnTo>
                    <a:lnTo>
                      <a:pt x="1481" y="803"/>
                    </a:lnTo>
                    <a:lnTo>
                      <a:pt x="1481" y="798"/>
                    </a:lnTo>
                    <a:lnTo>
                      <a:pt x="1480" y="796"/>
                    </a:lnTo>
                    <a:lnTo>
                      <a:pt x="1479" y="796"/>
                    </a:lnTo>
                    <a:lnTo>
                      <a:pt x="1478" y="795"/>
                    </a:lnTo>
                    <a:lnTo>
                      <a:pt x="1477" y="795"/>
                    </a:lnTo>
                    <a:lnTo>
                      <a:pt x="1477" y="794"/>
                    </a:lnTo>
                    <a:lnTo>
                      <a:pt x="1475" y="794"/>
                    </a:lnTo>
                    <a:lnTo>
                      <a:pt x="1475" y="792"/>
                    </a:lnTo>
                    <a:lnTo>
                      <a:pt x="1470" y="796"/>
                    </a:lnTo>
                    <a:lnTo>
                      <a:pt x="1466" y="800"/>
                    </a:lnTo>
                    <a:lnTo>
                      <a:pt x="1462" y="806"/>
                    </a:lnTo>
                    <a:lnTo>
                      <a:pt x="1458" y="811"/>
                    </a:lnTo>
                    <a:lnTo>
                      <a:pt x="1455" y="816"/>
                    </a:lnTo>
                    <a:lnTo>
                      <a:pt x="1450" y="821"/>
                    </a:lnTo>
                    <a:lnTo>
                      <a:pt x="1445" y="825"/>
                    </a:lnTo>
                    <a:lnTo>
                      <a:pt x="1440" y="829"/>
                    </a:lnTo>
                    <a:lnTo>
                      <a:pt x="1437" y="832"/>
                    </a:lnTo>
                    <a:lnTo>
                      <a:pt x="1434" y="836"/>
                    </a:lnTo>
                    <a:lnTo>
                      <a:pt x="1432" y="839"/>
                    </a:lnTo>
                    <a:lnTo>
                      <a:pt x="1428" y="840"/>
                    </a:lnTo>
                    <a:lnTo>
                      <a:pt x="1424" y="841"/>
                    </a:lnTo>
                    <a:lnTo>
                      <a:pt x="1420" y="844"/>
                    </a:lnTo>
                    <a:lnTo>
                      <a:pt x="1417" y="844"/>
                    </a:lnTo>
                    <a:lnTo>
                      <a:pt x="1413" y="845"/>
                    </a:lnTo>
                    <a:lnTo>
                      <a:pt x="1409" y="843"/>
                    </a:lnTo>
                    <a:lnTo>
                      <a:pt x="1404" y="841"/>
                    </a:lnTo>
                    <a:lnTo>
                      <a:pt x="1399" y="840"/>
                    </a:lnTo>
                    <a:lnTo>
                      <a:pt x="1395" y="841"/>
                    </a:lnTo>
                    <a:lnTo>
                      <a:pt x="1387" y="843"/>
                    </a:lnTo>
                    <a:lnTo>
                      <a:pt x="1379" y="845"/>
                    </a:lnTo>
                    <a:lnTo>
                      <a:pt x="1369" y="848"/>
                    </a:lnTo>
                    <a:lnTo>
                      <a:pt x="1361" y="849"/>
                    </a:lnTo>
                    <a:lnTo>
                      <a:pt x="1357" y="849"/>
                    </a:lnTo>
                    <a:lnTo>
                      <a:pt x="1352" y="848"/>
                    </a:lnTo>
                    <a:lnTo>
                      <a:pt x="1347" y="847"/>
                    </a:lnTo>
                    <a:lnTo>
                      <a:pt x="1343" y="844"/>
                    </a:lnTo>
                    <a:lnTo>
                      <a:pt x="1336" y="844"/>
                    </a:lnTo>
                    <a:lnTo>
                      <a:pt x="1329" y="844"/>
                    </a:lnTo>
                    <a:lnTo>
                      <a:pt x="1321" y="841"/>
                    </a:lnTo>
                    <a:lnTo>
                      <a:pt x="1314" y="839"/>
                    </a:lnTo>
                    <a:lnTo>
                      <a:pt x="1307" y="836"/>
                    </a:lnTo>
                    <a:lnTo>
                      <a:pt x="1299" y="835"/>
                    </a:lnTo>
                    <a:lnTo>
                      <a:pt x="1292" y="835"/>
                    </a:lnTo>
                    <a:lnTo>
                      <a:pt x="1285" y="836"/>
                    </a:lnTo>
                    <a:lnTo>
                      <a:pt x="1281" y="841"/>
                    </a:lnTo>
                    <a:lnTo>
                      <a:pt x="1275" y="845"/>
                    </a:lnTo>
                    <a:lnTo>
                      <a:pt x="1268" y="851"/>
                    </a:lnTo>
                    <a:lnTo>
                      <a:pt x="1262" y="853"/>
                    </a:lnTo>
                    <a:lnTo>
                      <a:pt x="1255" y="856"/>
                    </a:lnTo>
                    <a:lnTo>
                      <a:pt x="1247" y="857"/>
                    </a:lnTo>
                    <a:lnTo>
                      <a:pt x="1240" y="856"/>
                    </a:lnTo>
                    <a:lnTo>
                      <a:pt x="1233" y="853"/>
                    </a:lnTo>
                    <a:lnTo>
                      <a:pt x="1230" y="852"/>
                    </a:lnTo>
                    <a:lnTo>
                      <a:pt x="1226" y="851"/>
                    </a:lnTo>
                    <a:lnTo>
                      <a:pt x="1222" y="849"/>
                    </a:lnTo>
                    <a:lnTo>
                      <a:pt x="1218" y="849"/>
                    </a:lnTo>
                    <a:lnTo>
                      <a:pt x="1215" y="848"/>
                    </a:lnTo>
                    <a:lnTo>
                      <a:pt x="1211" y="845"/>
                    </a:lnTo>
                    <a:lnTo>
                      <a:pt x="1209" y="843"/>
                    </a:lnTo>
                    <a:lnTo>
                      <a:pt x="1208" y="837"/>
                    </a:lnTo>
                    <a:lnTo>
                      <a:pt x="1200" y="839"/>
                    </a:lnTo>
                    <a:lnTo>
                      <a:pt x="1193" y="837"/>
                    </a:lnTo>
                    <a:lnTo>
                      <a:pt x="1186" y="835"/>
                    </a:lnTo>
                    <a:lnTo>
                      <a:pt x="1178" y="832"/>
                    </a:lnTo>
                    <a:lnTo>
                      <a:pt x="1171" y="828"/>
                    </a:lnTo>
                    <a:lnTo>
                      <a:pt x="1164" y="824"/>
                    </a:lnTo>
                    <a:lnTo>
                      <a:pt x="1156" y="821"/>
                    </a:lnTo>
                    <a:lnTo>
                      <a:pt x="1149" y="819"/>
                    </a:lnTo>
                    <a:lnTo>
                      <a:pt x="1141" y="811"/>
                    </a:lnTo>
                    <a:lnTo>
                      <a:pt x="1134" y="804"/>
                    </a:lnTo>
                    <a:lnTo>
                      <a:pt x="1126" y="796"/>
                    </a:lnTo>
                    <a:lnTo>
                      <a:pt x="1118" y="790"/>
                    </a:lnTo>
                    <a:lnTo>
                      <a:pt x="1110" y="783"/>
                    </a:lnTo>
                    <a:lnTo>
                      <a:pt x="1101" y="778"/>
                    </a:lnTo>
                    <a:lnTo>
                      <a:pt x="1093" y="773"/>
                    </a:lnTo>
                    <a:lnTo>
                      <a:pt x="1084" y="767"/>
                    </a:lnTo>
                    <a:lnTo>
                      <a:pt x="1074" y="771"/>
                    </a:lnTo>
                    <a:lnTo>
                      <a:pt x="1063" y="775"/>
                    </a:lnTo>
                    <a:lnTo>
                      <a:pt x="1051" y="780"/>
                    </a:lnTo>
                    <a:lnTo>
                      <a:pt x="1039" y="783"/>
                    </a:lnTo>
                    <a:lnTo>
                      <a:pt x="1028" y="786"/>
                    </a:lnTo>
                    <a:lnTo>
                      <a:pt x="1016" y="786"/>
                    </a:lnTo>
                    <a:lnTo>
                      <a:pt x="1011" y="783"/>
                    </a:lnTo>
                    <a:lnTo>
                      <a:pt x="1005" y="782"/>
                    </a:lnTo>
                    <a:lnTo>
                      <a:pt x="999" y="778"/>
                    </a:lnTo>
                    <a:lnTo>
                      <a:pt x="993" y="773"/>
                    </a:lnTo>
                    <a:lnTo>
                      <a:pt x="981" y="765"/>
                    </a:lnTo>
                    <a:lnTo>
                      <a:pt x="967" y="757"/>
                    </a:lnTo>
                    <a:lnTo>
                      <a:pt x="952" y="750"/>
                    </a:lnTo>
                    <a:lnTo>
                      <a:pt x="937" y="745"/>
                    </a:lnTo>
                    <a:lnTo>
                      <a:pt x="922" y="741"/>
                    </a:lnTo>
                    <a:lnTo>
                      <a:pt x="907" y="735"/>
                    </a:lnTo>
                    <a:lnTo>
                      <a:pt x="891" y="730"/>
                    </a:lnTo>
                    <a:lnTo>
                      <a:pt x="877" y="725"/>
                    </a:lnTo>
                    <a:lnTo>
                      <a:pt x="872" y="725"/>
                    </a:lnTo>
                    <a:lnTo>
                      <a:pt x="868" y="724"/>
                    </a:lnTo>
                    <a:lnTo>
                      <a:pt x="863" y="721"/>
                    </a:lnTo>
                    <a:lnTo>
                      <a:pt x="860" y="718"/>
                    </a:lnTo>
                    <a:lnTo>
                      <a:pt x="857" y="714"/>
                    </a:lnTo>
                    <a:lnTo>
                      <a:pt x="854" y="710"/>
                    </a:lnTo>
                    <a:lnTo>
                      <a:pt x="851" y="706"/>
                    </a:lnTo>
                    <a:lnTo>
                      <a:pt x="849" y="701"/>
                    </a:lnTo>
                    <a:lnTo>
                      <a:pt x="848" y="697"/>
                    </a:lnTo>
                    <a:lnTo>
                      <a:pt x="846" y="693"/>
                    </a:lnTo>
                    <a:lnTo>
                      <a:pt x="842" y="690"/>
                    </a:lnTo>
                    <a:lnTo>
                      <a:pt x="839" y="688"/>
                    </a:lnTo>
                    <a:lnTo>
                      <a:pt x="835" y="686"/>
                    </a:lnTo>
                    <a:lnTo>
                      <a:pt x="832" y="684"/>
                    </a:lnTo>
                    <a:lnTo>
                      <a:pt x="828" y="683"/>
                    </a:lnTo>
                    <a:lnTo>
                      <a:pt x="825" y="680"/>
                    </a:lnTo>
                    <a:lnTo>
                      <a:pt x="819" y="669"/>
                    </a:lnTo>
                    <a:lnTo>
                      <a:pt x="811" y="659"/>
                    </a:lnTo>
                    <a:lnTo>
                      <a:pt x="803" y="651"/>
                    </a:lnTo>
                    <a:lnTo>
                      <a:pt x="794" y="643"/>
                    </a:lnTo>
                    <a:lnTo>
                      <a:pt x="785" y="636"/>
                    </a:lnTo>
                    <a:lnTo>
                      <a:pt x="774" y="630"/>
                    </a:lnTo>
                    <a:lnTo>
                      <a:pt x="765" y="623"/>
                    </a:lnTo>
                    <a:lnTo>
                      <a:pt x="757" y="618"/>
                    </a:lnTo>
                    <a:lnTo>
                      <a:pt x="756" y="615"/>
                    </a:lnTo>
                    <a:lnTo>
                      <a:pt x="755" y="612"/>
                    </a:lnTo>
                    <a:lnTo>
                      <a:pt x="753" y="610"/>
                    </a:lnTo>
                    <a:lnTo>
                      <a:pt x="751" y="610"/>
                    </a:lnTo>
                    <a:lnTo>
                      <a:pt x="749" y="608"/>
                    </a:lnTo>
                    <a:lnTo>
                      <a:pt x="745" y="608"/>
                    </a:lnTo>
                    <a:lnTo>
                      <a:pt x="743" y="607"/>
                    </a:lnTo>
                    <a:lnTo>
                      <a:pt x="741" y="606"/>
                    </a:lnTo>
                    <a:lnTo>
                      <a:pt x="730" y="594"/>
                    </a:lnTo>
                    <a:lnTo>
                      <a:pt x="720" y="581"/>
                    </a:lnTo>
                    <a:lnTo>
                      <a:pt x="711" y="567"/>
                    </a:lnTo>
                    <a:lnTo>
                      <a:pt x="701" y="554"/>
                    </a:lnTo>
                    <a:lnTo>
                      <a:pt x="692" y="541"/>
                    </a:lnTo>
                    <a:lnTo>
                      <a:pt x="681" y="530"/>
                    </a:lnTo>
                    <a:lnTo>
                      <a:pt x="675" y="526"/>
                    </a:lnTo>
                    <a:lnTo>
                      <a:pt x="668" y="522"/>
                    </a:lnTo>
                    <a:lnTo>
                      <a:pt x="661" y="520"/>
                    </a:lnTo>
                    <a:lnTo>
                      <a:pt x="653" y="517"/>
                    </a:lnTo>
                    <a:lnTo>
                      <a:pt x="646" y="513"/>
                    </a:lnTo>
                    <a:lnTo>
                      <a:pt x="639" y="509"/>
                    </a:lnTo>
                    <a:lnTo>
                      <a:pt x="631" y="506"/>
                    </a:lnTo>
                    <a:lnTo>
                      <a:pt x="624" y="504"/>
                    </a:lnTo>
                    <a:lnTo>
                      <a:pt x="616" y="501"/>
                    </a:lnTo>
                    <a:lnTo>
                      <a:pt x="609" y="497"/>
                    </a:lnTo>
                    <a:lnTo>
                      <a:pt x="602" y="495"/>
                    </a:lnTo>
                    <a:lnTo>
                      <a:pt x="595" y="489"/>
                    </a:lnTo>
                    <a:lnTo>
                      <a:pt x="583" y="488"/>
                    </a:lnTo>
                    <a:lnTo>
                      <a:pt x="570" y="487"/>
                    </a:lnTo>
                    <a:lnTo>
                      <a:pt x="558" y="484"/>
                    </a:lnTo>
                    <a:lnTo>
                      <a:pt x="546" y="483"/>
                    </a:lnTo>
                    <a:lnTo>
                      <a:pt x="533" y="481"/>
                    </a:lnTo>
                    <a:lnTo>
                      <a:pt x="520" y="480"/>
                    </a:lnTo>
                    <a:lnTo>
                      <a:pt x="508" y="479"/>
                    </a:lnTo>
                    <a:lnTo>
                      <a:pt x="494" y="479"/>
                    </a:lnTo>
                    <a:lnTo>
                      <a:pt x="493" y="480"/>
                    </a:lnTo>
                    <a:lnTo>
                      <a:pt x="490" y="481"/>
                    </a:lnTo>
                    <a:lnTo>
                      <a:pt x="489" y="481"/>
                    </a:lnTo>
                    <a:lnTo>
                      <a:pt x="487" y="483"/>
                    </a:lnTo>
                    <a:lnTo>
                      <a:pt x="485" y="483"/>
                    </a:lnTo>
                    <a:lnTo>
                      <a:pt x="482" y="484"/>
                    </a:lnTo>
                    <a:lnTo>
                      <a:pt x="481" y="485"/>
                    </a:lnTo>
                    <a:lnTo>
                      <a:pt x="479" y="487"/>
                    </a:lnTo>
                    <a:lnTo>
                      <a:pt x="493" y="485"/>
                    </a:lnTo>
                    <a:lnTo>
                      <a:pt x="507" y="485"/>
                    </a:lnTo>
                    <a:lnTo>
                      <a:pt x="519" y="487"/>
                    </a:lnTo>
                    <a:lnTo>
                      <a:pt x="533" y="488"/>
                    </a:lnTo>
                    <a:lnTo>
                      <a:pt x="558" y="493"/>
                    </a:lnTo>
                    <a:lnTo>
                      <a:pt x="584" y="500"/>
                    </a:lnTo>
                    <a:lnTo>
                      <a:pt x="608" y="510"/>
                    </a:lnTo>
                    <a:lnTo>
                      <a:pt x="631" y="521"/>
                    </a:lnTo>
                    <a:lnTo>
                      <a:pt x="654" y="533"/>
                    </a:lnTo>
                    <a:lnTo>
                      <a:pt x="677" y="546"/>
                    </a:lnTo>
                    <a:lnTo>
                      <a:pt x="681" y="551"/>
                    </a:lnTo>
                    <a:lnTo>
                      <a:pt x="685" y="558"/>
                    </a:lnTo>
                    <a:lnTo>
                      <a:pt x="689" y="563"/>
                    </a:lnTo>
                    <a:lnTo>
                      <a:pt x="693" y="569"/>
                    </a:lnTo>
                    <a:lnTo>
                      <a:pt x="697" y="575"/>
                    </a:lnTo>
                    <a:lnTo>
                      <a:pt x="700" y="581"/>
                    </a:lnTo>
                    <a:lnTo>
                      <a:pt x="703" y="586"/>
                    </a:lnTo>
                    <a:lnTo>
                      <a:pt x="706" y="593"/>
                    </a:lnTo>
                    <a:lnTo>
                      <a:pt x="683" y="582"/>
                    </a:lnTo>
                    <a:lnTo>
                      <a:pt x="660" y="574"/>
                    </a:lnTo>
                    <a:lnTo>
                      <a:pt x="636" y="566"/>
                    </a:lnTo>
                    <a:lnTo>
                      <a:pt x="610" y="562"/>
                    </a:lnTo>
                    <a:lnTo>
                      <a:pt x="599" y="561"/>
                    </a:lnTo>
                    <a:lnTo>
                      <a:pt x="586" y="559"/>
                    </a:lnTo>
                    <a:lnTo>
                      <a:pt x="573" y="559"/>
                    </a:lnTo>
                    <a:lnTo>
                      <a:pt x="561" y="561"/>
                    </a:lnTo>
                    <a:lnTo>
                      <a:pt x="548" y="563"/>
                    </a:lnTo>
                    <a:lnTo>
                      <a:pt x="537" y="566"/>
                    </a:lnTo>
                    <a:lnTo>
                      <a:pt x="524" y="569"/>
                    </a:lnTo>
                    <a:lnTo>
                      <a:pt x="512" y="574"/>
                    </a:lnTo>
                    <a:lnTo>
                      <a:pt x="510" y="574"/>
                    </a:lnTo>
                    <a:lnTo>
                      <a:pt x="507" y="574"/>
                    </a:lnTo>
                    <a:lnTo>
                      <a:pt x="504" y="574"/>
                    </a:lnTo>
                    <a:lnTo>
                      <a:pt x="502" y="575"/>
                    </a:lnTo>
                    <a:lnTo>
                      <a:pt x="500" y="575"/>
                    </a:lnTo>
                    <a:lnTo>
                      <a:pt x="497" y="577"/>
                    </a:lnTo>
                    <a:lnTo>
                      <a:pt x="495" y="578"/>
                    </a:lnTo>
                    <a:lnTo>
                      <a:pt x="493" y="581"/>
                    </a:lnTo>
                    <a:lnTo>
                      <a:pt x="485" y="582"/>
                    </a:lnTo>
                    <a:lnTo>
                      <a:pt x="478" y="585"/>
                    </a:lnTo>
                    <a:lnTo>
                      <a:pt x="471" y="589"/>
                    </a:lnTo>
                    <a:lnTo>
                      <a:pt x="463" y="593"/>
                    </a:lnTo>
                    <a:lnTo>
                      <a:pt x="456" y="596"/>
                    </a:lnTo>
                    <a:lnTo>
                      <a:pt x="449" y="600"/>
                    </a:lnTo>
                    <a:lnTo>
                      <a:pt x="443" y="606"/>
                    </a:lnTo>
                    <a:lnTo>
                      <a:pt x="436" y="612"/>
                    </a:lnTo>
                    <a:lnTo>
                      <a:pt x="437" y="614"/>
                    </a:lnTo>
                    <a:lnTo>
                      <a:pt x="437" y="616"/>
                    </a:lnTo>
                    <a:lnTo>
                      <a:pt x="438" y="618"/>
                    </a:lnTo>
                    <a:lnTo>
                      <a:pt x="438" y="619"/>
                    </a:lnTo>
                    <a:lnTo>
                      <a:pt x="440" y="620"/>
                    </a:lnTo>
                    <a:lnTo>
                      <a:pt x="441" y="620"/>
                    </a:lnTo>
                    <a:lnTo>
                      <a:pt x="443" y="622"/>
                    </a:lnTo>
                    <a:lnTo>
                      <a:pt x="444" y="622"/>
                    </a:lnTo>
                    <a:lnTo>
                      <a:pt x="447" y="616"/>
                    </a:lnTo>
                    <a:lnTo>
                      <a:pt x="450" y="612"/>
                    </a:lnTo>
                    <a:lnTo>
                      <a:pt x="453" y="608"/>
                    </a:lnTo>
                    <a:lnTo>
                      <a:pt x="458" y="604"/>
                    </a:lnTo>
                    <a:lnTo>
                      <a:pt x="464" y="602"/>
                    </a:lnTo>
                    <a:lnTo>
                      <a:pt x="468" y="598"/>
                    </a:lnTo>
                    <a:lnTo>
                      <a:pt x="473" y="595"/>
                    </a:lnTo>
                    <a:lnTo>
                      <a:pt x="478" y="593"/>
                    </a:lnTo>
                    <a:lnTo>
                      <a:pt x="490" y="587"/>
                    </a:lnTo>
                    <a:lnTo>
                      <a:pt x="503" y="583"/>
                    </a:lnTo>
                    <a:lnTo>
                      <a:pt x="517" y="581"/>
                    </a:lnTo>
                    <a:lnTo>
                      <a:pt x="531" y="577"/>
                    </a:lnTo>
                    <a:lnTo>
                      <a:pt x="545" y="575"/>
                    </a:lnTo>
                    <a:lnTo>
                      <a:pt x="558" y="574"/>
                    </a:lnTo>
                    <a:lnTo>
                      <a:pt x="573" y="573"/>
                    </a:lnTo>
                    <a:lnTo>
                      <a:pt x="587" y="573"/>
                    </a:lnTo>
                    <a:lnTo>
                      <a:pt x="601" y="574"/>
                    </a:lnTo>
                    <a:lnTo>
                      <a:pt x="616" y="575"/>
                    </a:lnTo>
                    <a:lnTo>
                      <a:pt x="630" y="578"/>
                    </a:lnTo>
                    <a:lnTo>
                      <a:pt x="643" y="582"/>
                    </a:lnTo>
                    <a:lnTo>
                      <a:pt x="656" y="586"/>
                    </a:lnTo>
                    <a:lnTo>
                      <a:pt x="669" y="591"/>
                    </a:lnTo>
                    <a:lnTo>
                      <a:pt x="682" y="598"/>
                    </a:lnTo>
                    <a:lnTo>
                      <a:pt x="695" y="604"/>
                    </a:lnTo>
                    <a:lnTo>
                      <a:pt x="670" y="607"/>
                    </a:lnTo>
                    <a:lnTo>
                      <a:pt x="645" y="611"/>
                    </a:lnTo>
                    <a:lnTo>
                      <a:pt x="621" y="616"/>
                    </a:lnTo>
                    <a:lnTo>
                      <a:pt x="595" y="623"/>
                    </a:lnTo>
                    <a:lnTo>
                      <a:pt x="571" y="630"/>
                    </a:lnTo>
                    <a:lnTo>
                      <a:pt x="546" y="638"/>
                    </a:lnTo>
                    <a:lnTo>
                      <a:pt x="522" y="647"/>
                    </a:lnTo>
                    <a:lnTo>
                      <a:pt x="497" y="655"/>
                    </a:lnTo>
                    <a:lnTo>
                      <a:pt x="496" y="653"/>
                    </a:lnTo>
                    <a:lnTo>
                      <a:pt x="489" y="657"/>
                    </a:lnTo>
                    <a:lnTo>
                      <a:pt x="482" y="660"/>
                    </a:lnTo>
                    <a:lnTo>
                      <a:pt x="474" y="664"/>
                    </a:lnTo>
                    <a:lnTo>
                      <a:pt x="467" y="668"/>
                    </a:lnTo>
                    <a:lnTo>
                      <a:pt x="460" y="672"/>
                    </a:lnTo>
                    <a:lnTo>
                      <a:pt x="453" y="676"/>
                    </a:lnTo>
                    <a:lnTo>
                      <a:pt x="448" y="681"/>
                    </a:lnTo>
                    <a:lnTo>
                      <a:pt x="443" y="686"/>
                    </a:lnTo>
                    <a:lnTo>
                      <a:pt x="443" y="688"/>
                    </a:lnTo>
                    <a:lnTo>
                      <a:pt x="443" y="690"/>
                    </a:lnTo>
                    <a:lnTo>
                      <a:pt x="442" y="692"/>
                    </a:lnTo>
                    <a:lnTo>
                      <a:pt x="443" y="693"/>
                    </a:lnTo>
                    <a:lnTo>
                      <a:pt x="443" y="694"/>
                    </a:lnTo>
                    <a:lnTo>
                      <a:pt x="443" y="696"/>
                    </a:lnTo>
                    <a:lnTo>
                      <a:pt x="444" y="697"/>
                    </a:lnTo>
                    <a:lnTo>
                      <a:pt x="445" y="698"/>
                    </a:lnTo>
                    <a:lnTo>
                      <a:pt x="448" y="697"/>
                    </a:lnTo>
                    <a:lnTo>
                      <a:pt x="450" y="696"/>
                    </a:lnTo>
                    <a:lnTo>
                      <a:pt x="451" y="693"/>
                    </a:lnTo>
                    <a:lnTo>
                      <a:pt x="452" y="692"/>
                    </a:lnTo>
                    <a:lnTo>
                      <a:pt x="453" y="689"/>
                    </a:lnTo>
                    <a:lnTo>
                      <a:pt x="455" y="686"/>
                    </a:lnTo>
                    <a:lnTo>
                      <a:pt x="456" y="684"/>
                    </a:lnTo>
                    <a:lnTo>
                      <a:pt x="457" y="683"/>
                    </a:lnTo>
                    <a:lnTo>
                      <a:pt x="485" y="671"/>
                    </a:lnTo>
                    <a:lnTo>
                      <a:pt x="512" y="660"/>
                    </a:lnTo>
                    <a:lnTo>
                      <a:pt x="541" y="649"/>
                    </a:lnTo>
                    <a:lnTo>
                      <a:pt x="569" y="641"/>
                    </a:lnTo>
                    <a:lnTo>
                      <a:pt x="598" y="634"/>
                    </a:lnTo>
                    <a:lnTo>
                      <a:pt x="627" y="627"/>
                    </a:lnTo>
                    <a:lnTo>
                      <a:pt x="655" y="623"/>
                    </a:lnTo>
                    <a:lnTo>
                      <a:pt x="685" y="619"/>
                    </a:lnTo>
                    <a:lnTo>
                      <a:pt x="695" y="626"/>
                    </a:lnTo>
                    <a:lnTo>
                      <a:pt x="730" y="630"/>
                    </a:lnTo>
                    <a:lnTo>
                      <a:pt x="711" y="635"/>
                    </a:lnTo>
                    <a:lnTo>
                      <a:pt x="692" y="641"/>
                    </a:lnTo>
                    <a:lnTo>
                      <a:pt x="673" y="648"/>
                    </a:lnTo>
                    <a:lnTo>
                      <a:pt x="654" y="655"/>
                    </a:lnTo>
                    <a:lnTo>
                      <a:pt x="635" y="663"/>
                    </a:lnTo>
                    <a:lnTo>
                      <a:pt x="617" y="671"/>
                    </a:lnTo>
                    <a:lnTo>
                      <a:pt x="599" y="681"/>
                    </a:lnTo>
                    <a:lnTo>
                      <a:pt x="582" y="693"/>
                    </a:lnTo>
                    <a:lnTo>
                      <a:pt x="578" y="698"/>
                    </a:lnTo>
                    <a:lnTo>
                      <a:pt x="573" y="704"/>
                    </a:lnTo>
                    <a:lnTo>
                      <a:pt x="568" y="710"/>
                    </a:lnTo>
                    <a:lnTo>
                      <a:pt x="563" y="716"/>
                    </a:lnTo>
                    <a:lnTo>
                      <a:pt x="558" y="722"/>
                    </a:lnTo>
                    <a:lnTo>
                      <a:pt x="555" y="729"/>
                    </a:lnTo>
                    <a:lnTo>
                      <a:pt x="554" y="733"/>
                    </a:lnTo>
                    <a:lnTo>
                      <a:pt x="554" y="735"/>
                    </a:lnTo>
                    <a:lnTo>
                      <a:pt x="554" y="739"/>
                    </a:lnTo>
                    <a:lnTo>
                      <a:pt x="555" y="743"/>
                    </a:lnTo>
                    <a:lnTo>
                      <a:pt x="558" y="743"/>
                    </a:lnTo>
                    <a:lnTo>
                      <a:pt x="561" y="741"/>
                    </a:lnTo>
                    <a:lnTo>
                      <a:pt x="562" y="738"/>
                    </a:lnTo>
                    <a:lnTo>
                      <a:pt x="564" y="735"/>
                    </a:lnTo>
                    <a:lnTo>
                      <a:pt x="565" y="731"/>
                    </a:lnTo>
                    <a:lnTo>
                      <a:pt x="567" y="729"/>
                    </a:lnTo>
                    <a:lnTo>
                      <a:pt x="569" y="725"/>
                    </a:lnTo>
                    <a:lnTo>
                      <a:pt x="571" y="722"/>
                    </a:lnTo>
                    <a:lnTo>
                      <a:pt x="584" y="708"/>
                    </a:lnTo>
                    <a:lnTo>
                      <a:pt x="598" y="696"/>
                    </a:lnTo>
                    <a:lnTo>
                      <a:pt x="613" y="686"/>
                    </a:lnTo>
                    <a:lnTo>
                      <a:pt x="628" y="677"/>
                    </a:lnTo>
                    <a:lnTo>
                      <a:pt x="644" y="669"/>
                    </a:lnTo>
                    <a:lnTo>
                      <a:pt x="660" y="663"/>
                    </a:lnTo>
                    <a:lnTo>
                      <a:pt x="677" y="657"/>
                    </a:lnTo>
                    <a:lnTo>
                      <a:pt x="693" y="652"/>
                    </a:lnTo>
                    <a:lnTo>
                      <a:pt x="704" y="652"/>
                    </a:lnTo>
                    <a:lnTo>
                      <a:pt x="715" y="651"/>
                    </a:lnTo>
                    <a:lnTo>
                      <a:pt x="727" y="651"/>
                    </a:lnTo>
                    <a:lnTo>
                      <a:pt x="738" y="651"/>
                    </a:lnTo>
                    <a:lnTo>
                      <a:pt x="750" y="651"/>
                    </a:lnTo>
                    <a:lnTo>
                      <a:pt x="761" y="652"/>
                    </a:lnTo>
                    <a:lnTo>
                      <a:pt x="772" y="652"/>
                    </a:lnTo>
                    <a:lnTo>
                      <a:pt x="782" y="653"/>
                    </a:lnTo>
                    <a:lnTo>
                      <a:pt x="785" y="653"/>
                    </a:lnTo>
                    <a:lnTo>
                      <a:pt x="786" y="655"/>
                    </a:lnTo>
                    <a:lnTo>
                      <a:pt x="788" y="655"/>
                    </a:lnTo>
                    <a:lnTo>
                      <a:pt x="790" y="656"/>
                    </a:lnTo>
                    <a:lnTo>
                      <a:pt x="791" y="657"/>
                    </a:lnTo>
                    <a:lnTo>
                      <a:pt x="793" y="659"/>
                    </a:lnTo>
                    <a:lnTo>
                      <a:pt x="794" y="660"/>
                    </a:lnTo>
                    <a:lnTo>
                      <a:pt x="795" y="663"/>
                    </a:lnTo>
                    <a:lnTo>
                      <a:pt x="789" y="672"/>
                    </a:lnTo>
                    <a:lnTo>
                      <a:pt x="783" y="680"/>
                    </a:lnTo>
                    <a:lnTo>
                      <a:pt x="776" y="686"/>
                    </a:lnTo>
                    <a:lnTo>
                      <a:pt x="770" y="693"/>
                    </a:lnTo>
                    <a:lnTo>
                      <a:pt x="761" y="697"/>
                    </a:lnTo>
                    <a:lnTo>
                      <a:pt x="752" y="701"/>
                    </a:lnTo>
                    <a:lnTo>
                      <a:pt x="744" y="704"/>
                    </a:lnTo>
                    <a:lnTo>
                      <a:pt x="735" y="704"/>
                    </a:lnTo>
                    <a:lnTo>
                      <a:pt x="725" y="708"/>
                    </a:lnTo>
                    <a:lnTo>
                      <a:pt x="716" y="713"/>
                    </a:lnTo>
                    <a:lnTo>
                      <a:pt x="708" y="721"/>
                    </a:lnTo>
                    <a:lnTo>
                      <a:pt x="703" y="729"/>
                    </a:lnTo>
                    <a:lnTo>
                      <a:pt x="697" y="739"/>
                    </a:lnTo>
                    <a:lnTo>
                      <a:pt x="693" y="750"/>
                    </a:lnTo>
                    <a:lnTo>
                      <a:pt x="690" y="761"/>
                    </a:lnTo>
                    <a:lnTo>
                      <a:pt x="688" y="771"/>
                    </a:lnTo>
                    <a:lnTo>
                      <a:pt x="681" y="775"/>
                    </a:lnTo>
                    <a:lnTo>
                      <a:pt x="674" y="778"/>
                    </a:lnTo>
                    <a:lnTo>
                      <a:pt x="667" y="780"/>
                    </a:lnTo>
                    <a:lnTo>
                      <a:pt x="660" y="784"/>
                    </a:lnTo>
                    <a:lnTo>
                      <a:pt x="652" y="787"/>
                    </a:lnTo>
                    <a:lnTo>
                      <a:pt x="645" y="791"/>
                    </a:lnTo>
                    <a:lnTo>
                      <a:pt x="638" y="795"/>
                    </a:lnTo>
                    <a:lnTo>
                      <a:pt x="632" y="800"/>
                    </a:lnTo>
                    <a:lnTo>
                      <a:pt x="631" y="806"/>
                    </a:lnTo>
                    <a:lnTo>
                      <a:pt x="631" y="811"/>
                    </a:lnTo>
                    <a:lnTo>
                      <a:pt x="630" y="818"/>
                    </a:lnTo>
                    <a:lnTo>
                      <a:pt x="630" y="823"/>
                    </a:lnTo>
                    <a:lnTo>
                      <a:pt x="628" y="828"/>
                    </a:lnTo>
                    <a:lnTo>
                      <a:pt x="625" y="832"/>
                    </a:lnTo>
                    <a:lnTo>
                      <a:pt x="622" y="836"/>
                    </a:lnTo>
                    <a:lnTo>
                      <a:pt x="616" y="840"/>
                    </a:lnTo>
                    <a:lnTo>
                      <a:pt x="610" y="839"/>
                    </a:lnTo>
                    <a:lnTo>
                      <a:pt x="605" y="839"/>
                    </a:lnTo>
                    <a:lnTo>
                      <a:pt x="599" y="839"/>
                    </a:lnTo>
                    <a:lnTo>
                      <a:pt x="594" y="841"/>
                    </a:lnTo>
                    <a:lnTo>
                      <a:pt x="588" y="844"/>
                    </a:lnTo>
                    <a:lnTo>
                      <a:pt x="584" y="847"/>
                    </a:lnTo>
                    <a:lnTo>
                      <a:pt x="580" y="852"/>
                    </a:lnTo>
                    <a:lnTo>
                      <a:pt x="578" y="859"/>
                    </a:lnTo>
                    <a:lnTo>
                      <a:pt x="577" y="861"/>
                    </a:lnTo>
                    <a:lnTo>
                      <a:pt x="575" y="864"/>
                    </a:lnTo>
                    <a:lnTo>
                      <a:pt x="573" y="866"/>
                    </a:lnTo>
                    <a:lnTo>
                      <a:pt x="571" y="868"/>
                    </a:lnTo>
                    <a:lnTo>
                      <a:pt x="570" y="870"/>
                    </a:lnTo>
                    <a:lnTo>
                      <a:pt x="568" y="872"/>
                    </a:lnTo>
                    <a:lnTo>
                      <a:pt x="565" y="873"/>
                    </a:lnTo>
                    <a:lnTo>
                      <a:pt x="562" y="873"/>
                    </a:lnTo>
                    <a:lnTo>
                      <a:pt x="556" y="865"/>
                    </a:lnTo>
                    <a:lnTo>
                      <a:pt x="549" y="857"/>
                    </a:lnTo>
                    <a:lnTo>
                      <a:pt x="541" y="851"/>
                    </a:lnTo>
                    <a:lnTo>
                      <a:pt x="533" y="844"/>
                    </a:lnTo>
                    <a:lnTo>
                      <a:pt x="525" y="837"/>
                    </a:lnTo>
                    <a:lnTo>
                      <a:pt x="517" y="831"/>
                    </a:lnTo>
                    <a:lnTo>
                      <a:pt x="510" y="823"/>
                    </a:lnTo>
                    <a:lnTo>
                      <a:pt x="503" y="815"/>
                    </a:lnTo>
                    <a:lnTo>
                      <a:pt x="494" y="807"/>
                    </a:lnTo>
                    <a:lnTo>
                      <a:pt x="482" y="799"/>
                    </a:lnTo>
                    <a:lnTo>
                      <a:pt x="472" y="790"/>
                    </a:lnTo>
                    <a:lnTo>
                      <a:pt x="462" y="780"/>
                    </a:lnTo>
                    <a:lnTo>
                      <a:pt x="451" y="771"/>
                    </a:lnTo>
                    <a:lnTo>
                      <a:pt x="442" y="761"/>
                    </a:lnTo>
                    <a:lnTo>
                      <a:pt x="434" y="750"/>
                    </a:lnTo>
                    <a:lnTo>
                      <a:pt x="426" y="738"/>
                    </a:lnTo>
                    <a:lnTo>
                      <a:pt x="413" y="730"/>
                    </a:lnTo>
                    <a:lnTo>
                      <a:pt x="400" y="722"/>
                    </a:lnTo>
                    <a:lnTo>
                      <a:pt x="388" y="714"/>
                    </a:lnTo>
                    <a:lnTo>
                      <a:pt x="375" y="706"/>
                    </a:lnTo>
                    <a:lnTo>
                      <a:pt x="364" y="698"/>
                    </a:lnTo>
                    <a:lnTo>
                      <a:pt x="351" y="689"/>
                    </a:lnTo>
                    <a:lnTo>
                      <a:pt x="339" y="680"/>
                    </a:lnTo>
                    <a:lnTo>
                      <a:pt x="329" y="669"/>
                    </a:lnTo>
                    <a:lnTo>
                      <a:pt x="322" y="665"/>
                    </a:lnTo>
                    <a:lnTo>
                      <a:pt x="316" y="660"/>
                    </a:lnTo>
                    <a:lnTo>
                      <a:pt x="309" y="655"/>
                    </a:lnTo>
                    <a:lnTo>
                      <a:pt x="304" y="648"/>
                    </a:lnTo>
                    <a:lnTo>
                      <a:pt x="298" y="643"/>
                    </a:lnTo>
                    <a:lnTo>
                      <a:pt x="292" y="636"/>
                    </a:lnTo>
                    <a:lnTo>
                      <a:pt x="285" y="631"/>
                    </a:lnTo>
                    <a:lnTo>
                      <a:pt x="279" y="626"/>
                    </a:lnTo>
                    <a:lnTo>
                      <a:pt x="279" y="620"/>
                    </a:lnTo>
                    <a:lnTo>
                      <a:pt x="279" y="614"/>
                    </a:lnTo>
                    <a:lnTo>
                      <a:pt x="279" y="607"/>
                    </a:lnTo>
                    <a:lnTo>
                      <a:pt x="279" y="602"/>
                    </a:lnTo>
                    <a:lnTo>
                      <a:pt x="278" y="595"/>
                    </a:lnTo>
                    <a:lnTo>
                      <a:pt x="276" y="590"/>
                    </a:lnTo>
                    <a:lnTo>
                      <a:pt x="272" y="586"/>
                    </a:lnTo>
                    <a:lnTo>
                      <a:pt x="269" y="582"/>
                    </a:lnTo>
                    <a:lnTo>
                      <a:pt x="270" y="574"/>
                    </a:lnTo>
                    <a:lnTo>
                      <a:pt x="269" y="565"/>
                    </a:lnTo>
                    <a:lnTo>
                      <a:pt x="265" y="557"/>
                    </a:lnTo>
                    <a:lnTo>
                      <a:pt x="262" y="549"/>
                    </a:lnTo>
                    <a:lnTo>
                      <a:pt x="256" y="541"/>
                    </a:lnTo>
                    <a:lnTo>
                      <a:pt x="250" y="533"/>
                    </a:lnTo>
                    <a:lnTo>
                      <a:pt x="245" y="526"/>
                    </a:lnTo>
                    <a:lnTo>
                      <a:pt x="240" y="520"/>
                    </a:lnTo>
                    <a:lnTo>
                      <a:pt x="234" y="513"/>
                    </a:lnTo>
                    <a:lnTo>
                      <a:pt x="229" y="508"/>
                    </a:lnTo>
                    <a:lnTo>
                      <a:pt x="223" y="501"/>
                    </a:lnTo>
                    <a:lnTo>
                      <a:pt x="217" y="496"/>
                    </a:lnTo>
                    <a:lnTo>
                      <a:pt x="211" y="489"/>
                    </a:lnTo>
                    <a:lnTo>
                      <a:pt x="204" y="484"/>
                    </a:lnTo>
                    <a:lnTo>
                      <a:pt x="197" y="479"/>
                    </a:lnTo>
                    <a:lnTo>
                      <a:pt x="191" y="475"/>
                    </a:lnTo>
                    <a:lnTo>
                      <a:pt x="188" y="472"/>
                    </a:lnTo>
                    <a:lnTo>
                      <a:pt x="185" y="468"/>
                    </a:lnTo>
                    <a:lnTo>
                      <a:pt x="181" y="467"/>
                    </a:lnTo>
                    <a:lnTo>
                      <a:pt x="177" y="464"/>
                    </a:lnTo>
                    <a:lnTo>
                      <a:pt x="173" y="463"/>
                    </a:lnTo>
                    <a:lnTo>
                      <a:pt x="169" y="463"/>
                    </a:lnTo>
                    <a:lnTo>
                      <a:pt x="165" y="461"/>
                    </a:lnTo>
                    <a:lnTo>
                      <a:pt x="162" y="460"/>
                    </a:lnTo>
                    <a:lnTo>
                      <a:pt x="161" y="461"/>
                    </a:lnTo>
                    <a:lnTo>
                      <a:pt x="161" y="463"/>
                    </a:lnTo>
                    <a:lnTo>
                      <a:pt x="161" y="464"/>
                    </a:lnTo>
                    <a:lnTo>
                      <a:pt x="159" y="464"/>
                    </a:lnTo>
                    <a:lnTo>
                      <a:pt x="159" y="465"/>
                    </a:lnTo>
                    <a:lnTo>
                      <a:pt x="158" y="467"/>
                    </a:lnTo>
                    <a:lnTo>
                      <a:pt x="157" y="468"/>
                    </a:lnTo>
                    <a:lnTo>
                      <a:pt x="176" y="479"/>
                    </a:lnTo>
                    <a:lnTo>
                      <a:pt x="195" y="492"/>
                    </a:lnTo>
                    <a:lnTo>
                      <a:pt x="214" y="508"/>
                    </a:lnTo>
                    <a:lnTo>
                      <a:pt x="230" y="525"/>
                    </a:lnTo>
                    <a:lnTo>
                      <a:pt x="238" y="534"/>
                    </a:lnTo>
                    <a:lnTo>
                      <a:pt x="245" y="545"/>
                    </a:lnTo>
                    <a:lnTo>
                      <a:pt x="250" y="555"/>
                    </a:lnTo>
                    <a:lnTo>
                      <a:pt x="256" y="566"/>
                    </a:lnTo>
                    <a:lnTo>
                      <a:pt x="261" y="578"/>
                    </a:lnTo>
                    <a:lnTo>
                      <a:pt x="264" y="589"/>
                    </a:lnTo>
                    <a:lnTo>
                      <a:pt x="267" y="602"/>
                    </a:lnTo>
                    <a:lnTo>
                      <a:pt x="268" y="614"/>
                    </a:lnTo>
                    <a:lnTo>
                      <a:pt x="267" y="614"/>
                    </a:lnTo>
                    <a:lnTo>
                      <a:pt x="265" y="614"/>
                    </a:lnTo>
                    <a:lnTo>
                      <a:pt x="264" y="612"/>
                    </a:lnTo>
                    <a:lnTo>
                      <a:pt x="264" y="611"/>
                    </a:lnTo>
                    <a:lnTo>
                      <a:pt x="264" y="610"/>
                    </a:lnTo>
                    <a:lnTo>
                      <a:pt x="264" y="608"/>
                    </a:lnTo>
                    <a:lnTo>
                      <a:pt x="263" y="608"/>
                    </a:lnTo>
                    <a:lnTo>
                      <a:pt x="259" y="602"/>
                    </a:lnTo>
                    <a:lnTo>
                      <a:pt x="254" y="595"/>
                    </a:lnTo>
                    <a:lnTo>
                      <a:pt x="250" y="589"/>
                    </a:lnTo>
                    <a:lnTo>
                      <a:pt x="247" y="582"/>
                    </a:lnTo>
                    <a:lnTo>
                      <a:pt x="245" y="574"/>
                    </a:lnTo>
                    <a:lnTo>
                      <a:pt x="240" y="567"/>
                    </a:lnTo>
                    <a:lnTo>
                      <a:pt x="235" y="561"/>
                    </a:lnTo>
                    <a:lnTo>
                      <a:pt x="230" y="555"/>
                    </a:lnTo>
                    <a:lnTo>
                      <a:pt x="212" y="542"/>
                    </a:lnTo>
                    <a:lnTo>
                      <a:pt x="195" y="529"/>
                    </a:lnTo>
                    <a:lnTo>
                      <a:pt x="176" y="516"/>
                    </a:lnTo>
                    <a:lnTo>
                      <a:pt x="157" y="505"/>
                    </a:lnTo>
                    <a:lnTo>
                      <a:pt x="137" y="495"/>
                    </a:lnTo>
                    <a:lnTo>
                      <a:pt x="118" y="484"/>
                    </a:lnTo>
                    <a:lnTo>
                      <a:pt x="98" y="475"/>
                    </a:lnTo>
                    <a:lnTo>
                      <a:pt x="77" y="467"/>
                    </a:lnTo>
                    <a:lnTo>
                      <a:pt x="75" y="465"/>
                    </a:lnTo>
                    <a:lnTo>
                      <a:pt x="73" y="465"/>
                    </a:lnTo>
                    <a:lnTo>
                      <a:pt x="69" y="464"/>
                    </a:lnTo>
                    <a:lnTo>
                      <a:pt x="67" y="464"/>
                    </a:lnTo>
                    <a:lnTo>
                      <a:pt x="65" y="465"/>
                    </a:lnTo>
                    <a:lnTo>
                      <a:pt x="62" y="465"/>
                    </a:lnTo>
                    <a:lnTo>
                      <a:pt x="60" y="467"/>
                    </a:lnTo>
                    <a:lnTo>
                      <a:pt x="58" y="469"/>
                    </a:lnTo>
                    <a:lnTo>
                      <a:pt x="58" y="472"/>
                    </a:lnTo>
                    <a:lnTo>
                      <a:pt x="59" y="475"/>
                    </a:lnTo>
                    <a:lnTo>
                      <a:pt x="59" y="476"/>
                    </a:lnTo>
                    <a:lnTo>
                      <a:pt x="60" y="479"/>
                    </a:lnTo>
                    <a:lnTo>
                      <a:pt x="61" y="480"/>
                    </a:lnTo>
                    <a:lnTo>
                      <a:pt x="62" y="481"/>
                    </a:lnTo>
                    <a:lnTo>
                      <a:pt x="65" y="483"/>
                    </a:lnTo>
                    <a:lnTo>
                      <a:pt x="67" y="483"/>
                    </a:lnTo>
                    <a:lnTo>
                      <a:pt x="88" y="488"/>
                    </a:lnTo>
                    <a:lnTo>
                      <a:pt x="107" y="496"/>
                    </a:lnTo>
                    <a:lnTo>
                      <a:pt x="126" y="504"/>
                    </a:lnTo>
                    <a:lnTo>
                      <a:pt x="146" y="514"/>
                    </a:lnTo>
                    <a:lnTo>
                      <a:pt x="163" y="525"/>
                    </a:lnTo>
                    <a:lnTo>
                      <a:pt x="181" y="537"/>
                    </a:lnTo>
                    <a:lnTo>
                      <a:pt x="199" y="550"/>
                    </a:lnTo>
                    <a:lnTo>
                      <a:pt x="217" y="565"/>
                    </a:lnTo>
                    <a:lnTo>
                      <a:pt x="219" y="567"/>
                    </a:lnTo>
                    <a:lnTo>
                      <a:pt x="222" y="571"/>
                    </a:lnTo>
                    <a:lnTo>
                      <a:pt x="224" y="574"/>
                    </a:lnTo>
                    <a:lnTo>
                      <a:pt x="226" y="578"/>
                    </a:lnTo>
                    <a:lnTo>
                      <a:pt x="229" y="581"/>
                    </a:lnTo>
                    <a:lnTo>
                      <a:pt x="231" y="585"/>
                    </a:lnTo>
                    <a:lnTo>
                      <a:pt x="232" y="589"/>
                    </a:lnTo>
                    <a:lnTo>
                      <a:pt x="233" y="593"/>
                    </a:lnTo>
                    <a:lnTo>
                      <a:pt x="226" y="593"/>
                    </a:lnTo>
                    <a:lnTo>
                      <a:pt x="219" y="590"/>
                    </a:lnTo>
                    <a:lnTo>
                      <a:pt x="212" y="589"/>
                    </a:lnTo>
                    <a:lnTo>
                      <a:pt x="205" y="585"/>
                    </a:lnTo>
                    <a:lnTo>
                      <a:pt x="193" y="578"/>
                    </a:lnTo>
                    <a:lnTo>
                      <a:pt x="181" y="570"/>
                    </a:lnTo>
                    <a:lnTo>
                      <a:pt x="170" y="562"/>
                    </a:lnTo>
                    <a:lnTo>
                      <a:pt x="157" y="554"/>
                    </a:lnTo>
                    <a:lnTo>
                      <a:pt x="144" y="548"/>
                    </a:lnTo>
                    <a:lnTo>
                      <a:pt x="132" y="542"/>
                    </a:lnTo>
                    <a:lnTo>
                      <a:pt x="125" y="541"/>
                    </a:lnTo>
                    <a:lnTo>
                      <a:pt x="118" y="538"/>
                    </a:lnTo>
                    <a:lnTo>
                      <a:pt x="111" y="534"/>
                    </a:lnTo>
                    <a:lnTo>
                      <a:pt x="104" y="532"/>
                    </a:lnTo>
                    <a:lnTo>
                      <a:pt x="97" y="528"/>
                    </a:lnTo>
                    <a:lnTo>
                      <a:pt x="90" y="525"/>
                    </a:lnTo>
                    <a:lnTo>
                      <a:pt x="83" y="524"/>
                    </a:lnTo>
                    <a:lnTo>
                      <a:pt x="75" y="522"/>
                    </a:lnTo>
                    <a:lnTo>
                      <a:pt x="69" y="520"/>
                    </a:lnTo>
                    <a:lnTo>
                      <a:pt x="64" y="517"/>
                    </a:lnTo>
                    <a:lnTo>
                      <a:pt x="57" y="516"/>
                    </a:lnTo>
                    <a:lnTo>
                      <a:pt x="51" y="513"/>
                    </a:lnTo>
                    <a:lnTo>
                      <a:pt x="45" y="510"/>
                    </a:lnTo>
                    <a:lnTo>
                      <a:pt x="39" y="508"/>
                    </a:lnTo>
                    <a:lnTo>
                      <a:pt x="35" y="505"/>
                    </a:lnTo>
                    <a:lnTo>
                      <a:pt x="29" y="501"/>
                    </a:lnTo>
                    <a:lnTo>
                      <a:pt x="24" y="500"/>
                    </a:lnTo>
                    <a:lnTo>
                      <a:pt x="19" y="500"/>
                    </a:lnTo>
                    <a:lnTo>
                      <a:pt x="14" y="499"/>
                    </a:lnTo>
                    <a:lnTo>
                      <a:pt x="8" y="496"/>
                    </a:lnTo>
                    <a:lnTo>
                      <a:pt x="5" y="493"/>
                    </a:lnTo>
                    <a:lnTo>
                      <a:pt x="1" y="489"/>
                    </a:lnTo>
                    <a:lnTo>
                      <a:pt x="0" y="484"/>
                    </a:lnTo>
                    <a:lnTo>
                      <a:pt x="1" y="477"/>
                    </a:lnTo>
                    <a:lnTo>
                      <a:pt x="14" y="444"/>
                    </a:lnTo>
                    <a:lnTo>
                      <a:pt x="21" y="442"/>
                    </a:lnTo>
                    <a:lnTo>
                      <a:pt x="29" y="438"/>
                    </a:lnTo>
                    <a:lnTo>
                      <a:pt x="37" y="434"/>
                    </a:lnTo>
                    <a:lnTo>
                      <a:pt x="46" y="431"/>
                    </a:lnTo>
                    <a:lnTo>
                      <a:pt x="54" y="430"/>
                    </a:lnTo>
                    <a:lnTo>
                      <a:pt x="62" y="431"/>
                    </a:lnTo>
                    <a:lnTo>
                      <a:pt x="66" y="432"/>
                    </a:lnTo>
                    <a:lnTo>
                      <a:pt x="69" y="435"/>
                    </a:lnTo>
                    <a:lnTo>
                      <a:pt x="73" y="439"/>
                    </a:lnTo>
                    <a:lnTo>
                      <a:pt x="76" y="443"/>
                    </a:lnTo>
                    <a:lnTo>
                      <a:pt x="79" y="442"/>
                    </a:lnTo>
                    <a:lnTo>
                      <a:pt x="82" y="442"/>
                    </a:lnTo>
                    <a:lnTo>
                      <a:pt x="84" y="442"/>
                    </a:lnTo>
                    <a:lnTo>
                      <a:pt x="87" y="440"/>
                    </a:lnTo>
                    <a:lnTo>
                      <a:pt x="89" y="439"/>
                    </a:lnTo>
                    <a:lnTo>
                      <a:pt x="91" y="436"/>
                    </a:lnTo>
                    <a:lnTo>
                      <a:pt x="91" y="434"/>
                    </a:lnTo>
                    <a:lnTo>
                      <a:pt x="91" y="431"/>
                    </a:lnTo>
                    <a:lnTo>
                      <a:pt x="90" y="428"/>
                    </a:lnTo>
                    <a:lnTo>
                      <a:pt x="89" y="426"/>
                    </a:lnTo>
                    <a:lnTo>
                      <a:pt x="89" y="423"/>
                    </a:lnTo>
                    <a:lnTo>
                      <a:pt x="89" y="422"/>
                    </a:lnTo>
                    <a:lnTo>
                      <a:pt x="88" y="419"/>
                    </a:lnTo>
                    <a:lnTo>
                      <a:pt x="88" y="416"/>
                    </a:lnTo>
                    <a:lnTo>
                      <a:pt x="88" y="415"/>
                    </a:lnTo>
                    <a:lnTo>
                      <a:pt x="87" y="412"/>
                    </a:lnTo>
                    <a:lnTo>
                      <a:pt x="88" y="406"/>
                    </a:lnTo>
                    <a:lnTo>
                      <a:pt x="89" y="401"/>
                    </a:lnTo>
                    <a:lnTo>
                      <a:pt x="91" y="397"/>
                    </a:lnTo>
                    <a:lnTo>
                      <a:pt x="95" y="391"/>
                    </a:lnTo>
                    <a:lnTo>
                      <a:pt x="102" y="383"/>
                    </a:lnTo>
                    <a:lnTo>
                      <a:pt x="110" y="377"/>
                    </a:lnTo>
                    <a:lnTo>
                      <a:pt x="118" y="370"/>
                    </a:lnTo>
                    <a:lnTo>
                      <a:pt x="126" y="364"/>
                    </a:lnTo>
                    <a:lnTo>
                      <a:pt x="134" y="356"/>
                    </a:lnTo>
                    <a:lnTo>
                      <a:pt x="141" y="348"/>
                    </a:lnTo>
                    <a:lnTo>
                      <a:pt x="140" y="341"/>
                    </a:lnTo>
                    <a:lnTo>
                      <a:pt x="137" y="333"/>
                    </a:lnTo>
                    <a:lnTo>
                      <a:pt x="135" y="325"/>
                    </a:lnTo>
                    <a:lnTo>
                      <a:pt x="132" y="319"/>
                    </a:lnTo>
                    <a:lnTo>
                      <a:pt x="131" y="311"/>
                    </a:lnTo>
                    <a:lnTo>
                      <a:pt x="129" y="304"/>
                    </a:lnTo>
                    <a:lnTo>
                      <a:pt x="129" y="300"/>
                    </a:lnTo>
                    <a:lnTo>
                      <a:pt x="131" y="297"/>
                    </a:lnTo>
                    <a:lnTo>
                      <a:pt x="133" y="293"/>
                    </a:lnTo>
                    <a:lnTo>
                      <a:pt x="135" y="291"/>
                    </a:lnTo>
                    <a:lnTo>
                      <a:pt x="141" y="279"/>
                    </a:lnTo>
                    <a:lnTo>
                      <a:pt x="148" y="268"/>
                    </a:lnTo>
                    <a:lnTo>
                      <a:pt x="156" y="258"/>
                    </a:lnTo>
                    <a:lnTo>
                      <a:pt x="164" y="250"/>
                    </a:lnTo>
                    <a:lnTo>
                      <a:pt x="173" y="242"/>
                    </a:lnTo>
                    <a:lnTo>
                      <a:pt x="182" y="235"/>
                    </a:lnTo>
                    <a:lnTo>
                      <a:pt x="194" y="230"/>
                    </a:lnTo>
                    <a:lnTo>
                      <a:pt x="204" y="226"/>
                    </a:lnTo>
                    <a:lnTo>
                      <a:pt x="208" y="227"/>
                    </a:lnTo>
                    <a:lnTo>
                      <a:pt x="211" y="231"/>
                    </a:lnTo>
                    <a:lnTo>
                      <a:pt x="214" y="235"/>
                    </a:lnTo>
                    <a:lnTo>
                      <a:pt x="216" y="240"/>
                    </a:lnTo>
                    <a:lnTo>
                      <a:pt x="218" y="243"/>
                    </a:lnTo>
                    <a:lnTo>
                      <a:pt x="222" y="246"/>
                    </a:lnTo>
                    <a:lnTo>
                      <a:pt x="225" y="246"/>
                    </a:lnTo>
                    <a:lnTo>
                      <a:pt x="230" y="242"/>
                    </a:lnTo>
                    <a:lnTo>
                      <a:pt x="230" y="243"/>
                    </a:lnTo>
                    <a:lnTo>
                      <a:pt x="231" y="243"/>
                    </a:lnTo>
                    <a:lnTo>
                      <a:pt x="231" y="244"/>
                    </a:lnTo>
                    <a:lnTo>
                      <a:pt x="232" y="244"/>
                    </a:lnTo>
                    <a:lnTo>
                      <a:pt x="232" y="246"/>
                    </a:lnTo>
                    <a:lnTo>
                      <a:pt x="233" y="246"/>
                    </a:lnTo>
                    <a:lnTo>
                      <a:pt x="234" y="246"/>
                    </a:lnTo>
                    <a:lnTo>
                      <a:pt x="237" y="244"/>
                    </a:lnTo>
                    <a:lnTo>
                      <a:pt x="238" y="242"/>
                    </a:lnTo>
                    <a:lnTo>
                      <a:pt x="238" y="239"/>
                    </a:lnTo>
                    <a:lnTo>
                      <a:pt x="238" y="236"/>
                    </a:lnTo>
                    <a:lnTo>
                      <a:pt x="238" y="234"/>
                    </a:lnTo>
                    <a:lnTo>
                      <a:pt x="238" y="232"/>
                    </a:lnTo>
                    <a:lnTo>
                      <a:pt x="238" y="229"/>
                    </a:lnTo>
                    <a:lnTo>
                      <a:pt x="239" y="226"/>
                    </a:lnTo>
                    <a:lnTo>
                      <a:pt x="239" y="215"/>
                    </a:lnTo>
                    <a:lnTo>
                      <a:pt x="240" y="206"/>
                    </a:lnTo>
                    <a:lnTo>
                      <a:pt x="241" y="197"/>
                    </a:lnTo>
                    <a:lnTo>
                      <a:pt x="244" y="187"/>
                    </a:lnTo>
                    <a:lnTo>
                      <a:pt x="246" y="180"/>
                    </a:lnTo>
                    <a:lnTo>
                      <a:pt x="249" y="172"/>
                    </a:lnTo>
                    <a:lnTo>
                      <a:pt x="255" y="162"/>
                    </a:lnTo>
                    <a:lnTo>
                      <a:pt x="261" y="154"/>
                    </a:lnTo>
                    <a:lnTo>
                      <a:pt x="268" y="149"/>
                    </a:lnTo>
                    <a:lnTo>
                      <a:pt x="275" y="142"/>
                    </a:lnTo>
                    <a:lnTo>
                      <a:pt x="283" y="137"/>
                    </a:lnTo>
                    <a:lnTo>
                      <a:pt x="290" y="133"/>
                    </a:lnTo>
                    <a:lnTo>
                      <a:pt x="298" y="129"/>
                    </a:lnTo>
                    <a:lnTo>
                      <a:pt x="305" y="128"/>
                    </a:lnTo>
                    <a:lnTo>
                      <a:pt x="314" y="129"/>
                    </a:lnTo>
                    <a:lnTo>
                      <a:pt x="322" y="132"/>
                    </a:lnTo>
                    <a:lnTo>
                      <a:pt x="319" y="139"/>
                    </a:lnTo>
                    <a:lnTo>
                      <a:pt x="314" y="144"/>
                    </a:lnTo>
                    <a:lnTo>
                      <a:pt x="308" y="148"/>
                    </a:lnTo>
                    <a:lnTo>
                      <a:pt x="302" y="153"/>
                    </a:lnTo>
                    <a:lnTo>
                      <a:pt x="298" y="158"/>
                    </a:lnTo>
                    <a:lnTo>
                      <a:pt x="292" y="164"/>
                    </a:lnTo>
                    <a:lnTo>
                      <a:pt x="289" y="169"/>
                    </a:lnTo>
                    <a:lnTo>
                      <a:pt x="286" y="177"/>
                    </a:lnTo>
                    <a:lnTo>
                      <a:pt x="285" y="177"/>
                    </a:lnTo>
                    <a:lnTo>
                      <a:pt x="284" y="177"/>
                    </a:lnTo>
                    <a:lnTo>
                      <a:pt x="283" y="178"/>
                    </a:lnTo>
                    <a:lnTo>
                      <a:pt x="284" y="182"/>
                    </a:lnTo>
                    <a:lnTo>
                      <a:pt x="286" y="185"/>
                    </a:lnTo>
                    <a:lnTo>
                      <a:pt x="287" y="186"/>
                    </a:lnTo>
                    <a:lnTo>
                      <a:pt x="290" y="186"/>
                    </a:lnTo>
                    <a:lnTo>
                      <a:pt x="293" y="185"/>
                    </a:lnTo>
                    <a:lnTo>
                      <a:pt x="295" y="184"/>
                    </a:lnTo>
                    <a:lnTo>
                      <a:pt x="298" y="182"/>
                    </a:lnTo>
                    <a:lnTo>
                      <a:pt x="300" y="181"/>
                    </a:lnTo>
                    <a:lnTo>
                      <a:pt x="307" y="173"/>
                    </a:lnTo>
                    <a:lnTo>
                      <a:pt x="313" y="165"/>
                    </a:lnTo>
                    <a:lnTo>
                      <a:pt x="320" y="157"/>
                    </a:lnTo>
                    <a:lnTo>
                      <a:pt x="327" y="150"/>
                    </a:lnTo>
                    <a:lnTo>
                      <a:pt x="332" y="142"/>
                    </a:lnTo>
                    <a:lnTo>
                      <a:pt x="339" y="135"/>
                    </a:lnTo>
                    <a:lnTo>
                      <a:pt x="347" y="128"/>
                    </a:lnTo>
                    <a:lnTo>
                      <a:pt x="354" y="121"/>
                    </a:lnTo>
                    <a:lnTo>
                      <a:pt x="362" y="104"/>
                    </a:lnTo>
                    <a:lnTo>
                      <a:pt x="373" y="90"/>
                    </a:lnTo>
                    <a:lnTo>
                      <a:pt x="384" y="75"/>
                    </a:lnTo>
                    <a:lnTo>
                      <a:pt x="397" y="62"/>
                    </a:lnTo>
                    <a:lnTo>
                      <a:pt x="412" y="50"/>
                    </a:lnTo>
                    <a:lnTo>
                      <a:pt x="427" y="41"/>
                    </a:lnTo>
                    <a:lnTo>
                      <a:pt x="442" y="33"/>
                    </a:lnTo>
                    <a:lnTo>
                      <a:pt x="458" y="27"/>
                    </a:lnTo>
                    <a:lnTo>
                      <a:pt x="464" y="26"/>
                    </a:lnTo>
                    <a:lnTo>
                      <a:pt x="470" y="23"/>
                    </a:lnTo>
                    <a:lnTo>
                      <a:pt x="477" y="22"/>
                    </a:lnTo>
                    <a:lnTo>
                      <a:pt x="482" y="21"/>
                    </a:lnTo>
                    <a:lnTo>
                      <a:pt x="489" y="18"/>
                    </a:lnTo>
                    <a:lnTo>
                      <a:pt x="495" y="18"/>
                    </a:lnTo>
                    <a:lnTo>
                      <a:pt x="502" y="18"/>
                    </a:lnTo>
                    <a:lnTo>
                      <a:pt x="508" y="19"/>
                    </a:lnTo>
                    <a:lnTo>
                      <a:pt x="518" y="19"/>
                    </a:lnTo>
                    <a:lnTo>
                      <a:pt x="526" y="17"/>
                    </a:lnTo>
                    <a:lnTo>
                      <a:pt x="534" y="14"/>
                    </a:lnTo>
                    <a:lnTo>
                      <a:pt x="542" y="10"/>
                    </a:lnTo>
                    <a:lnTo>
                      <a:pt x="550" y="6"/>
                    </a:lnTo>
                    <a:lnTo>
                      <a:pt x="558" y="4"/>
                    </a:lnTo>
                    <a:lnTo>
                      <a:pt x="568" y="1"/>
                    </a:lnTo>
                    <a:lnTo>
                      <a:pt x="577" y="1"/>
                    </a:lnTo>
                    <a:lnTo>
                      <a:pt x="583" y="0"/>
                    </a:lnTo>
                    <a:lnTo>
                      <a:pt x="590" y="0"/>
                    </a:lnTo>
                    <a:lnTo>
                      <a:pt x="595" y="0"/>
                    </a:lnTo>
                    <a:lnTo>
                      <a:pt x="601" y="1"/>
                    </a:lnTo>
                    <a:lnTo>
                      <a:pt x="612" y="4"/>
                    </a:lnTo>
                    <a:lnTo>
                      <a:pt x="622" y="9"/>
                    </a:lnTo>
                    <a:lnTo>
                      <a:pt x="632" y="13"/>
                    </a:lnTo>
                    <a:lnTo>
                      <a:pt x="642" y="17"/>
                    </a:lnTo>
                    <a:lnTo>
                      <a:pt x="647" y="17"/>
                    </a:lnTo>
                    <a:lnTo>
                      <a:pt x="653" y="18"/>
                    </a:lnTo>
                    <a:lnTo>
                      <a:pt x="658" y="18"/>
                    </a:lnTo>
                    <a:lnTo>
                      <a:pt x="663" y="17"/>
                    </a:lnTo>
                    <a:lnTo>
                      <a:pt x="667" y="19"/>
                    </a:lnTo>
                    <a:lnTo>
                      <a:pt x="670" y="19"/>
                    </a:lnTo>
                    <a:lnTo>
                      <a:pt x="674" y="19"/>
                    </a:lnTo>
                    <a:lnTo>
                      <a:pt x="676" y="17"/>
                    </a:lnTo>
                    <a:lnTo>
                      <a:pt x="680" y="15"/>
                    </a:lnTo>
                    <a:lnTo>
                      <a:pt x="683" y="13"/>
                    </a:lnTo>
                    <a:lnTo>
                      <a:pt x="686" y="11"/>
                    </a:lnTo>
                    <a:lnTo>
                      <a:pt x="690" y="11"/>
                    </a:lnTo>
                    <a:lnTo>
                      <a:pt x="699" y="10"/>
                    </a:lnTo>
                    <a:lnTo>
                      <a:pt x="710" y="10"/>
                    </a:lnTo>
                    <a:lnTo>
                      <a:pt x="720" y="9"/>
                    </a:lnTo>
                    <a:lnTo>
                      <a:pt x="731" y="7"/>
                    </a:lnTo>
                    <a:lnTo>
                      <a:pt x="741" y="9"/>
                    </a:lnTo>
                    <a:lnTo>
                      <a:pt x="751" y="10"/>
                    </a:lnTo>
                    <a:lnTo>
                      <a:pt x="756" y="11"/>
                    </a:lnTo>
                    <a:lnTo>
                      <a:pt x="760" y="14"/>
                    </a:lnTo>
                    <a:lnTo>
                      <a:pt x="765" y="17"/>
                    </a:lnTo>
                    <a:lnTo>
                      <a:pt x="768" y="21"/>
                    </a:lnTo>
                    <a:lnTo>
                      <a:pt x="775" y="25"/>
                    </a:lnTo>
                    <a:lnTo>
                      <a:pt x="782" y="29"/>
                    </a:lnTo>
                    <a:lnTo>
                      <a:pt x="788" y="34"/>
                    </a:lnTo>
                    <a:lnTo>
                      <a:pt x="793" y="41"/>
                    </a:lnTo>
                    <a:lnTo>
                      <a:pt x="798" y="46"/>
                    </a:lnTo>
                    <a:lnTo>
                      <a:pt x="804" y="52"/>
                    </a:lnTo>
                    <a:lnTo>
                      <a:pt x="810" y="58"/>
                    </a:lnTo>
                    <a:lnTo>
                      <a:pt x="817" y="63"/>
                    </a:lnTo>
                    <a:close/>
                  </a:path>
                </a:pathLst>
              </a:custGeom>
              <a:solidFill>
                <a:srgbClr val="FFFF00"/>
              </a:solidFill>
              <a:ln w="9525">
                <a:noFill/>
                <a:round/>
                <a:headEnd/>
                <a:tailEnd/>
              </a:ln>
            </p:spPr>
            <p:txBody>
              <a:bodyPr/>
              <a:lstStyle/>
              <a:p>
                <a:endParaRPr lang="en-US" dirty="0"/>
              </a:p>
            </p:txBody>
          </p:sp>
          <p:sp>
            <p:nvSpPr>
              <p:cNvPr id="22551" name="Freeform 21"/>
              <p:cNvSpPr>
                <a:spLocks/>
              </p:cNvSpPr>
              <p:nvPr/>
            </p:nvSpPr>
            <p:spPr bwMode="auto">
              <a:xfrm>
                <a:off x="3725863" y="2303463"/>
                <a:ext cx="1231900" cy="852487"/>
              </a:xfrm>
              <a:custGeom>
                <a:avLst/>
                <a:gdLst>
                  <a:gd name="T0" fmla="*/ 391 w 776"/>
                  <a:gd name="T1" fmla="*/ 23 h 537"/>
                  <a:gd name="T2" fmla="*/ 401 w 776"/>
                  <a:gd name="T3" fmla="*/ 53 h 537"/>
                  <a:gd name="T4" fmla="*/ 380 w 776"/>
                  <a:gd name="T5" fmla="*/ 76 h 537"/>
                  <a:gd name="T6" fmla="*/ 376 w 776"/>
                  <a:gd name="T7" fmla="*/ 121 h 537"/>
                  <a:gd name="T8" fmla="*/ 409 w 776"/>
                  <a:gd name="T9" fmla="*/ 150 h 537"/>
                  <a:gd name="T10" fmla="*/ 453 w 776"/>
                  <a:gd name="T11" fmla="*/ 164 h 537"/>
                  <a:gd name="T12" fmla="*/ 490 w 776"/>
                  <a:gd name="T13" fmla="*/ 136 h 537"/>
                  <a:gd name="T14" fmla="*/ 549 w 776"/>
                  <a:gd name="T15" fmla="*/ 120 h 537"/>
                  <a:gd name="T16" fmla="*/ 622 w 776"/>
                  <a:gd name="T17" fmla="*/ 143 h 537"/>
                  <a:gd name="T18" fmla="*/ 655 w 776"/>
                  <a:gd name="T19" fmla="*/ 148 h 537"/>
                  <a:gd name="T20" fmla="*/ 694 w 776"/>
                  <a:gd name="T21" fmla="*/ 172 h 537"/>
                  <a:gd name="T22" fmla="*/ 738 w 776"/>
                  <a:gd name="T23" fmla="*/ 201 h 537"/>
                  <a:gd name="T24" fmla="*/ 769 w 776"/>
                  <a:gd name="T25" fmla="*/ 247 h 537"/>
                  <a:gd name="T26" fmla="*/ 775 w 776"/>
                  <a:gd name="T27" fmla="*/ 284 h 537"/>
                  <a:gd name="T28" fmla="*/ 744 w 776"/>
                  <a:gd name="T29" fmla="*/ 315 h 537"/>
                  <a:gd name="T30" fmla="*/ 719 w 776"/>
                  <a:gd name="T31" fmla="*/ 327 h 537"/>
                  <a:gd name="T32" fmla="*/ 703 w 776"/>
                  <a:gd name="T33" fmla="*/ 334 h 537"/>
                  <a:gd name="T34" fmla="*/ 625 w 776"/>
                  <a:gd name="T35" fmla="*/ 317 h 537"/>
                  <a:gd name="T36" fmla="*/ 567 w 776"/>
                  <a:gd name="T37" fmla="*/ 296 h 537"/>
                  <a:gd name="T38" fmla="*/ 531 w 776"/>
                  <a:gd name="T39" fmla="*/ 278 h 537"/>
                  <a:gd name="T40" fmla="*/ 520 w 776"/>
                  <a:gd name="T41" fmla="*/ 276 h 537"/>
                  <a:gd name="T42" fmla="*/ 482 w 776"/>
                  <a:gd name="T43" fmla="*/ 256 h 537"/>
                  <a:gd name="T44" fmla="*/ 457 w 776"/>
                  <a:gd name="T45" fmla="*/ 248 h 537"/>
                  <a:gd name="T46" fmla="*/ 439 w 776"/>
                  <a:gd name="T47" fmla="*/ 243 h 537"/>
                  <a:gd name="T48" fmla="*/ 423 w 776"/>
                  <a:gd name="T49" fmla="*/ 233 h 537"/>
                  <a:gd name="T50" fmla="*/ 389 w 776"/>
                  <a:gd name="T51" fmla="*/ 227 h 537"/>
                  <a:gd name="T52" fmla="*/ 350 w 776"/>
                  <a:gd name="T53" fmla="*/ 231 h 537"/>
                  <a:gd name="T54" fmla="*/ 311 w 776"/>
                  <a:gd name="T55" fmla="*/ 250 h 537"/>
                  <a:gd name="T56" fmla="*/ 288 w 776"/>
                  <a:gd name="T57" fmla="*/ 279 h 537"/>
                  <a:gd name="T58" fmla="*/ 269 w 776"/>
                  <a:gd name="T59" fmla="*/ 336 h 537"/>
                  <a:gd name="T60" fmla="*/ 279 w 776"/>
                  <a:gd name="T61" fmla="*/ 370 h 537"/>
                  <a:gd name="T62" fmla="*/ 304 w 776"/>
                  <a:gd name="T63" fmla="*/ 394 h 537"/>
                  <a:gd name="T64" fmla="*/ 304 w 776"/>
                  <a:gd name="T65" fmla="*/ 401 h 537"/>
                  <a:gd name="T66" fmla="*/ 338 w 776"/>
                  <a:gd name="T67" fmla="*/ 430 h 537"/>
                  <a:gd name="T68" fmla="*/ 376 w 776"/>
                  <a:gd name="T69" fmla="*/ 447 h 537"/>
                  <a:gd name="T70" fmla="*/ 382 w 776"/>
                  <a:gd name="T71" fmla="*/ 459 h 537"/>
                  <a:gd name="T72" fmla="*/ 349 w 776"/>
                  <a:gd name="T73" fmla="*/ 492 h 537"/>
                  <a:gd name="T74" fmla="*/ 306 w 776"/>
                  <a:gd name="T75" fmla="*/ 518 h 537"/>
                  <a:gd name="T76" fmla="*/ 279 w 776"/>
                  <a:gd name="T77" fmla="*/ 536 h 537"/>
                  <a:gd name="T78" fmla="*/ 258 w 776"/>
                  <a:gd name="T79" fmla="*/ 516 h 537"/>
                  <a:gd name="T80" fmla="*/ 233 w 776"/>
                  <a:gd name="T81" fmla="*/ 503 h 537"/>
                  <a:gd name="T82" fmla="*/ 211 w 776"/>
                  <a:gd name="T83" fmla="*/ 499 h 537"/>
                  <a:gd name="T84" fmla="*/ 163 w 776"/>
                  <a:gd name="T85" fmla="*/ 471 h 537"/>
                  <a:gd name="T86" fmla="*/ 105 w 776"/>
                  <a:gd name="T87" fmla="*/ 407 h 537"/>
                  <a:gd name="T88" fmla="*/ 60 w 776"/>
                  <a:gd name="T89" fmla="*/ 356 h 537"/>
                  <a:gd name="T90" fmla="*/ 24 w 776"/>
                  <a:gd name="T91" fmla="*/ 263 h 537"/>
                  <a:gd name="T92" fmla="*/ 2 w 776"/>
                  <a:gd name="T93" fmla="*/ 176 h 537"/>
                  <a:gd name="T94" fmla="*/ 6 w 776"/>
                  <a:gd name="T95" fmla="*/ 170 h 537"/>
                  <a:gd name="T96" fmla="*/ 40 w 776"/>
                  <a:gd name="T97" fmla="*/ 156 h 537"/>
                  <a:gd name="T98" fmla="*/ 70 w 776"/>
                  <a:gd name="T99" fmla="*/ 148 h 537"/>
                  <a:gd name="T100" fmla="*/ 84 w 776"/>
                  <a:gd name="T101" fmla="*/ 117 h 537"/>
                  <a:gd name="T102" fmla="*/ 116 w 776"/>
                  <a:gd name="T103" fmla="*/ 116 h 537"/>
                  <a:gd name="T104" fmla="*/ 149 w 776"/>
                  <a:gd name="T105" fmla="*/ 98 h 537"/>
                  <a:gd name="T106" fmla="*/ 166 w 776"/>
                  <a:gd name="T107" fmla="*/ 62 h 537"/>
                  <a:gd name="T108" fmla="*/ 176 w 776"/>
                  <a:gd name="T109" fmla="*/ 67 h 537"/>
                  <a:gd name="T110" fmla="*/ 182 w 776"/>
                  <a:gd name="T111" fmla="*/ 76 h 537"/>
                  <a:gd name="T112" fmla="*/ 198 w 776"/>
                  <a:gd name="T113" fmla="*/ 70 h 537"/>
                  <a:gd name="T114" fmla="*/ 203 w 776"/>
                  <a:gd name="T115" fmla="*/ 43 h 537"/>
                  <a:gd name="T116" fmla="*/ 222 w 776"/>
                  <a:gd name="T117" fmla="*/ 33 h 537"/>
                  <a:gd name="T118" fmla="*/ 237 w 776"/>
                  <a:gd name="T119" fmla="*/ 53 h 537"/>
                  <a:gd name="T120" fmla="*/ 252 w 776"/>
                  <a:gd name="T121" fmla="*/ 34 h 537"/>
                  <a:gd name="T122" fmla="*/ 267 w 776"/>
                  <a:gd name="T123" fmla="*/ 8 h 537"/>
                  <a:gd name="T124" fmla="*/ 299 w 776"/>
                  <a:gd name="T125" fmla="*/ 1 h 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6"/>
                  <a:gd name="T190" fmla="*/ 0 h 537"/>
                  <a:gd name="T191" fmla="*/ 776 w 776"/>
                  <a:gd name="T192" fmla="*/ 537 h 5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6" h="537">
                    <a:moveTo>
                      <a:pt x="342" y="9"/>
                    </a:moveTo>
                    <a:lnTo>
                      <a:pt x="352" y="10"/>
                    </a:lnTo>
                    <a:lnTo>
                      <a:pt x="363" y="13"/>
                    </a:lnTo>
                    <a:lnTo>
                      <a:pt x="372" y="15"/>
                    </a:lnTo>
                    <a:lnTo>
                      <a:pt x="381" y="18"/>
                    </a:lnTo>
                    <a:lnTo>
                      <a:pt x="391" y="23"/>
                    </a:lnTo>
                    <a:lnTo>
                      <a:pt x="399" y="29"/>
                    </a:lnTo>
                    <a:lnTo>
                      <a:pt x="406" y="37"/>
                    </a:lnTo>
                    <a:lnTo>
                      <a:pt x="412" y="46"/>
                    </a:lnTo>
                    <a:lnTo>
                      <a:pt x="408" y="47"/>
                    </a:lnTo>
                    <a:lnTo>
                      <a:pt x="404" y="50"/>
                    </a:lnTo>
                    <a:lnTo>
                      <a:pt x="401" y="53"/>
                    </a:lnTo>
                    <a:lnTo>
                      <a:pt x="396" y="55"/>
                    </a:lnTo>
                    <a:lnTo>
                      <a:pt x="393" y="59"/>
                    </a:lnTo>
                    <a:lnTo>
                      <a:pt x="389" y="63"/>
                    </a:lnTo>
                    <a:lnTo>
                      <a:pt x="386" y="66"/>
                    </a:lnTo>
                    <a:lnTo>
                      <a:pt x="381" y="68"/>
                    </a:lnTo>
                    <a:lnTo>
                      <a:pt x="380" y="76"/>
                    </a:lnTo>
                    <a:lnTo>
                      <a:pt x="378" y="84"/>
                    </a:lnTo>
                    <a:lnTo>
                      <a:pt x="376" y="92"/>
                    </a:lnTo>
                    <a:lnTo>
                      <a:pt x="373" y="102"/>
                    </a:lnTo>
                    <a:lnTo>
                      <a:pt x="373" y="109"/>
                    </a:lnTo>
                    <a:lnTo>
                      <a:pt x="374" y="117"/>
                    </a:lnTo>
                    <a:lnTo>
                      <a:pt x="376" y="121"/>
                    </a:lnTo>
                    <a:lnTo>
                      <a:pt x="377" y="125"/>
                    </a:lnTo>
                    <a:lnTo>
                      <a:pt x="379" y="129"/>
                    </a:lnTo>
                    <a:lnTo>
                      <a:pt x="382" y="132"/>
                    </a:lnTo>
                    <a:lnTo>
                      <a:pt x="392" y="137"/>
                    </a:lnTo>
                    <a:lnTo>
                      <a:pt x="400" y="144"/>
                    </a:lnTo>
                    <a:lnTo>
                      <a:pt x="409" y="150"/>
                    </a:lnTo>
                    <a:lnTo>
                      <a:pt x="418" y="156"/>
                    </a:lnTo>
                    <a:lnTo>
                      <a:pt x="427" y="161"/>
                    </a:lnTo>
                    <a:lnTo>
                      <a:pt x="437" y="165"/>
                    </a:lnTo>
                    <a:lnTo>
                      <a:pt x="442" y="165"/>
                    </a:lnTo>
                    <a:lnTo>
                      <a:pt x="447" y="165"/>
                    </a:lnTo>
                    <a:lnTo>
                      <a:pt x="453" y="164"/>
                    </a:lnTo>
                    <a:lnTo>
                      <a:pt x="459" y="162"/>
                    </a:lnTo>
                    <a:lnTo>
                      <a:pt x="466" y="160"/>
                    </a:lnTo>
                    <a:lnTo>
                      <a:pt x="472" y="156"/>
                    </a:lnTo>
                    <a:lnTo>
                      <a:pt x="479" y="149"/>
                    </a:lnTo>
                    <a:lnTo>
                      <a:pt x="485" y="144"/>
                    </a:lnTo>
                    <a:lnTo>
                      <a:pt x="490" y="136"/>
                    </a:lnTo>
                    <a:lnTo>
                      <a:pt x="494" y="128"/>
                    </a:lnTo>
                    <a:lnTo>
                      <a:pt x="499" y="120"/>
                    </a:lnTo>
                    <a:lnTo>
                      <a:pt x="502" y="113"/>
                    </a:lnTo>
                    <a:lnTo>
                      <a:pt x="519" y="116"/>
                    </a:lnTo>
                    <a:lnTo>
                      <a:pt x="534" y="117"/>
                    </a:lnTo>
                    <a:lnTo>
                      <a:pt x="549" y="120"/>
                    </a:lnTo>
                    <a:lnTo>
                      <a:pt x="562" y="123"/>
                    </a:lnTo>
                    <a:lnTo>
                      <a:pt x="576" y="125"/>
                    </a:lnTo>
                    <a:lnTo>
                      <a:pt x="590" y="129"/>
                    </a:lnTo>
                    <a:lnTo>
                      <a:pt x="603" y="135"/>
                    </a:lnTo>
                    <a:lnTo>
                      <a:pt x="617" y="143"/>
                    </a:lnTo>
                    <a:lnTo>
                      <a:pt x="622" y="143"/>
                    </a:lnTo>
                    <a:lnTo>
                      <a:pt x="628" y="143"/>
                    </a:lnTo>
                    <a:lnTo>
                      <a:pt x="634" y="143"/>
                    </a:lnTo>
                    <a:lnTo>
                      <a:pt x="640" y="143"/>
                    </a:lnTo>
                    <a:lnTo>
                      <a:pt x="644" y="144"/>
                    </a:lnTo>
                    <a:lnTo>
                      <a:pt x="650" y="145"/>
                    </a:lnTo>
                    <a:lnTo>
                      <a:pt x="655" y="148"/>
                    </a:lnTo>
                    <a:lnTo>
                      <a:pt x="659" y="152"/>
                    </a:lnTo>
                    <a:lnTo>
                      <a:pt x="667" y="154"/>
                    </a:lnTo>
                    <a:lnTo>
                      <a:pt x="674" y="157"/>
                    </a:lnTo>
                    <a:lnTo>
                      <a:pt x="681" y="162"/>
                    </a:lnTo>
                    <a:lnTo>
                      <a:pt x="687" y="166"/>
                    </a:lnTo>
                    <a:lnTo>
                      <a:pt x="694" y="172"/>
                    </a:lnTo>
                    <a:lnTo>
                      <a:pt x="701" y="176"/>
                    </a:lnTo>
                    <a:lnTo>
                      <a:pt x="708" y="178"/>
                    </a:lnTo>
                    <a:lnTo>
                      <a:pt x="715" y="181"/>
                    </a:lnTo>
                    <a:lnTo>
                      <a:pt x="722" y="188"/>
                    </a:lnTo>
                    <a:lnTo>
                      <a:pt x="730" y="194"/>
                    </a:lnTo>
                    <a:lnTo>
                      <a:pt x="738" y="201"/>
                    </a:lnTo>
                    <a:lnTo>
                      <a:pt x="745" y="207"/>
                    </a:lnTo>
                    <a:lnTo>
                      <a:pt x="752" y="214"/>
                    </a:lnTo>
                    <a:lnTo>
                      <a:pt x="757" y="222"/>
                    </a:lnTo>
                    <a:lnTo>
                      <a:pt x="762" y="231"/>
                    </a:lnTo>
                    <a:lnTo>
                      <a:pt x="765" y="242"/>
                    </a:lnTo>
                    <a:lnTo>
                      <a:pt x="769" y="247"/>
                    </a:lnTo>
                    <a:lnTo>
                      <a:pt x="771" y="252"/>
                    </a:lnTo>
                    <a:lnTo>
                      <a:pt x="774" y="259"/>
                    </a:lnTo>
                    <a:lnTo>
                      <a:pt x="775" y="264"/>
                    </a:lnTo>
                    <a:lnTo>
                      <a:pt x="776" y="271"/>
                    </a:lnTo>
                    <a:lnTo>
                      <a:pt x="776" y="278"/>
                    </a:lnTo>
                    <a:lnTo>
                      <a:pt x="775" y="284"/>
                    </a:lnTo>
                    <a:lnTo>
                      <a:pt x="774" y="291"/>
                    </a:lnTo>
                    <a:lnTo>
                      <a:pt x="768" y="295"/>
                    </a:lnTo>
                    <a:lnTo>
                      <a:pt x="762" y="299"/>
                    </a:lnTo>
                    <a:lnTo>
                      <a:pt x="756" y="304"/>
                    </a:lnTo>
                    <a:lnTo>
                      <a:pt x="749" y="309"/>
                    </a:lnTo>
                    <a:lnTo>
                      <a:pt x="744" y="315"/>
                    </a:lnTo>
                    <a:lnTo>
                      <a:pt x="738" y="319"/>
                    </a:lnTo>
                    <a:lnTo>
                      <a:pt x="731" y="323"/>
                    </a:lnTo>
                    <a:lnTo>
                      <a:pt x="723" y="324"/>
                    </a:lnTo>
                    <a:lnTo>
                      <a:pt x="722" y="325"/>
                    </a:lnTo>
                    <a:lnTo>
                      <a:pt x="720" y="327"/>
                    </a:lnTo>
                    <a:lnTo>
                      <a:pt x="719" y="327"/>
                    </a:lnTo>
                    <a:lnTo>
                      <a:pt x="718" y="327"/>
                    </a:lnTo>
                    <a:lnTo>
                      <a:pt x="717" y="327"/>
                    </a:lnTo>
                    <a:lnTo>
                      <a:pt x="716" y="328"/>
                    </a:lnTo>
                    <a:lnTo>
                      <a:pt x="716" y="329"/>
                    </a:lnTo>
                    <a:lnTo>
                      <a:pt x="716" y="332"/>
                    </a:lnTo>
                    <a:lnTo>
                      <a:pt x="703" y="334"/>
                    </a:lnTo>
                    <a:lnTo>
                      <a:pt x="689" y="330"/>
                    </a:lnTo>
                    <a:lnTo>
                      <a:pt x="677" y="328"/>
                    </a:lnTo>
                    <a:lnTo>
                      <a:pt x="663" y="325"/>
                    </a:lnTo>
                    <a:lnTo>
                      <a:pt x="650" y="323"/>
                    </a:lnTo>
                    <a:lnTo>
                      <a:pt x="637" y="320"/>
                    </a:lnTo>
                    <a:lnTo>
                      <a:pt x="625" y="317"/>
                    </a:lnTo>
                    <a:lnTo>
                      <a:pt x="612" y="313"/>
                    </a:lnTo>
                    <a:lnTo>
                      <a:pt x="599" y="308"/>
                    </a:lnTo>
                    <a:lnTo>
                      <a:pt x="590" y="308"/>
                    </a:lnTo>
                    <a:lnTo>
                      <a:pt x="582" y="305"/>
                    </a:lnTo>
                    <a:lnTo>
                      <a:pt x="574" y="301"/>
                    </a:lnTo>
                    <a:lnTo>
                      <a:pt x="567" y="296"/>
                    </a:lnTo>
                    <a:lnTo>
                      <a:pt x="559" y="291"/>
                    </a:lnTo>
                    <a:lnTo>
                      <a:pt x="552" y="287"/>
                    </a:lnTo>
                    <a:lnTo>
                      <a:pt x="543" y="283"/>
                    </a:lnTo>
                    <a:lnTo>
                      <a:pt x="535" y="282"/>
                    </a:lnTo>
                    <a:lnTo>
                      <a:pt x="534" y="279"/>
                    </a:lnTo>
                    <a:lnTo>
                      <a:pt x="531" y="278"/>
                    </a:lnTo>
                    <a:lnTo>
                      <a:pt x="530" y="276"/>
                    </a:lnTo>
                    <a:lnTo>
                      <a:pt x="528" y="276"/>
                    </a:lnTo>
                    <a:lnTo>
                      <a:pt x="526" y="276"/>
                    </a:lnTo>
                    <a:lnTo>
                      <a:pt x="523" y="276"/>
                    </a:lnTo>
                    <a:lnTo>
                      <a:pt x="522" y="276"/>
                    </a:lnTo>
                    <a:lnTo>
                      <a:pt x="520" y="276"/>
                    </a:lnTo>
                    <a:lnTo>
                      <a:pt x="514" y="270"/>
                    </a:lnTo>
                    <a:lnTo>
                      <a:pt x="508" y="264"/>
                    </a:lnTo>
                    <a:lnTo>
                      <a:pt x="502" y="262"/>
                    </a:lnTo>
                    <a:lnTo>
                      <a:pt x="496" y="259"/>
                    </a:lnTo>
                    <a:lnTo>
                      <a:pt x="490" y="258"/>
                    </a:lnTo>
                    <a:lnTo>
                      <a:pt x="482" y="256"/>
                    </a:lnTo>
                    <a:lnTo>
                      <a:pt x="475" y="255"/>
                    </a:lnTo>
                    <a:lnTo>
                      <a:pt x="468" y="254"/>
                    </a:lnTo>
                    <a:lnTo>
                      <a:pt x="466" y="251"/>
                    </a:lnTo>
                    <a:lnTo>
                      <a:pt x="463" y="250"/>
                    </a:lnTo>
                    <a:lnTo>
                      <a:pt x="461" y="248"/>
                    </a:lnTo>
                    <a:lnTo>
                      <a:pt x="457" y="248"/>
                    </a:lnTo>
                    <a:lnTo>
                      <a:pt x="454" y="247"/>
                    </a:lnTo>
                    <a:lnTo>
                      <a:pt x="451" y="247"/>
                    </a:lnTo>
                    <a:lnTo>
                      <a:pt x="448" y="246"/>
                    </a:lnTo>
                    <a:lnTo>
                      <a:pt x="445" y="243"/>
                    </a:lnTo>
                    <a:lnTo>
                      <a:pt x="442" y="244"/>
                    </a:lnTo>
                    <a:lnTo>
                      <a:pt x="439" y="243"/>
                    </a:lnTo>
                    <a:lnTo>
                      <a:pt x="437" y="242"/>
                    </a:lnTo>
                    <a:lnTo>
                      <a:pt x="433" y="240"/>
                    </a:lnTo>
                    <a:lnTo>
                      <a:pt x="431" y="238"/>
                    </a:lnTo>
                    <a:lnTo>
                      <a:pt x="429" y="237"/>
                    </a:lnTo>
                    <a:lnTo>
                      <a:pt x="426" y="234"/>
                    </a:lnTo>
                    <a:lnTo>
                      <a:pt x="423" y="233"/>
                    </a:lnTo>
                    <a:lnTo>
                      <a:pt x="417" y="233"/>
                    </a:lnTo>
                    <a:lnTo>
                      <a:pt x="411" y="233"/>
                    </a:lnTo>
                    <a:lnTo>
                      <a:pt x="406" y="231"/>
                    </a:lnTo>
                    <a:lnTo>
                      <a:pt x="400" y="231"/>
                    </a:lnTo>
                    <a:lnTo>
                      <a:pt x="394" y="230"/>
                    </a:lnTo>
                    <a:lnTo>
                      <a:pt x="389" y="227"/>
                    </a:lnTo>
                    <a:lnTo>
                      <a:pt x="384" y="226"/>
                    </a:lnTo>
                    <a:lnTo>
                      <a:pt x="378" y="223"/>
                    </a:lnTo>
                    <a:lnTo>
                      <a:pt x="371" y="227"/>
                    </a:lnTo>
                    <a:lnTo>
                      <a:pt x="364" y="229"/>
                    </a:lnTo>
                    <a:lnTo>
                      <a:pt x="357" y="231"/>
                    </a:lnTo>
                    <a:lnTo>
                      <a:pt x="350" y="231"/>
                    </a:lnTo>
                    <a:lnTo>
                      <a:pt x="343" y="233"/>
                    </a:lnTo>
                    <a:lnTo>
                      <a:pt x="336" y="234"/>
                    </a:lnTo>
                    <a:lnTo>
                      <a:pt x="328" y="237"/>
                    </a:lnTo>
                    <a:lnTo>
                      <a:pt x="321" y="239"/>
                    </a:lnTo>
                    <a:lnTo>
                      <a:pt x="316" y="244"/>
                    </a:lnTo>
                    <a:lnTo>
                      <a:pt x="311" y="250"/>
                    </a:lnTo>
                    <a:lnTo>
                      <a:pt x="308" y="254"/>
                    </a:lnTo>
                    <a:lnTo>
                      <a:pt x="303" y="258"/>
                    </a:lnTo>
                    <a:lnTo>
                      <a:pt x="299" y="263"/>
                    </a:lnTo>
                    <a:lnTo>
                      <a:pt x="296" y="268"/>
                    </a:lnTo>
                    <a:lnTo>
                      <a:pt x="293" y="274"/>
                    </a:lnTo>
                    <a:lnTo>
                      <a:pt x="288" y="279"/>
                    </a:lnTo>
                    <a:lnTo>
                      <a:pt x="286" y="288"/>
                    </a:lnTo>
                    <a:lnTo>
                      <a:pt x="282" y="297"/>
                    </a:lnTo>
                    <a:lnTo>
                      <a:pt x="278" y="307"/>
                    </a:lnTo>
                    <a:lnTo>
                      <a:pt x="274" y="317"/>
                    </a:lnTo>
                    <a:lnTo>
                      <a:pt x="271" y="327"/>
                    </a:lnTo>
                    <a:lnTo>
                      <a:pt x="269" y="336"/>
                    </a:lnTo>
                    <a:lnTo>
                      <a:pt x="269" y="341"/>
                    </a:lnTo>
                    <a:lnTo>
                      <a:pt x="269" y="346"/>
                    </a:lnTo>
                    <a:lnTo>
                      <a:pt x="272" y="352"/>
                    </a:lnTo>
                    <a:lnTo>
                      <a:pt x="274" y="357"/>
                    </a:lnTo>
                    <a:lnTo>
                      <a:pt x="276" y="364"/>
                    </a:lnTo>
                    <a:lnTo>
                      <a:pt x="279" y="370"/>
                    </a:lnTo>
                    <a:lnTo>
                      <a:pt x="282" y="375"/>
                    </a:lnTo>
                    <a:lnTo>
                      <a:pt x="286" y="381"/>
                    </a:lnTo>
                    <a:lnTo>
                      <a:pt x="290" y="385"/>
                    </a:lnTo>
                    <a:lnTo>
                      <a:pt x="294" y="389"/>
                    </a:lnTo>
                    <a:lnTo>
                      <a:pt x="299" y="393"/>
                    </a:lnTo>
                    <a:lnTo>
                      <a:pt x="304" y="394"/>
                    </a:lnTo>
                    <a:lnTo>
                      <a:pt x="304" y="395"/>
                    </a:lnTo>
                    <a:lnTo>
                      <a:pt x="304" y="397"/>
                    </a:lnTo>
                    <a:lnTo>
                      <a:pt x="304" y="398"/>
                    </a:lnTo>
                    <a:lnTo>
                      <a:pt x="304" y="399"/>
                    </a:lnTo>
                    <a:lnTo>
                      <a:pt x="304" y="401"/>
                    </a:lnTo>
                    <a:lnTo>
                      <a:pt x="303" y="401"/>
                    </a:lnTo>
                    <a:lnTo>
                      <a:pt x="303" y="402"/>
                    </a:lnTo>
                    <a:lnTo>
                      <a:pt x="310" y="411"/>
                    </a:lnTo>
                    <a:lnTo>
                      <a:pt x="318" y="419"/>
                    </a:lnTo>
                    <a:lnTo>
                      <a:pt x="327" y="426"/>
                    </a:lnTo>
                    <a:lnTo>
                      <a:pt x="338" y="430"/>
                    </a:lnTo>
                    <a:lnTo>
                      <a:pt x="348" y="434"/>
                    </a:lnTo>
                    <a:lnTo>
                      <a:pt x="358" y="436"/>
                    </a:lnTo>
                    <a:lnTo>
                      <a:pt x="369" y="439"/>
                    </a:lnTo>
                    <a:lnTo>
                      <a:pt x="378" y="443"/>
                    </a:lnTo>
                    <a:lnTo>
                      <a:pt x="377" y="446"/>
                    </a:lnTo>
                    <a:lnTo>
                      <a:pt x="376" y="447"/>
                    </a:lnTo>
                    <a:lnTo>
                      <a:pt x="377" y="450"/>
                    </a:lnTo>
                    <a:lnTo>
                      <a:pt x="377" y="451"/>
                    </a:lnTo>
                    <a:lnTo>
                      <a:pt x="378" y="454"/>
                    </a:lnTo>
                    <a:lnTo>
                      <a:pt x="380" y="455"/>
                    </a:lnTo>
                    <a:lnTo>
                      <a:pt x="381" y="456"/>
                    </a:lnTo>
                    <a:lnTo>
                      <a:pt x="382" y="459"/>
                    </a:lnTo>
                    <a:lnTo>
                      <a:pt x="380" y="466"/>
                    </a:lnTo>
                    <a:lnTo>
                      <a:pt x="377" y="472"/>
                    </a:lnTo>
                    <a:lnTo>
                      <a:pt x="373" y="477"/>
                    </a:lnTo>
                    <a:lnTo>
                      <a:pt x="369" y="481"/>
                    </a:lnTo>
                    <a:lnTo>
                      <a:pt x="359" y="488"/>
                    </a:lnTo>
                    <a:lnTo>
                      <a:pt x="349" y="492"/>
                    </a:lnTo>
                    <a:lnTo>
                      <a:pt x="338" y="497"/>
                    </a:lnTo>
                    <a:lnTo>
                      <a:pt x="326" y="501"/>
                    </a:lnTo>
                    <a:lnTo>
                      <a:pt x="321" y="505"/>
                    </a:lnTo>
                    <a:lnTo>
                      <a:pt x="316" y="509"/>
                    </a:lnTo>
                    <a:lnTo>
                      <a:pt x="311" y="513"/>
                    </a:lnTo>
                    <a:lnTo>
                      <a:pt x="306" y="518"/>
                    </a:lnTo>
                    <a:lnTo>
                      <a:pt x="303" y="522"/>
                    </a:lnTo>
                    <a:lnTo>
                      <a:pt x="298" y="525"/>
                    </a:lnTo>
                    <a:lnTo>
                      <a:pt x="294" y="529"/>
                    </a:lnTo>
                    <a:lnTo>
                      <a:pt x="289" y="532"/>
                    </a:lnTo>
                    <a:lnTo>
                      <a:pt x="283" y="533"/>
                    </a:lnTo>
                    <a:lnTo>
                      <a:pt x="279" y="536"/>
                    </a:lnTo>
                    <a:lnTo>
                      <a:pt x="274" y="537"/>
                    </a:lnTo>
                    <a:lnTo>
                      <a:pt x="268" y="537"/>
                    </a:lnTo>
                    <a:lnTo>
                      <a:pt x="266" y="533"/>
                    </a:lnTo>
                    <a:lnTo>
                      <a:pt x="263" y="528"/>
                    </a:lnTo>
                    <a:lnTo>
                      <a:pt x="260" y="521"/>
                    </a:lnTo>
                    <a:lnTo>
                      <a:pt x="258" y="516"/>
                    </a:lnTo>
                    <a:lnTo>
                      <a:pt x="254" y="511"/>
                    </a:lnTo>
                    <a:lnTo>
                      <a:pt x="250" y="507"/>
                    </a:lnTo>
                    <a:lnTo>
                      <a:pt x="245" y="505"/>
                    </a:lnTo>
                    <a:lnTo>
                      <a:pt x="239" y="507"/>
                    </a:lnTo>
                    <a:lnTo>
                      <a:pt x="236" y="504"/>
                    </a:lnTo>
                    <a:lnTo>
                      <a:pt x="233" y="503"/>
                    </a:lnTo>
                    <a:lnTo>
                      <a:pt x="229" y="501"/>
                    </a:lnTo>
                    <a:lnTo>
                      <a:pt x="226" y="501"/>
                    </a:lnTo>
                    <a:lnTo>
                      <a:pt x="222" y="501"/>
                    </a:lnTo>
                    <a:lnTo>
                      <a:pt x="218" y="501"/>
                    </a:lnTo>
                    <a:lnTo>
                      <a:pt x="214" y="500"/>
                    </a:lnTo>
                    <a:lnTo>
                      <a:pt x="211" y="499"/>
                    </a:lnTo>
                    <a:lnTo>
                      <a:pt x="204" y="497"/>
                    </a:lnTo>
                    <a:lnTo>
                      <a:pt x="197" y="496"/>
                    </a:lnTo>
                    <a:lnTo>
                      <a:pt x="191" y="492"/>
                    </a:lnTo>
                    <a:lnTo>
                      <a:pt x="184" y="489"/>
                    </a:lnTo>
                    <a:lnTo>
                      <a:pt x="174" y="480"/>
                    </a:lnTo>
                    <a:lnTo>
                      <a:pt x="163" y="471"/>
                    </a:lnTo>
                    <a:lnTo>
                      <a:pt x="153" y="460"/>
                    </a:lnTo>
                    <a:lnTo>
                      <a:pt x="143" y="448"/>
                    </a:lnTo>
                    <a:lnTo>
                      <a:pt x="132" y="439"/>
                    </a:lnTo>
                    <a:lnTo>
                      <a:pt x="122" y="430"/>
                    </a:lnTo>
                    <a:lnTo>
                      <a:pt x="114" y="418"/>
                    </a:lnTo>
                    <a:lnTo>
                      <a:pt x="105" y="407"/>
                    </a:lnTo>
                    <a:lnTo>
                      <a:pt x="95" y="398"/>
                    </a:lnTo>
                    <a:lnTo>
                      <a:pt x="85" y="387"/>
                    </a:lnTo>
                    <a:lnTo>
                      <a:pt x="75" y="378"/>
                    </a:lnTo>
                    <a:lnTo>
                      <a:pt x="66" y="368"/>
                    </a:lnTo>
                    <a:lnTo>
                      <a:pt x="63" y="361"/>
                    </a:lnTo>
                    <a:lnTo>
                      <a:pt x="60" y="356"/>
                    </a:lnTo>
                    <a:lnTo>
                      <a:pt x="56" y="348"/>
                    </a:lnTo>
                    <a:lnTo>
                      <a:pt x="54" y="341"/>
                    </a:lnTo>
                    <a:lnTo>
                      <a:pt x="46" y="321"/>
                    </a:lnTo>
                    <a:lnTo>
                      <a:pt x="38" y="303"/>
                    </a:lnTo>
                    <a:lnTo>
                      <a:pt x="30" y="283"/>
                    </a:lnTo>
                    <a:lnTo>
                      <a:pt x="24" y="263"/>
                    </a:lnTo>
                    <a:lnTo>
                      <a:pt x="17" y="243"/>
                    </a:lnTo>
                    <a:lnTo>
                      <a:pt x="11" y="222"/>
                    </a:lnTo>
                    <a:lnTo>
                      <a:pt x="5" y="202"/>
                    </a:lnTo>
                    <a:lnTo>
                      <a:pt x="0" y="182"/>
                    </a:lnTo>
                    <a:lnTo>
                      <a:pt x="0" y="174"/>
                    </a:lnTo>
                    <a:lnTo>
                      <a:pt x="2" y="176"/>
                    </a:lnTo>
                    <a:lnTo>
                      <a:pt x="3" y="176"/>
                    </a:lnTo>
                    <a:lnTo>
                      <a:pt x="4" y="174"/>
                    </a:lnTo>
                    <a:lnTo>
                      <a:pt x="5" y="173"/>
                    </a:lnTo>
                    <a:lnTo>
                      <a:pt x="5" y="172"/>
                    </a:lnTo>
                    <a:lnTo>
                      <a:pt x="6" y="170"/>
                    </a:lnTo>
                    <a:lnTo>
                      <a:pt x="6" y="169"/>
                    </a:lnTo>
                    <a:lnTo>
                      <a:pt x="13" y="169"/>
                    </a:lnTo>
                    <a:lnTo>
                      <a:pt x="20" y="168"/>
                    </a:lnTo>
                    <a:lnTo>
                      <a:pt x="26" y="164"/>
                    </a:lnTo>
                    <a:lnTo>
                      <a:pt x="33" y="160"/>
                    </a:lnTo>
                    <a:lnTo>
                      <a:pt x="40" y="156"/>
                    </a:lnTo>
                    <a:lnTo>
                      <a:pt x="47" y="153"/>
                    </a:lnTo>
                    <a:lnTo>
                      <a:pt x="54" y="150"/>
                    </a:lnTo>
                    <a:lnTo>
                      <a:pt x="61" y="150"/>
                    </a:lnTo>
                    <a:lnTo>
                      <a:pt x="65" y="150"/>
                    </a:lnTo>
                    <a:lnTo>
                      <a:pt x="68" y="149"/>
                    </a:lnTo>
                    <a:lnTo>
                      <a:pt x="70" y="148"/>
                    </a:lnTo>
                    <a:lnTo>
                      <a:pt x="72" y="145"/>
                    </a:lnTo>
                    <a:lnTo>
                      <a:pt x="76" y="140"/>
                    </a:lnTo>
                    <a:lnTo>
                      <a:pt x="77" y="133"/>
                    </a:lnTo>
                    <a:lnTo>
                      <a:pt x="79" y="125"/>
                    </a:lnTo>
                    <a:lnTo>
                      <a:pt x="81" y="120"/>
                    </a:lnTo>
                    <a:lnTo>
                      <a:pt x="84" y="117"/>
                    </a:lnTo>
                    <a:lnTo>
                      <a:pt x="86" y="116"/>
                    </a:lnTo>
                    <a:lnTo>
                      <a:pt x="90" y="115"/>
                    </a:lnTo>
                    <a:lnTo>
                      <a:pt x="93" y="115"/>
                    </a:lnTo>
                    <a:lnTo>
                      <a:pt x="101" y="115"/>
                    </a:lnTo>
                    <a:lnTo>
                      <a:pt x="108" y="116"/>
                    </a:lnTo>
                    <a:lnTo>
                      <a:pt x="116" y="116"/>
                    </a:lnTo>
                    <a:lnTo>
                      <a:pt x="123" y="116"/>
                    </a:lnTo>
                    <a:lnTo>
                      <a:pt x="130" y="116"/>
                    </a:lnTo>
                    <a:lnTo>
                      <a:pt x="136" y="113"/>
                    </a:lnTo>
                    <a:lnTo>
                      <a:pt x="141" y="109"/>
                    </a:lnTo>
                    <a:lnTo>
                      <a:pt x="147" y="103"/>
                    </a:lnTo>
                    <a:lnTo>
                      <a:pt x="149" y="98"/>
                    </a:lnTo>
                    <a:lnTo>
                      <a:pt x="152" y="90"/>
                    </a:lnTo>
                    <a:lnTo>
                      <a:pt x="154" y="83"/>
                    </a:lnTo>
                    <a:lnTo>
                      <a:pt x="156" y="75"/>
                    </a:lnTo>
                    <a:lnTo>
                      <a:pt x="159" y="68"/>
                    </a:lnTo>
                    <a:lnTo>
                      <a:pt x="162" y="64"/>
                    </a:lnTo>
                    <a:lnTo>
                      <a:pt x="166" y="62"/>
                    </a:lnTo>
                    <a:lnTo>
                      <a:pt x="168" y="60"/>
                    </a:lnTo>
                    <a:lnTo>
                      <a:pt x="171" y="60"/>
                    </a:lnTo>
                    <a:lnTo>
                      <a:pt x="175" y="60"/>
                    </a:lnTo>
                    <a:lnTo>
                      <a:pt x="176" y="62"/>
                    </a:lnTo>
                    <a:lnTo>
                      <a:pt x="176" y="64"/>
                    </a:lnTo>
                    <a:lnTo>
                      <a:pt x="176" y="67"/>
                    </a:lnTo>
                    <a:lnTo>
                      <a:pt x="176" y="70"/>
                    </a:lnTo>
                    <a:lnTo>
                      <a:pt x="176" y="72"/>
                    </a:lnTo>
                    <a:lnTo>
                      <a:pt x="176" y="74"/>
                    </a:lnTo>
                    <a:lnTo>
                      <a:pt x="177" y="76"/>
                    </a:lnTo>
                    <a:lnTo>
                      <a:pt x="179" y="78"/>
                    </a:lnTo>
                    <a:lnTo>
                      <a:pt x="182" y="76"/>
                    </a:lnTo>
                    <a:lnTo>
                      <a:pt x="185" y="76"/>
                    </a:lnTo>
                    <a:lnTo>
                      <a:pt x="189" y="76"/>
                    </a:lnTo>
                    <a:lnTo>
                      <a:pt x="191" y="75"/>
                    </a:lnTo>
                    <a:lnTo>
                      <a:pt x="194" y="74"/>
                    </a:lnTo>
                    <a:lnTo>
                      <a:pt x="197" y="72"/>
                    </a:lnTo>
                    <a:lnTo>
                      <a:pt x="198" y="70"/>
                    </a:lnTo>
                    <a:lnTo>
                      <a:pt x="199" y="66"/>
                    </a:lnTo>
                    <a:lnTo>
                      <a:pt x="199" y="60"/>
                    </a:lnTo>
                    <a:lnTo>
                      <a:pt x="199" y="55"/>
                    </a:lnTo>
                    <a:lnTo>
                      <a:pt x="200" y="51"/>
                    </a:lnTo>
                    <a:lnTo>
                      <a:pt x="200" y="47"/>
                    </a:lnTo>
                    <a:lnTo>
                      <a:pt x="203" y="43"/>
                    </a:lnTo>
                    <a:lnTo>
                      <a:pt x="204" y="41"/>
                    </a:lnTo>
                    <a:lnTo>
                      <a:pt x="207" y="38"/>
                    </a:lnTo>
                    <a:lnTo>
                      <a:pt x="212" y="37"/>
                    </a:lnTo>
                    <a:lnTo>
                      <a:pt x="215" y="34"/>
                    </a:lnTo>
                    <a:lnTo>
                      <a:pt x="219" y="33"/>
                    </a:lnTo>
                    <a:lnTo>
                      <a:pt x="222" y="33"/>
                    </a:lnTo>
                    <a:lnTo>
                      <a:pt x="224" y="34"/>
                    </a:lnTo>
                    <a:lnTo>
                      <a:pt x="227" y="37"/>
                    </a:lnTo>
                    <a:lnTo>
                      <a:pt x="230" y="42"/>
                    </a:lnTo>
                    <a:lnTo>
                      <a:pt x="233" y="47"/>
                    </a:lnTo>
                    <a:lnTo>
                      <a:pt x="235" y="51"/>
                    </a:lnTo>
                    <a:lnTo>
                      <a:pt x="237" y="53"/>
                    </a:lnTo>
                    <a:lnTo>
                      <a:pt x="239" y="53"/>
                    </a:lnTo>
                    <a:lnTo>
                      <a:pt x="243" y="53"/>
                    </a:lnTo>
                    <a:lnTo>
                      <a:pt x="246" y="50"/>
                    </a:lnTo>
                    <a:lnTo>
                      <a:pt x="249" y="45"/>
                    </a:lnTo>
                    <a:lnTo>
                      <a:pt x="251" y="39"/>
                    </a:lnTo>
                    <a:lnTo>
                      <a:pt x="252" y="34"/>
                    </a:lnTo>
                    <a:lnTo>
                      <a:pt x="253" y="29"/>
                    </a:lnTo>
                    <a:lnTo>
                      <a:pt x="256" y="23"/>
                    </a:lnTo>
                    <a:lnTo>
                      <a:pt x="257" y="18"/>
                    </a:lnTo>
                    <a:lnTo>
                      <a:pt x="259" y="13"/>
                    </a:lnTo>
                    <a:lnTo>
                      <a:pt x="261" y="8"/>
                    </a:lnTo>
                    <a:lnTo>
                      <a:pt x="267" y="8"/>
                    </a:lnTo>
                    <a:lnTo>
                      <a:pt x="273" y="6"/>
                    </a:lnTo>
                    <a:lnTo>
                      <a:pt x="278" y="5"/>
                    </a:lnTo>
                    <a:lnTo>
                      <a:pt x="283" y="2"/>
                    </a:lnTo>
                    <a:lnTo>
                      <a:pt x="289" y="1"/>
                    </a:lnTo>
                    <a:lnTo>
                      <a:pt x="294" y="0"/>
                    </a:lnTo>
                    <a:lnTo>
                      <a:pt x="299" y="1"/>
                    </a:lnTo>
                    <a:lnTo>
                      <a:pt x="304" y="5"/>
                    </a:lnTo>
                    <a:lnTo>
                      <a:pt x="342" y="9"/>
                    </a:lnTo>
                    <a:close/>
                  </a:path>
                </a:pathLst>
              </a:custGeom>
              <a:solidFill>
                <a:srgbClr val="FFA6AB"/>
              </a:solidFill>
              <a:ln w="9525">
                <a:noFill/>
                <a:round/>
                <a:headEnd/>
                <a:tailEnd/>
              </a:ln>
            </p:spPr>
            <p:txBody>
              <a:bodyPr/>
              <a:lstStyle/>
              <a:p>
                <a:endParaRPr lang="en-US" dirty="0"/>
              </a:p>
            </p:txBody>
          </p:sp>
          <p:sp>
            <p:nvSpPr>
              <p:cNvPr id="22552" name="Freeform 22"/>
              <p:cNvSpPr>
                <a:spLocks/>
              </p:cNvSpPr>
              <p:nvPr/>
            </p:nvSpPr>
            <p:spPr bwMode="auto">
              <a:xfrm>
                <a:off x="4348163" y="2387600"/>
                <a:ext cx="150813" cy="153987"/>
              </a:xfrm>
              <a:custGeom>
                <a:avLst/>
                <a:gdLst>
                  <a:gd name="T0" fmla="*/ 63 w 95"/>
                  <a:gd name="T1" fmla="*/ 7 h 97"/>
                  <a:gd name="T2" fmla="*/ 67 w 95"/>
                  <a:gd name="T3" fmla="*/ 7 h 97"/>
                  <a:gd name="T4" fmla="*/ 71 w 95"/>
                  <a:gd name="T5" fmla="*/ 9 h 97"/>
                  <a:gd name="T6" fmla="*/ 75 w 95"/>
                  <a:gd name="T7" fmla="*/ 11 h 97"/>
                  <a:gd name="T8" fmla="*/ 78 w 95"/>
                  <a:gd name="T9" fmla="*/ 15 h 97"/>
                  <a:gd name="T10" fmla="*/ 83 w 95"/>
                  <a:gd name="T11" fmla="*/ 19 h 97"/>
                  <a:gd name="T12" fmla="*/ 86 w 95"/>
                  <a:gd name="T13" fmla="*/ 25 h 97"/>
                  <a:gd name="T14" fmla="*/ 91 w 95"/>
                  <a:gd name="T15" fmla="*/ 29 h 97"/>
                  <a:gd name="T16" fmla="*/ 94 w 95"/>
                  <a:gd name="T17" fmla="*/ 31 h 97"/>
                  <a:gd name="T18" fmla="*/ 95 w 95"/>
                  <a:gd name="T19" fmla="*/ 38 h 97"/>
                  <a:gd name="T20" fmla="*/ 95 w 95"/>
                  <a:gd name="T21" fmla="*/ 45 h 97"/>
                  <a:gd name="T22" fmla="*/ 94 w 95"/>
                  <a:gd name="T23" fmla="*/ 52 h 97"/>
                  <a:gd name="T24" fmla="*/ 93 w 95"/>
                  <a:gd name="T25" fmla="*/ 59 h 97"/>
                  <a:gd name="T26" fmla="*/ 91 w 95"/>
                  <a:gd name="T27" fmla="*/ 66 h 97"/>
                  <a:gd name="T28" fmla="*/ 87 w 95"/>
                  <a:gd name="T29" fmla="*/ 72 h 97"/>
                  <a:gd name="T30" fmla="*/ 84 w 95"/>
                  <a:gd name="T31" fmla="*/ 79 h 97"/>
                  <a:gd name="T32" fmla="*/ 80 w 95"/>
                  <a:gd name="T33" fmla="*/ 84 h 97"/>
                  <a:gd name="T34" fmla="*/ 76 w 95"/>
                  <a:gd name="T35" fmla="*/ 90 h 97"/>
                  <a:gd name="T36" fmla="*/ 72 w 95"/>
                  <a:gd name="T37" fmla="*/ 94 h 97"/>
                  <a:gd name="T38" fmla="*/ 68 w 95"/>
                  <a:gd name="T39" fmla="*/ 96 h 97"/>
                  <a:gd name="T40" fmla="*/ 63 w 95"/>
                  <a:gd name="T41" fmla="*/ 97 h 97"/>
                  <a:gd name="T42" fmla="*/ 59 w 95"/>
                  <a:gd name="T43" fmla="*/ 97 h 97"/>
                  <a:gd name="T44" fmla="*/ 54 w 95"/>
                  <a:gd name="T45" fmla="*/ 97 h 97"/>
                  <a:gd name="T46" fmla="*/ 49 w 95"/>
                  <a:gd name="T47" fmla="*/ 96 h 97"/>
                  <a:gd name="T48" fmla="*/ 45 w 95"/>
                  <a:gd name="T49" fmla="*/ 94 h 97"/>
                  <a:gd name="T50" fmla="*/ 35 w 95"/>
                  <a:gd name="T51" fmla="*/ 90 h 97"/>
                  <a:gd name="T52" fmla="*/ 26 w 95"/>
                  <a:gd name="T53" fmla="*/ 83 h 97"/>
                  <a:gd name="T54" fmla="*/ 17 w 95"/>
                  <a:gd name="T55" fmla="*/ 78 h 97"/>
                  <a:gd name="T56" fmla="*/ 8 w 95"/>
                  <a:gd name="T57" fmla="*/ 75 h 97"/>
                  <a:gd name="T58" fmla="*/ 4 w 95"/>
                  <a:gd name="T59" fmla="*/ 71 h 97"/>
                  <a:gd name="T60" fmla="*/ 2 w 95"/>
                  <a:gd name="T61" fmla="*/ 67 h 97"/>
                  <a:gd name="T62" fmla="*/ 1 w 95"/>
                  <a:gd name="T63" fmla="*/ 62 h 97"/>
                  <a:gd name="T64" fmla="*/ 0 w 95"/>
                  <a:gd name="T65" fmla="*/ 56 h 97"/>
                  <a:gd name="T66" fmla="*/ 0 w 95"/>
                  <a:gd name="T67" fmla="*/ 51 h 97"/>
                  <a:gd name="T68" fmla="*/ 0 w 95"/>
                  <a:gd name="T69" fmla="*/ 46 h 97"/>
                  <a:gd name="T70" fmla="*/ 1 w 95"/>
                  <a:gd name="T71" fmla="*/ 41 h 97"/>
                  <a:gd name="T72" fmla="*/ 2 w 95"/>
                  <a:gd name="T73" fmla="*/ 35 h 97"/>
                  <a:gd name="T74" fmla="*/ 2 w 95"/>
                  <a:gd name="T75" fmla="*/ 34 h 97"/>
                  <a:gd name="T76" fmla="*/ 3 w 95"/>
                  <a:gd name="T77" fmla="*/ 33 h 97"/>
                  <a:gd name="T78" fmla="*/ 4 w 95"/>
                  <a:gd name="T79" fmla="*/ 33 h 97"/>
                  <a:gd name="T80" fmla="*/ 4 w 95"/>
                  <a:gd name="T81" fmla="*/ 31 h 97"/>
                  <a:gd name="T82" fmla="*/ 5 w 95"/>
                  <a:gd name="T83" fmla="*/ 30 h 97"/>
                  <a:gd name="T84" fmla="*/ 5 w 95"/>
                  <a:gd name="T85" fmla="*/ 30 h 97"/>
                  <a:gd name="T86" fmla="*/ 4 w 95"/>
                  <a:gd name="T87" fmla="*/ 29 h 97"/>
                  <a:gd name="T88" fmla="*/ 4 w 95"/>
                  <a:gd name="T89" fmla="*/ 27 h 97"/>
                  <a:gd name="T90" fmla="*/ 8 w 95"/>
                  <a:gd name="T91" fmla="*/ 23 h 97"/>
                  <a:gd name="T92" fmla="*/ 11 w 95"/>
                  <a:gd name="T93" fmla="*/ 19 h 97"/>
                  <a:gd name="T94" fmla="*/ 16 w 95"/>
                  <a:gd name="T95" fmla="*/ 14 h 97"/>
                  <a:gd name="T96" fmla="*/ 20 w 95"/>
                  <a:gd name="T97" fmla="*/ 9 h 97"/>
                  <a:gd name="T98" fmla="*/ 24 w 95"/>
                  <a:gd name="T99" fmla="*/ 5 h 97"/>
                  <a:gd name="T100" fmla="*/ 30 w 95"/>
                  <a:gd name="T101" fmla="*/ 1 h 97"/>
                  <a:gd name="T102" fmla="*/ 34 w 95"/>
                  <a:gd name="T103" fmla="*/ 0 h 97"/>
                  <a:gd name="T104" fmla="*/ 40 w 95"/>
                  <a:gd name="T105" fmla="*/ 1 h 97"/>
                  <a:gd name="T106" fmla="*/ 44 w 95"/>
                  <a:gd name="T107" fmla="*/ 0 h 97"/>
                  <a:gd name="T108" fmla="*/ 47 w 95"/>
                  <a:gd name="T109" fmla="*/ 1 h 97"/>
                  <a:gd name="T110" fmla="*/ 49 w 95"/>
                  <a:gd name="T111" fmla="*/ 1 h 97"/>
                  <a:gd name="T112" fmla="*/ 52 w 95"/>
                  <a:gd name="T113" fmla="*/ 2 h 97"/>
                  <a:gd name="T114" fmla="*/ 55 w 95"/>
                  <a:gd name="T115" fmla="*/ 4 h 97"/>
                  <a:gd name="T116" fmla="*/ 57 w 95"/>
                  <a:gd name="T117" fmla="*/ 5 h 97"/>
                  <a:gd name="T118" fmla="*/ 60 w 95"/>
                  <a:gd name="T119" fmla="*/ 6 h 97"/>
                  <a:gd name="T120" fmla="*/ 63 w 95"/>
                  <a:gd name="T121" fmla="*/ 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97"/>
                  <a:gd name="T185" fmla="*/ 95 w 95"/>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97">
                    <a:moveTo>
                      <a:pt x="63" y="7"/>
                    </a:moveTo>
                    <a:lnTo>
                      <a:pt x="67" y="7"/>
                    </a:lnTo>
                    <a:lnTo>
                      <a:pt x="71" y="9"/>
                    </a:lnTo>
                    <a:lnTo>
                      <a:pt x="75" y="11"/>
                    </a:lnTo>
                    <a:lnTo>
                      <a:pt x="78" y="15"/>
                    </a:lnTo>
                    <a:lnTo>
                      <a:pt x="83" y="19"/>
                    </a:lnTo>
                    <a:lnTo>
                      <a:pt x="86" y="25"/>
                    </a:lnTo>
                    <a:lnTo>
                      <a:pt x="91" y="29"/>
                    </a:lnTo>
                    <a:lnTo>
                      <a:pt x="94" y="31"/>
                    </a:lnTo>
                    <a:lnTo>
                      <a:pt x="95" y="38"/>
                    </a:lnTo>
                    <a:lnTo>
                      <a:pt x="95" y="45"/>
                    </a:lnTo>
                    <a:lnTo>
                      <a:pt x="94" y="52"/>
                    </a:lnTo>
                    <a:lnTo>
                      <a:pt x="93" y="59"/>
                    </a:lnTo>
                    <a:lnTo>
                      <a:pt x="91" y="66"/>
                    </a:lnTo>
                    <a:lnTo>
                      <a:pt x="87" y="72"/>
                    </a:lnTo>
                    <a:lnTo>
                      <a:pt x="84" y="79"/>
                    </a:lnTo>
                    <a:lnTo>
                      <a:pt x="80" y="84"/>
                    </a:lnTo>
                    <a:lnTo>
                      <a:pt x="76" y="90"/>
                    </a:lnTo>
                    <a:lnTo>
                      <a:pt x="72" y="94"/>
                    </a:lnTo>
                    <a:lnTo>
                      <a:pt x="68" y="96"/>
                    </a:lnTo>
                    <a:lnTo>
                      <a:pt x="63" y="97"/>
                    </a:lnTo>
                    <a:lnTo>
                      <a:pt x="59" y="97"/>
                    </a:lnTo>
                    <a:lnTo>
                      <a:pt x="54" y="97"/>
                    </a:lnTo>
                    <a:lnTo>
                      <a:pt x="49" y="96"/>
                    </a:lnTo>
                    <a:lnTo>
                      <a:pt x="45" y="94"/>
                    </a:lnTo>
                    <a:lnTo>
                      <a:pt x="35" y="90"/>
                    </a:lnTo>
                    <a:lnTo>
                      <a:pt x="26" y="83"/>
                    </a:lnTo>
                    <a:lnTo>
                      <a:pt x="17" y="78"/>
                    </a:lnTo>
                    <a:lnTo>
                      <a:pt x="8" y="75"/>
                    </a:lnTo>
                    <a:lnTo>
                      <a:pt x="4" y="71"/>
                    </a:lnTo>
                    <a:lnTo>
                      <a:pt x="2" y="67"/>
                    </a:lnTo>
                    <a:lnTo>
                      <a:pt x="1" y="62"/>
                    </a:lnTo>
                    <a:lnTo>
                      <a:pt x="0" y="56"/>
                    </a:lnTo>
                    <a:lnTo>
                      <a:pt x="0" y="51"/>
                    </a:lnTo>
                    <a:lnTo>
                      <a:pt x="0" y="46"/>
                    </a:lnTo>
                    <a:lnTo>
                      <a:pt x="1" y="41"/>
                    </a:lnTo>
                    <a:lnTo>
                      <a:pt x="2" y="35"/>
                    </a:lnTo>
                    <a:lnTo>
                      <a:pt x="2" y="34"/>
                    </a:lnTo>
                    <a:lnTo>
                      <a:pt x="3" y="33"/>
                    </a:lnTo>
                    <a:lnTo>
                      <a:pt x="4" y="33"/>
                    </a:lnTo>
                    <a:lnTo>
                      <a:pt x="4" y="31"/>
                    </a:lnTo>
                    <a:lnTo>
                      <a:pt x="5" y="30"/>
                    </a:lnTo>
                    <a:lnTo>
                      <a:pt x="4" y="29"/>
                    </a:lnTo>
                    <a:lnTo>
                      <a:pt x="4" y="27"/>
                    </a:lnTo>
                    <a:lnTo>
                      <a:pt x="8" y="23"/>
                    </a:lnTo>
                    <a:lnTo>
                      <a:pt x="11" y="19"/>
                    </a:lnTo>
                    <a:lnTo>
                      <a:pt x="16" y="14"/>
                    </a:lnTo>
                    <a:lnTo>
                      <a:pt x="20" y="9"/>
                    </a:lnTo>
                    <a:lnTo>
                      <a:pt x="24" y="5"/>
                    </a:lnTo>
                    <a:lnTo>
                      <a:pt x="30" y="1"/>
                    </a:lnTo>
                    <a:lnTo>
                      <a:pt x="34" y="0"/>
                    </a:lnTo>
                    <a:lnTo>
                      <a:pt x="40" y="1"/>
                    </a:lnTo>
                    <a:lnTo>
                      <a:pt x="44" y="0"/>
                    </a:lnTo>
                    <a:lnTo>
                      <a:pt x="47" y="1"/>
                    </a:lnTo>
                    <a:lnTo>
                      <a:pt x="49" y="1"/>
                    </a:lnTo>
                    <a:lnTo>
                      <a:pt x="52" y="2"/>
                    </a:lnTo>
                    <a:lnTo>
                      <a:pt x="55" y="4"/>
                    </a:lnTo>
                    <a:lnTo>
                      <a:pt x="57" y="5"/>
                    </a:lnTo>
                    <a:lnTo>
                      <a:pt x="60" y="6"/>
                    </a:lnTo>
                    <a:lnTo>
                      <a:pt x="63" y="7"/>
                    </a:lnTo>
                    <a:close/>
                  </a:path>
                </a:pathLst>
              </a:custGeom>
              <a:solidFill>
                <a:srgbClr val="99FFFF"/>
              </a:solidFill>
              <a:ln w="9525">
                <a:noFill/>
                <a:round/>
                <a:headEnd/>
                <a:tailEnd/>
              </a:ln>
            </p:spPr>
            <p:txBody>
              <a:bodyPr/>
              <a:lstStyle/>
              <a:p>
                <a:endParaRPr lang="en-US" dirty="0"/>
              </a:p>
            </p:txBody>
          </p:sp>
          <p:sp>
            <p:nvSpPr>
              <p:cNvPr id="22553" name="Freeform 23"/>
              <p:cNvSpPr>
                <a:spLocks/>
              </p:cNvSpPr>
              <p:nvPr/>
            </p:nvSpPr>
            <p:spPr bwMode="auto">
              <a:xfrm>
                <a:off x="4518026" y="2403475"/>
                <a:ext cx="52388" cy="52387"/>
              </a:xfrm>
              <a:custGeom>
                <a:avLst/>
                <a:gdLst>
                  <a:gd name="T0" fmla="*/ 33 w 33"/>
                  <a:gd name="T1" fmla="*/ 24 h 33"/>
                  <a:gd name="T2" fmla="*/ 32 w 33"/>
                  <a:gd name="T3" fmla="*/ 21 h 33"/>
                  <a:gd name="T4" fmla="*/ 30 w 33"/>
                  <a:gd name="T5" fmla="*/ 20 h 33"/>
                  <a:gd name="T6" fmla="*/ 28 w 33"/>
                  <a:gd name="T7" fmla="*/ 20 h 33"/>
                  <a:gd name="T8" fmla="*/ 25 w 33"/>
                  <a:gd name="T9" fmla="*/ 20 h 33"/>
                  <a:gd name="T10" fmla="*/ 23 w 33"/>
                  <a:gd name="T11" fmla="*/ 20 h 33"/>
                  <a:gd name="T12" fmla="*/ 20 w 33"/>
                  <a:gd name="T13" fmla="*/ 20 h 33"/>
                  <a:gd name="T14" fmla="*/ 17 w 33"/>
                  <a:gd name="T15" fmla="*/ 20 h 33"/>
                  <a:gd name="T16" fmla="*/ 15 w 33"/>
                  <a:gd name="T17" fmla="*/ 21 h 33"/>
                  <a:gd name="T18" fmla="*/ 13 w 33"/>
                  <a:gd name="T19" fmla="*/ 23 h 33"/>
                  <a:gd name="T20" fmla="*/ 14 w 33"/>
                  <a:gd name="T21" fmla="*/ 23 h 33"/>
                  <a:gd name="T22" fmla="*/ 15 w 33"/>
                  <a:gd name="T23" fmla="*/ 24 h 33"/>
                  <a:gd name="T24" fmla="*/ 16 w 33"/>
                  <a:gd name="T25" fmla="*/ 25 h 33"/>
                  <a:gd name="T26" fmla="*/ 17 w 33"/>
                  <a:gd name="T27" fmla="*/ 27 h 33"/>
                  <a:gd name="T28" fmla="*/ 17 w 33"/>
                  <a:gd name="T29" fmla="*/ 28 h 33"/>
                  <a:gd name="T30" fmla="*/ 17 w 33"/>
                  <a:gd name="T31" fmla="*/ 29 h 33"/>
                  <a:gd name="T32" fmla="*/ 17 w 33"/>
                  <a:gd name="T33" fmla="*/ 31 h 33"/>
                  <a:gd name="T34" fmla="*/ 17 w 33"/>
                  <a:gd name="T35" fmla="*/ 32 h 33"/>
                  <a:gd name="T36" fmla="*/ 14 w 33"/>
                  <a:gd name="T37" fmla="*/ 33 h 33"/>
                  <a:gd name="T38" fmla="*/ 12 w 33"/>
                  <a:gd name="T39" fmla="*/ 33 h 33"/>
                  <a:gd name="T40" fmla="*/ 9 w 33"/>
                  <a:gd name="T41" fmla="*/ 33 h 33"/>
                  <a:gd name="T42" fmla="*/ 8 w 33"/>
                  <a:gd name="T43" fmla="*/ 32 h 33"/>
                  <a:gd name="T44" fmla="*/ 6 w 33"/>
                  <a:gd name="T45" fmla="*/ 29 h 33"/>
                  <a:gd name="T46" fmla="*/ 5 w 33"/>
                  <a:gd name="T47" fmla="*/ 24 h 33"/>
                  <a:gd name="T48" fmla="*/ 3 w 33"/>
                  <a:gd name="T49" fmla="*/ 19 h 33"/>
                  <a:gd name="T50" fmla="*/ 3 w 33"/>
                  <a:gd name="T51" fmla="*/ 12 h 33"/>
                  <a:gd name="T52" fmla="*/ 2 w 33"/>
                  <a:gd name="T53" fmla="*/ 7 h 33"/>
                  <a:gd name="T54" fmla="*/ 0 w 33"/>
                  <a:gd name="T55" fmla="*/ 3 h 33"/>
                  <a:gd name="T56" fmla="*/ 1 w 33"/>
                  <a:gd name="T57" fmla="*/ 3 h 33"/>
                  <a:gd name="T58" fmla="*/ 3 w 33"/>
                  <a:gd name="T59" fmla="*/ 1 h 33"/>
                  <a:gd name="T60" fmla="*/ 6 w 33"/>
                  <a:gd name="T61" fmla="*/ 1 h 33"/>
                  <a:gd name="T62" fmla="*/ 8 w 33"/>
                  <a:gd name="T63" fmla="*/ 0 h 33"/>
                  <a:gd name="T64" fmla="*/ 10 w 33"/>
                  <a:gd name="T65" fmla="*/ 0 h 33"/>
                  <a:gd name="T66" fmla="*/ 13 w 33"/>
                  <a:gd name="T67" fmla="*/ 0 h 33"/>
                  <a:gd name="T68" fmla="*/ 15 w 33"/>
                  <a:gd name="T69" fmla="*/ 1 h 33"/>
                  <a:gd name="T70" fmla="*/ 17 w 33"/>
                  <a:gd name="T71" fmla="*/ 3 h 33"/>
                  <a:gd name="T72" fmla="*/ 20 w 33"/>
                  <a:gd name="T73" fmla="*/ 4 h 33"/>
                  <a:gd name="T74" fmla="*/ 22 w 33"/>
                  <a:gd name="T75" fmla="*/ 7 h 33"/>
                  <a:gd name="T76" fmla="*/ 25 w 33"/>
                  <a:gd name="T77" fmla="*/ 8 h 33"/>
                  <a:gd name="T78" fmla="*/ 28 w 33"/>
                  <a:gd name="T79" fmla="*/ 11 h 33"/>
                  <a:gd name="T80" fmla="*/ 30 w 33"/>
                  <a:gd name="T81" fmla="*/ 15 h 33"/>
                  <a:gd name="T82" fmla="*/ 31 w 33"/>
                  <a:gd name="T83" fmla="*/ 17 h 33"/>
                  <a:gd name="T84" fmla="*/ 33 w 33"/>
                  <a:gd name="T85" fmla="*/ 21 h 33"/>
                  <a:gd name="T86" fmla="*/ 33 w 33"/>
                  <a:gd name="T87" fmla="*/ 24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33"/>
                  <a:gd name="T134" fmla="*/ 33 w 33"/>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33">
                    <a:moveTo>
                      <a:pt x="33" y="24"/>
                    </a:moveTo>
                    <a:lnTo>
                      <a:pt x="32" y="21"/>
                    </a:lnTo>
                    <a:lnTo>
                      <a:pt x="30" y="20"/>
                    </a:lnTo>
                    <a:lnTo>
                      <a:pt x="28" y="20"/>
                    </a:lnTo>
                    <a:lnTo>
                      <a:pt x="25" y="20"/>
                    </a:lnTo>
                    <a:lnTo>
                      <a:pt x="23" y="20"/>
                    </a:lnTo>
                    <a:lnTo>
                      <a:pt x="20" y="20"/>
                    </a:lnTo>
                    <a:lnTo>
                      <a:pt x="17" y="20"/>
                    </a:lnTo>
                    <a:lnTo>
                      <a:pt x="15" y="21"/>
                    </a:lnTo>
                    <a:lnTo>
                      <a:pt x="13" y="23"/>
                    </a:lnTo>
                    <a:lnTo>
                      <a:pt x="14" y="23"/>
                    </a:lnTo>
                    <a:lnTo>
                      <a:pt x="15" y="24"/>
                    </a:lnTo>
                    <a:lnTo>
                      <a:pt x="16" y="25"/>
                    </a:lnTo>
                    <a:lnTo>
                      <a:pt x="17" y="27"/>
                    </a:lnTo>
                    <a:lnTo>
                      <a:pt x="17" y="28"/>
                    </a:lnTo>
                    <a:lnTo>
                      <a:pt x="17" y="29"/>
                    </a:lnTo>
                    <a:lnTo>
                      <a:pt x="17" y="31"/>
                    </a:lnTo>
                    <a:lnTo>
                      <a:pt x="17" y="32"/>
                    </a:lnTo>
                    <a:lnTo>
                      <a:pt x="14" y="33"/>
                    </a:lnTo>
                    <a:lnTo>
                      <a:pt x="12" y="33"/>
                    </a:lnTo>
                    <a:lnTo>
                      <a:pt x="9" y="33"/>
                    </a:lnTo>
                    <a:lnTo>
                      <a:pt x="8" y="32"/>
                    </a:lnTo>
                    <a:lnTo>
                      <a:pt x="6" y="29"/>
                    </a:lnTo>
                    <a:lnTo>
                      <a:pt x="5" y="24"/>
                    </a:lnTo>
                    <a:lnTo>
                      <a:pt x="3" y="19"/>
                    </a:lnTo>
                    <a:lnTo>
                      <a:pt x="3" y="12"/>
                    </a:lnTo>
                    <a:lnTo>
                      <a:pt x="2" y="7"/>
                    </a:lnTo>
                    <a:lnTo>
                      <a:pt x="0" y="3"/>
                    </a:lnTo>
                    <a:lnTo>
                      <a:pt x="1" y="3"/>
                    </a:lnTo>
                    <a:lnTo>
                      <a:pt x="3" y="1"/>
                    </a:lnTo>
                    <a:lnTo>
                      <a:pt x="6" y="1"/>
                    </a:lnTo>
                    <a:lnTo>
                      <a:pt x="8" y="0"/>
                    </a:lnTo>
                    <a:lnTo>
                      <a:pt x="10" y="0"/>
                    </a:lnTo>
                    <a:lnTo>
                      <a:pt x="13" y="0"/>
                    </a:lnTo>
                    <a:lnTo>
                      <a:pt x="15" y="1"/>
                    </a:lnTo>
                    <a:lnTo>
                      <a:pt x="17" y="3"/>
                    </a:lnTo>
                    <a:lnTo>
                      <a:pt x="20" y="4"/>
                    </a:lnTo>
                    <a:lnTo>
                      <a:pt x="22" y="7"/>
                    </a:lnTo>
                    <a:lnTo>
                      <a:pt x="25" y="8"/>
                    </a:lnTo>
                    <a:lnTo>
                      <a:pt x="28" y="11"/>
                    </a:lnTo>
                    <a:lnTo>
                      <a:pt x="30" y="15"/>
                    </a:lnTo>
                    <a:lnTo>
                      <a:pt x="31" y="17"/>
                    </a:lnTo>
                    <a:lnTo>
                      <a:pt x="33" y="21"/>
                    </a:lnTo>
                    <a:lnTo>
                      <a:pt x="33" y="24"/>
                    </a:lnTo>
                    <a:close/>
                  </a:path>
                </a:pathLst>
              </a:custGeom>
              <a:solidFill>
                <a:srgbClr val="99FFFF"/>
              </a:solidFill>
              <a:ln w="9525">
                <a:noFill/>
                <a:round/>
                <a:headEnd/>
                <a:tailEnd/>
              </a:ln>
            </p:spPr>
            <p:txBody>
              <a:bodyPr/>
              <a:lstStyle/>
              <a:p>
                <a:endParaRPr lang="en-US" dirty="0"/>
              </a:p>
            </p:txBody>
          </p:sp>
          <p:sp>
            <p:nvSpPr>
              <p:cNvPr id="22554" name="Freeform 24"/>
              <p:cNvSpPr>
                <a:spLocks/>
              </p:cNvSpPr>
              <p:nvPr/>
            </p:nvSpPr>
            <p:spPr bwMode="auto">
              <a:xfrm>
                <a:off x="4562476" y="2447925"/>
                <a:ext cx="12700" cy="14287"/>
              </a:xfrm>
              <a:custGeom>
                <a:avLst/>
                <a:gdLst>
                  <a:gd name="T0" fmla="*/ 8 w 8"/>
                  <a:gd name="T1" fmla="*/ 8 h 9"/>
                  <a:gd name="T2" fmla="*/ 7 w 8"/>
                  <a:gd name="T3" fmla="*/ 8 h 9"/>
                  <a:gd name="T4" fmla="*/ 7 w 8"/>
                  <a:gd name="T5" fmla="*/ 8 h 9"/>
                  <a:gd name="T6" fmla="*/ 5 w 8"/>
                  <a:gd name="T7" fmla="*/ 9 h 9"/>
                  <a:gd name="T8" fmla="*/ 5 w 8"/>
                  <a:gd name="T9" fmla="*/ 9 h 9"/>
                  <a:gd name="T10" fmla="*/ 4 w 8"/>
                  <a:gd name="T11" fmla="*/ 9 h 9"/>
                  <a:gd name="T12" fmla="*/ 3 w 8"/>
                  <a:gd name="T13" fmla="*/ 9 h 9"/>
                  <a:gd name="T14" fmla="*/ 3 w 8"/>
                  <a:gd name="T15" fmla="*/ 9 h 9"/>
                  <a:gd name="T16" fmla="*/ 2 w 8"/>
                  <a:gd name="T17" fmla="*/ 9 h 9"/>
                  <a:gd name="T18" fmla="*/ 0 w 8"/>
                  <a:gd name="T19" fmla="*/ 5 h 9"/>
                  <a:gd name="T20" fmla="*/ 1 w 8"/>
                  <a:gd name="T21" fmla="*/ 5 h 9"/>
                  <a:gd name="T22" fmla="*/ 3 w 8"/>
                  <a:gd name="T23" fmla="*/ 4 h 9"/>
                  <a:gd name="T24" fmla="*/ 4 w 8"/>
                  <a:gd name="T25" fmla="*/ 3 h 9"/>
                  <a:gd name="T26" fmla="*/ 7 w 8"/>
                  <a:gd name="T27" fmla="*/ 1 h 9"/>
                  <a:gd name="T28" fmla="*/ 8 w 8"/>
                  <a:gd name="T29" fmla="*/ 0 h 9"/>
                  <a:gd name="T30" fmla="*/ 8 w 8"/>
                  <a:gd name="T31" fmla="*/ 1 h 9"/>
                  <a:gd name="T32" fmla="*/ 8 w 8"/>
                  <a:gd name="T33" fmla="*/ 3 h 9"/>
                  <a:gd name="T34" fmla="*/ 8 w 8"/>
                  <a:gd name="T35" fmla="*/ 8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8" y="8"/>
                    </a:moveTo>
                    <a:lnTo>
                      <a:pt x="7" y="8"/>
                    </a:lnTo>
                    <a:lnTo>
                      <a:pt x="5" y="9"/>
                    </a:lnTo>
                    <a:lnTo>
                      <a:pt x="4" y="9"/>
                    </a:lnTo>
                    <a:lnTo>
                      <a:pt x="3" y="9"/>
                    </a:lnTo>
                    <a:lnTo>
                      <a:pt x="2" y="9"/>
                    </a:lnTo>
                    <a:lnTo>
                      <a:pt x="0" y="5"/>
                    </a:lnTo>
                    <a:lnTo>
                      <a:pt x="1" y="5"/>
                    </a:lnTo>
                    <a:lnTo>
                      <a:pt x="3" y="4"/>
                    </a:lnTo>
                    <a:lnTo>
                      <a:pt x="4" y="3"/>
                    </a:lnTo>
                    <a:lnTo>
                      <a:pt x="7" y="1"/>
                    </a:lnTo>
                    <a:lnTo>
                      <a:pt x="8" y="0"/>
                    </a:lnTo>
                    <a:lnTo>
                      <a:pt x="8" y="1"/>
                    </a:lnTo>
                    <a:lnTo>
                      <a:pt x="8" y="3"/>
                    </a:lnTo>
                    <a:lnTo>
                      <a:pt x="8" y="8"/>
                    </a:lnTo>
                    <a:close/>
                  </a:path>
                </a:pathLst>
              </a:custGeom>
              <a:solidFill>
                <a:srgbClr val="FFFFFF"/>
              </a:solidFill>
              <a:ln w="9525">
                <a:noFill/>
                <a:round/>
                <a:headEnd/>
                <a:tailEnd/>
              </a:ln>
            </p:spPr>
            <p:txBody>
              <a:bodyPr/>
              <a:lstStyle/>
              <a:p>
                <a:endParaRPr lang="en-US" dirty="0"/>
              </a:p>
            </p:txBody>
          </p:sp>
          <p:sp>
            <p:nvSpPr>
              <p:cNvPr id="22555" name="Freeform 25"/>
              <p:cNvSpPr>
                <a:spLocks/>
              </p:cNvSpPr>
              <p:nvPr/>
            </p:nvSpPr>
            <p:spPr bwMode="auto">
              <a:xfrm>
                <a:off x="4437063" y="2452688"/>
                <a:ext cx="28575" cy="20637"/>
              </a:xfrm>
              <a:custGeom>
                <a:avLst/>
                <a:gdLst>
                  <a:gd name="T0" fmla="*/ 16 w 18"/>
                  <a:gd name="T1" fmla="*/ 5 h 13"/>
                  <a:gd name="T2" fmla="*/ 16 w 18"/>
                  <a:gd name="T3" fmla="*/ 6 h 13"/>
                  <a:gd name="T4" fmla="*/ 16 w 18"/>
                  <a:gd name="T5" fmla="*/ 8 h 13"/>
                  <a:gd name="T6" fmla="*/ 16 w 18"/>
                  <a:gd name="T7" fmla="*/ 9 h 13"/>
                  <a:gd name="T8" fmla="*/ 16 w 18"/>
                  <a:gd name="T9" fmla="*/ 10 h 13"/>
                  <a:gd name="T10" fmla="*/ 16 w 18"/>
                  <a:gd name="T11" fmla="*/ 10 h 13"/>
                  <a:gd name="T12" fmla="*/ 16 w 18"/>
                  <a:gd name="T13" fmla="*/ 11 h 13"/>
                  <a:gd name="T14" fmla="*/ 18 w 18"/>
                  <a:gd name="T15" fmla="*/ 13 h 13"/>
                  <a:gd name="T16" fmla="*/ 18 w 18"/>
                  <a:gd name="T17" fmla="*/ 13 h 13"/>
                  <a:gd name="T18" fmla="*/ 15 w 18"/>
                  <a:gd name="T19" fmla="*/ 13 h 13"/>
                  <a:gd name="T20" fmla="*/ 12 w 18"/>
                  <a:gd name="T21" fmla="*/ 13 h 13"/>
                  <a:gd name="T22" fmla="*/ 8 w 18"/>
                  <a:gd name="T23" fmla="*/ 13 h 13"/>
                  <a:gd name="T24" fmla="*/ 6 w 18"/>
                  <a:gd name="T25" fmla="*/ 13 h 13"/>
                  <a:gd name="T26" fmla="*/ 4 w 18"/>
                  <a:gd name="T27" fmla="*/ 13 h 13"/>
                  <a:gd name="T28" fmla="*/ 1 w 18"/>
                  <a:gd name="T29" fmla="*/ 11 h 13"/>
                  <a:gd name="T30" fmla="*/ 0 w 18"/>
                  <a:gd name="T31" fmla="*/ 9 h 13"/>
                  <a:gd name="T32" fmla="*/ 0 w 18"/>
                  <a:gd name="T33" fmla="*/ 5 h 13"/>
                  <a:gd name="T34" fmla="*/ 3 w 18"/>
                  <a:gd name="T35" fmla="*/ 4 h 13"/>
                  <a:gd name="T36" fmla="*/ 4 w 18"/>
                  <a:gd name="T37" fmla="*/ 2 h 13"/>
                  <a:gd name="T38" fmla="*/ 6 w 18"/>
                  <a:gd name="T39" fmla="*/ 1 h 13"/>
                  <a:gd name="T40" fmla="*/ 9 w 18"/>
                  <a:gd name="T41" fmla="*/ 0 h 13"/>
                  <a:gd name="T42" fmla="*/ 12 w 18"/>
                  <a:gd name="T43" fmla="*/ 0 h 13"/>
                  <a:gd name="T44" fmla="*/ 13 w 18"/>
                  <a:gd name="T45" fmla="*/ 1 h 13"/>
                  <a:gd name="T46" fmla="*/ 15 w 18"/>
                  <a:gd name="T47" fmla="*/ 2 h 13"/>
                  <a:gd name="T48" fmla="*/ 16 w 18"/>
                  <a:gd name="T49" fmla="*/ 5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6" y="5"/>
                    </a:moveTo>
                    <a:lnTo>
                      <a:pt x="16" y="6"/>
                    </a:lnTo>
                    <a:lnTo>
                      <a:pt x="16" y="8"/>
                    </a:lnTo>
                    <a:lnTo>
                      <a:pt x="16" y="9"/>
                    </a:lnTo>
                    <a:lnTo>
                      <a:pt x="16" y="10"/>
                    </a:lnTo>
                    <a:lnTo>
                      <a:pt x="16" y="11"/>
                    </a:lnTo>
                    <a:lnTo>
                      <a:pt x="18" y="13"/>
                    </a:lnTo>
                    <a:lnTo>
                      <a:pt x="15" y="13"/>
                    </a:lnTo>
                    <a:lnTo>
                      <a:pt x="12" y="13"/>
                    </a:lnTo>
                    <a:lnTo>
                      <a:pt x="8" y="13"/>
                    </a:lnTo>
                    <a:lnTo>
                      <a:pt x="6" y="13"/>
                    </a:lnTo>
                    <a:lnTo>
                      <a:pt x="4" y="13"/>
                    </a:lnTo>
                    <a:lnTo>
                      <a:pt x="1" y="11"/>
                    </a:lnTo>
                    <a:lnTo>
                      <a:pt x="0" y="9"/>
                    </a:lnTo>
                    <a:lnTo>
                      <a:pt x="0" y="5"/>
                    </a:lnTo>
                    <a:lnTo>
                      <a:pt x="3" y="4"/>
                    </a:lnTo>
                    <a:lnTo>
                      <a:pt x="4" y="2"/>
                    </a:lnTo>
                    <a:lnTo>
                      <a:pt x="6" y="1"/>
                    </a:lnTo>
                    <a:lnTo>
                      <a:pt x="9" y="0"/>
                    </a:lnTo>
                    <a:lnTo>
                      <a:pt x="12" y="0"/>
                    </a:lnTo>
                    <a:lnTo>
                      <a:pt x="13" y="1"/>
                    </a:lnTo>
                    <a:lnTo>
                      <a:pt x="15" y="2"/>
                    </a:lnTo>
                    <a:lnTo>
                      <a:pt x="16" y="5"/>
                    </a:lnTo>
                    <a:close/>
                  </a:path>
                </a:pathLst>
              </a:custGeom>
              <a:solidFill>
                <a:srgbClr val="000000"/>
              </a:solidFill>
              <a:ln w="9525">
                <a:noFill/>
                <a:round/>
                <a:headEnd/>
                <a:tailEnd/>
              </a:ln>
            </p:spPr>
            <p:txBody>
              <a:bodyPr/>
              <a:lstStyle/>
              <a:p>
                <a:endParaRPr lang="en-US" dirty="0"/>
              </a:p>
            </p:txBody>
          </p:sp>
          <p:sp>
            <p:nvSpPr>
              <p:cNvPr id="22556" name="Freeform 26"/>
              <p:cNvSpPr>
                <a:spLocks/>
              </p:cNvSpPr>
              <p:nvPr/>
            </p:nvSpPr>
            <p:spPr bwMode="auto">
              <a:xfrm>
                <a:off x="3735388" y="2455863"/>
                <a:ext cx="109538" cy="77787"/>
              </a:xfrm>
              <a:custGeom>
                <a:avLst/>
                <a:gdLst>
                  <a:gd name="T0" fmla="*/ 69 w 69"/>
                  <a:gd name="T1" fmla="*/ 7 h 49"/>
                  <a:gd name="T2" fmla="*/ 65 w 69"/>
                  <a:gd name="T3" fmla="*/ 9 h 49"/>
                  <a:gd name="T4" fmla="*/ 62 w 69"/>
                  <a:gd name="T5" fmla="*/ 12 h 49"/>
                  <a:gd name="T6" fmla="*/ 59 w 69"/>
                  <a:gd name="T7" fmla="*/ 15 h 49"/>
                  <a:gd name="T8" fmla="*/ 57 w 69"/>
                  <a:gd name="T9" fmla="*/ 19 h 49"/>
                  <a:gd name="T10" fmla="*/ 56 w 69"/>
                  <a:gd name="T11" fmla="*/ 21 h 49"/>
                  <a:gd name="T12" fmla="*/ 54 w 69"/>
                  <a:gd name="T13" fmla="*/ 25 h 49"/>
                  <a:gd name="T14" fmla="*/ 52 w 69"/>
                  <a:gd name="T15" fmla="*/ 29 h 49"/>
                  <a:gd name="T16" fmla="*/ 51 w 69"/>
                  <a:gd name="T17" fmla="*/ 33 h 49"/>
                  <a:gd name="T18" fmla="*/ 47 w 69"/>
                  <a:gd name="T19" fmla="*/ 35 h 49"/>
                  <a:gd name="T20" fmla="*/ 43 w 69"/>
                  <a:gd name="T21" fmla="*/ 36 h 49"/>
                  <a:gd name="T22" fmla="*/ 39 w 69"/>
                  <a:gd name="T23" fmla="*/ 37 h 49"/>
                  <a:gd name="T24" fmla="*/ 34 w 69"/>
                  <a:gd name="T25" fmla="*/ 39 h 49"/>
                  <a:gd name="T26" fmla="*/ 30 w 69"/>
                  <a:gd name="T27" fmla="*/ 41 h 49"/>
                  <a:gd name="T28" fmla="*/ 26 w 69"/>
                  <a:gd name="T29" fmla="*/ 43 h 49"/>
                  <a:gd name="T30" fmla="*/ 22 w 69"/>
                  <a:gd name="T31" fmla="*/ 43 h 49"/>
                  <a:gd name="T32" fmla="*/ 18 w 69"/>
                  <a:gd name="T33" fmla="*/ 43 h 49"/>
                  <a:gd name="T34" fmla="*/ 17 w 69"/>
                  <a:gd name="T35" fmla="*/ 45 h 49"/>
                  <a:gd name="T36" fmla="*/ 14 w 69"/>
                  <a:gd name="T37" fmla="*/ 47 h 49"/>
                  <a:gd name="T38" fmla="*/ 12 w 69"/>
                  <a:gd name="T39" fmla="*/ 47 h 49"/>
                  <a:gd name="T40" fmla="*/ 10 w 69"/>
                  <a:gd name="T41" fmla="*/ 48 h 49"/>
                  <a:gd name="T42" fmla="*/ 7 w 69"/>
                  <a:gd name="T43" fmla="*/ 48 h 49"/>
                  <a:gd name="T44" fmla="*/ 5 w 69"/>
                  <a:gd name="T45" fmla="*/ 48 h 49"/>
                  <a:gd name="T46" fmla="*/ 3 w 69"/>
                  <a:gd name="T47" fmla="*/ 48 h 49"/>
                  <a:gd name="T48" fmla="*/ 0 w 69"/>
                  <a:gd name="T49" fmla="*/ 49 h 49"/>
                  <a:gd name="T50" fmla="*/ 2 w 69"/>
                  <a:gd name="T51" fmla="*/ 43 h 49"/>
                  <a:gd name="T52" fmla="*/ 4 w 69"/>
                  <a:gd name="T53" fmla="*/ 35 h 49"/>
                  <a:gd name="T54" fmla="*/ 6 w 69"/>
                  <a:gd name="T55" fmla="*/ 27 h 49"/>
                  <a:gd name="T56" fmla="*/ 10 w 69"/>
                  <a:gd name="T57" fmla="*/ 20 h 49"/>
                  <a:gd name="T58" fmla="*/ 14 w 69"/>
                  <a:gd name="T59" fmla="*/ 15 h 49"/>
                  <a:gd name="T60" fmla="*/ 19 w 69"/>
                  <a:gd name="T61" fmla="*/ 9 h 49"/>
                  <a:gd name="T62" fmla="*/ 25 w 69"/>
                  <a:gd name="T63" fmla="*/ 6 h 49"/>
                  <a:gd name="T64" fmla="*/ 32 w 69"/>
                  <a:gd name="T65" fmla="*/ 3 h 49"/>
                  <a:gd name="T66" fmla="*/ 36 w 69"/>
                  <a:gd name="T67" fmla="*/ 2 h 49"/>
                  <a:gd name="T68" fmla="*/ 41 w 69"/>
                  <a:gd name="T69" fmla="*/ 0 h 49"/>
                  <a:gd name="T70" fmla="*/ 45 w 69"/>
                  <a:gd name="T71" fmla="*/ 0 h 49"/>
                  <a:gd name="T72" fmla="*/ 51 w 69"/>
                  <a:gd name="T73" fmla="*/ 0 h 49"/>
                  <a:gd name="T74" fmla="*/ 56 w 69"/>
                  <a:gd name="T75" fmla="*/ 0 h 49"/>
                  <a:gd name="T76" fmla="*/ 60 w 69"/>
                  <a:gd name="T77" fmla="*/ 2 h 49"/>
                  <a:gd name="T78" fmla="*/ 65 w 69"/>
                  <a:gd name="T79" fmla="*/ 4 h 49"/>
                  <a:gd name="T80" fmla="*/ 69 w 69"/>
                  <a:gd name="T81" fmla="*/ 7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49"/>
                  <a:gd name="T125" fmla="*/ 69 w 69"/>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49">
                    <a:moveTo>
                      <a:pt x="69" y="7"/>
                    </a:moveTo>
                    <a:lnTo>
                      <a:pt x="65" y="9"/>
                    </a:lnTo>
                    <a:lnTo>
                      <a:pt x="62" y="12"/>
                    </a:lnTo>
                    <a:lnTo>
                      <a:pt x="59" y="15"/>
                    </a:lnTo>
                    <a:lnTo>
                      <a:pt x="57" y="19"/>
                    </a:lnTo>
                    <a:lnTo>
                      <a:pt x="56" y="21"/>
                    </a:lnTo>
                    <a:lnTo>
                      <a:pt x="54" y="25"/>
                    </a:lnTo>
                    <a:lnTo>
                      <a:pt x="52" y="29"/>
                    </a:lnTo>
                    <a:lnTo>
                      <a:pt x="51" y="33"/>
                    </a:lnTo>
                    <a:lnTo>
                      <a:pt x="47" y="35"/>
                    </a:lnTo>
                    <a:lnTo>
                      <a:pt x="43" y="36"/>
                    </a:lnTo>
                    <a:lnTo>
                      <a:pt x="39" y="37"/>
                    </a:lnTo>
                    <a:lnTo>
                      <a:pt x="34" y="39"/>
                    </a:lnTo>
                    <a:lnTo>
                      <a:pt x="30" y="41"/>
                    </a:lnTo>
                    <a:lnTo>
                      <a:pt x="26" y="43"/>
                    </a:lnTo>
                    <a:lnTo>
                      <a:pt x="22" y="43"/>
                    </a:lnTo>
                    <a:lnTo>
                      <a:pt x="18" y="43"/>
                    </a:lnTo>
                    <a:lnTo>
                      <a:pt x="17" y="45"/>
                    </a:lnTo>
                    <a:lnTo>
                      <a:pt x="14" y="47"/>
                    </a:lnTo>
                    <a:lnTo>
                      <a:pt x="12" y="47"/>
                    </a:lnTo>
                    <a:lnTo>
                      <a:pt x="10" y="48"/>
                    </a:lnTo>
                    <a:lnTo>
                      <a:pt x="7" y="48"/>
                    </a:lnTo>
                    <a:lnTo>
                      <a:pt x="5" y="48"/>
                    </a:lnTo>
                    <a:lnTo>
                      <a:pt x="3" y="48"/>
                    </a:lnTo>
                    <a:lnTo>
                      <a:pt x="0" y="49"/>
                    </a:lnTo>
                    <a:lnTo>
                      <a:pt x="2" y="43"/>
                    </a:lnTo>
                    <a:lnTo>
                      <a:pt x="4" y="35"/>
                    </a:lnTo>
                    <a:lnTo>
                      <a:pt x="6" y="27"/>
                    </a:lnTo>
                    <a:lnTo>
                      <a:pt x="10" y="20"/>
                    </a:lnTo>
                    <a:lnTo>
                      <a:pt x="14" y="15"/>
                    </a:lnTo>
                    <a:lnTo>
                      <a:pt x="19" y="9"/>
                    </a:lnTo>
                    <a:lnTo>
                      <a:pt x="25" y="6"/>
                    </a:lnTo>
                    <a:lnTo>
                      <a:pt x="32" y="3"/>
                    </a:lnTo>
                    <a:lnTo>
                      <a:pt x="36" y="2"/>
                    </a:lnTo>
                    <a:lnTo>
                      <a:pt x="41" y="0"/>
                    </a:lnTo>
                    <a:lnTo>
                      <a:pt x="45" y="0"/>
                    </a:lnTo>
                    <a:lnTo>
                      <a:pt x="51" y="0"/>
                    </a:lnTo>
                    <a:lnTo>
                      <a:pt x="56" y="0"/>
                    </a:lnTo>
                    <a:lnTo>
                      <a:pt x="60" y="2"/>
                    </a:lnTo>
                    <a:lnTo>
                      <a:pt x="65" y="4"/>
                    </a:lnTo>
                    <a:lnTo>
                      <a:pt x="69" y="7"/>
                    </a:lnTo>
                    <a:close/>
                  </a:path>
                </a:pathLst>
              </a:custGeom>
              <a:solidFill>
                <a:srgbClr val="000000"/>
              </a:solidFill>
              <a:ln w="9525">
                <a:noFill/>
                <a:round/>
                <a:headEnd/>
                <a:tailEnd/>
              </a:ln>
            </p:spPr>
            <p:txBody>
              <a:bodyPr/>
              <a:lstStyle/>
              <a:p>
                <a:endParaRPr lang="en-US" dirty="0"/>
              </a:p>
            </p:txBody>
          </p:sp>
          <p:sp>
            <p:nvSpPr>
              <p:cNvPr id="22557" name="Freeform 27"/>
              <p:cNvSpPr>
                <a:spLocks/>
              </p:cNvSpPr>
              <p:nvPr/>
            </p:nvSpPr>
            <p:spPr bwMode="auto">
              <a:xfrm>
                <a:off x="6338888" y="2792413"/>
                <a:ext cx="111125" cy="41275"/>
              </a:xfrm>
              <a:custGeom>
                <a:avLst/>
                <a:gdLst>
                  <a:gd name="T0" fmla="*/ 70 w 70"/>
                  <a:gd name="T1" fmla="*/ 26 h 26"/>
                  <a:gd name="T2" fmla="*/ 62 w 70"/>
                  <a:gd name="T3" fmla="*/ 26 h 26"/>
                  <a:gd name="T4" fmla="*/ 54 w 70"/>
                  <a:gd name="T5" fmla="*/ 25 h 26"/>
                  <a:gd name="T6" fmla="*/ 46 w 70"/>
                  <a:gd name="T7" fmla="*/ 22 h 26"/>
                  <a:gd name="T8" fmla="*/ 36 w 70"/>
                  <a:gd name="T9" fmla="*/ 20 h 26"/>
                  <a:gd name="T10" fmla="*/ 28 w 70"/>
                  <a:gd name="T11" fmla="*/ 17 h 26"/>
                  <a:gd name="T12" fmla="*/ 19 w 70"/>
                  <a:gd name="T13" fmla="*/ 15 h 26"/>
                  <a:gd name="T14" fmla="*/ 10 w 70"/>
                  <a:gd name="T15" fmla="*/ 13 h 26"/>
                  <a:gd name="T16" fmla="*/ 1 w 70"/>
                  <a:gd name="T17" fmla="*/ 13 h 26"/>
                  <a:gd name="T18" fmla="*/ 1 w 70"/>
                  <a:gd name="T19" fmla="*/ 12 h 26"/>
                  <a:gd name="T20" fmla="*/ 1 w 70"/>
                  <a:gd name="T21" fmla="*/ 11 h 26"/>
                  <a:gd name="T22" fmla="*/ 0 w 70"/>
                  <a:gd name="T23" fmla="*/ 9 h 26"/>
                  <a:gd name="T24" fmla="*/ 0 w 70"/>
                  <a:gd name="T25" fmla="*/ 9 h 26"/>
                  <a:gd name="T26" fmla="*/ 0 w 70"/>
                  <a:gd name="T27" fmla="*/ 8 h 26"/>
                  <a:gd name="T28" fmla="*/ 0 w 70"/>
                  <a:gd name="T29" fmla="*/ 7 h 26"/>
                  <a:gd name="T30" fmla="*/ 0 w 70"/>
                  <a:gd name="T31" fmla="*/ 5 h 26"/>
                  <a:gd name="T32" fmla="*/ 0 w 70"/>
                  <a:gd name="T33" fmla="*/ 4 h 26"/>
                  <a:gd name="T34" fmla="*/ 5 w 70"/>
                  <a:gd name="T35" fmla="*/ 0 h 26"/>
                  <a:gd name="T36" fmla="*/ 13 w 70"/>
                  <a:gd name="T37" fmla="*/ 0 h 26"/>
                  <a:gd name="T38" fmla="*/ 23 w 70"/>
                  <a:gd name="T39" fmla="*/ 0 h 26"/>
                  <a:gd name="T40" fmla="*/ 32 w 70"/>
                  <a:gd name="T41" fmla="*/ 3 h 26"/>
                  <a:gd name="T42" fmla="*/ 41 w 70"/>
                  <a:gd name="T43" fmla="*/ 5 h 26"/>
                  <a:gd name="T44" fmla="*/ 50 w 70"/>
                  <a:gd name="T45" fmla="*/ 9 h 26"/>
                  <a:gd name="T46" fmla="*/ 57 w 70"/>
                  <a:gd name="T47" fmla="*/ 13 h 26"/>
                  <a:gd name="T48" fmla="*/ 64 w 70"/>
                  <a:gd name="T49" fmla="*/ 20 h 26"/>
                  <a:gd name="T50" fmla="*/ 70 w 70"/>
                  <a:gd name="T51" fmla="*/ 2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6"/>
                  <a:gd name="T80" fmla="*/ 70 w 70"/>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6">
                    <a:moveTo>
                      <a:pt x="70" y="26"/>
                    </a:moveTo>
                    <a:lnTo>
                      <a:pt x="62" y="26"/>
                    </a:lnTo>
                    <a:lnTo>
                      <a:pt x="54" y="25"/>
                    </a:lnTo>
                    <a:lnTo>
                      <a:pt x="46" y="22"/>
                    </a:lnTo>
                    <a:lnTo>
                      <a:pt x="36" y="20"/>
                    </a:lnTo>
                    <a:lnTo>
                      <a:pt x="28" y="17"/>
                    </a:lnTo>
                    <a:lnTo>
                      <a:pt x="19" y="15"/>
                    </a:lnTo>
                    <a:lnTo>
                      <a:pt x="10" y="13"/>
                    </a:lnTo>
                    <a:lnTo>
                      <a:pt x="1" y="13"/>
                    </a:lnTo>
                    <a:lnTo>
                      <a:pt x="1" y="12"/>
                    </a:lnTo>
                    <a:lnTo>
                      <a:pt x="1" y="11"/>
                    </a:lnTo>
                    <a:lnTo>
                      <a:pt x="0" y="9"/>
                    </a:lnTo>
                    <a:lnTo>
                      <a:pt x="0" y="8"/>
                    </a:lnTo>
                    <a:lnTo>
                      <a:pt x="0" y="7"/>
                    </a:lnTo>
                    <a:lnTo>
                      <a:pt x="0" y="5"/>
                    </a:lnTo>
                    <a:lnTo>
                      <a:pt x="0" y="4"/>
                    </a:lnTo>
                    <a:lnTo>
                      <a:pt x="5" y="0"/>
                    </a:lnTo>
                    <a:lnTo>
                      <a:pt x="13" y="0"/>
                    </a:lnTo>
                    <a:lnTo>
                      <a:pt x="23" y="0"/>
                    </a:lnTo>
                    <a:lnTo>
                      <a:pt x="32" y="3"/>
                    </a:lnTo>
                    <a:lnTo>
                      <a:pt x="41" y="5"/>
                    </a:lnTo>
                    <a:lnTo>
                      <a:pt x="50" y="9"/>
                    </a:lnTo>
                    <a:lnTo>
                      <a:pt x="57" y="13"/>
                    </a:lnTo>
                    <a:lnTo>
                      <a:pt x="64" y="20"/>
                    </a:lnTo>
                    <a:lnTo>
                      <a:pt x="70" y="26"/>
                    </a:lnTo>
                    <a:close/>
                  </a:path>
                </a:pathLst>
              </a:custGeom>
              <a:solidFill>
                <a:srgbClr val="000000"/>
              </a:solidFill>
              <a:ln w="9525">
                <a:noFill/>
                <a:round/>
                <a:headEnd/>
                <a:tailEnd/>
              </a:ln>
            </p:spPr>
            <p:txBody>
              <a:bodyPr/>
              <a:lstStyle/>
              <a:p>
                <a:endParaRPr lang="en-US" dirty="0"/>
              </a:p>
            </p:txBody>
          </p:sp>
          <p:sp>
            <p:nvSpPr>
              <p:cNvPr id="22558" name="Freeform 28"/>
              <p:cNvSpPr>
                <a:spLocks/>
              </p:cNvSpPr>
              <p:nvPr/>
            </p:nvSpPr>
            <p:spPr bwMode="auto">
              <a:xfrm>
                <a:off x="4330701" y="2695575"/>
                <a:ext cx="36513" cy="25400"/>
              </a:xfrm>
              <a:custGeom>
                <a:avLst/>
                <a:gdLst>
                  <a:gd name="T0" fmla="*/ 23 w 23"/>
                  <a:gd name="T1" fmla="*/ 3 h 16"/>
                  <a:gd name="T2" fmla="*/ 22 w 23"/>
                  <a:gd name="T3" fmla="*/ 4 h 16"/>
                  <a:gd name="T4" fmla="*/ 22 w 23"/>
                  <a:gd name="T5" fmla="*/ 5 h 16"/>
                  <a:gd name="T6" fmla="*/ 21 w 23"/>
                  <a:gd name="T7" fmla="*/ 5 h 16"/>
                  <a:gd name="T8" fmla="*/ 21 w 23"/>
                  <a:gd name="T9" fmla="*/ 7 h 16"/>
                  <a:gd name="T10" fmla="*/ 21 w 23"/>
                  <a:gd name="T11" fmla="*/ 8 h 16"/>
                  <a:gd name="T12" fmla="*/ 21 w 23"/>
                  <a:gd name="T13" fmla="*/ 9 h 16"/>
                  <a:gd name="T14" fmla="*/ 21 w 23"/>
                  <a:gd name="T15" fmla="*/ 11 h 16"/>
                  <a:gd name="T16" fmla="*/ 21 w 23"/>
                  <a:gd name="T17" fmla="*/ 12 h 16"/>
                  <a:gd name="T18" fmla="*/ 19 w 23"/>
                  <a:gd name="T19" fmla="*/ 15 h 16"/>
                  <a:gd name="T20" fmla="*/ 15 w 23"/>
                  <a:gd name="T21" fmla="*/ 16 h 16"/>
                  <a:gd name="T22" fmla="*/ 13 w 23"/>
                  <a:gd name="T23" fmla="*/ 16 h 16"/>
                  <a:gd name="T24" fmla="*/ 11 w 23"/>
                  <a:gd name="T25" fmla="*/ 15 h 16"/>
                  <a:gd name="T26" fmla="*/ 8 w 23"/>
                  <a:gd name="T27" fmla="*/ 13 h 16"/>
                  <a:gd name="T28" fmla="*/ 6 w 23"/>
                  <a:gd name="T29" fmla="*/ 12 h 16"/>
                  <a:gd name="T30" fmla="*/ 4 w 23"/>
                  <a:gd name="T31" fmla="*/ 11 h 16"/>
                  <a:gd name="T32" fmla="*/ 0 w 23"/>
                  <a:gd name="T33" fmla="*/ 9 h 16"/>
                  <a:gd name="T34" fmla="*/ 0 w 23"/>
                  <a:gd name="T35" fmla="*/ 4 h 16"/>
                  <a:gd name="T36" fmla="*/ 1 w 23"/>
                  <a:gd name="T37" fmla="*/ 1 h 16"/>
                  <a:gd name="T38" fmla="*/ 4 w 23"/>
                  <a:gd name="T39" fmla="*/ 0 h 16"/>
                  <a:gd name="T40" fmla="*/ 7 w 23"/>
                  <a:gd name="T41" fmla="*/ 0 h 16"/>
                  <a:gd name="T42" fmla="*/ 12 w 23"/>
                  <a:gd name="T43" fmla="*/ 1 h 16"/>
                  <a:gd name="T44" fmla="*/ 16 w 23"/>
                  <a:gd name="T45" fmla="*/ 3 h 16"/>
                  <a:gd name="T46" fmla="*/ 20 w 23"/>
                  <a:gd name="T47" fmla="*/ 4 h 16"/>
                  <a:gd name="T48" fmla="*/ 23 w 23"/>
                  <a:gd name="T49" fmla="*/ 3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6"/>
                  <a:gd name="T77" fmla="*/ 23 w 2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6">
                    <a:moveTo>
                      <a:pt x="23" y="3"/>
                    </a:moveTo>
                    <a:lnTo>
                      <a:pt x="22" y="4"/>
                    </a:lnTo>
                    <a:lnTo>
                      <a:pt x="22" y="5"/>
                    </a:lnTo>
                    <a:lnTo>
                      <a:pt x="21" y="5"/>
                    </a:lnTo>
                    <a:lnTo>
                      <a:pt x="21" y="7"/>
                    </a:lnTo>
                    <a:lnTo>
                      <a:pt x="21" y="8"/>
                    </a:lnTo>
                    <a:lnTo>
                      <a:pt x="21" y="9"/>
                    </a:lnTo>
                    <a:lnTo>
                      <a:pt x="21" y="11"/>
                    </a:lnTo>
                    <a:lnTo>
                      <a:pt x="21" y="12"/>
                    </a:lnTo>
                    <a:lnTo>
                      <a:pt x="19" y="15"/>
                    </a:lnTo>
                    <a:lnTo>
                      <a:pt x="15" y="16"/>
                    </a:lnTo>
                    <a:lnTo>
                      <a:pt x="13" y="16"/>
                    </a:lnTo>
                    <a:lnTo>
                      <a:pt x="11" y="15"/>
                    </a:lnTo>
                    <a:lnTo>
                      <a:pt x="8" y="13"/>
                    </a:lnTo>
                    <a:lnTo>
                      <a:pt x="6" y="12"/>
                    </a:lnTo>
                    <a:lnTo>
                      <a:pt x="4" y="11"/>
                    </a:lnTo>
                    <a:lnTo>
                      <a:pt x="0" y="9"/>
                    </a:lnTo>
                    <a:lnTo>
                      <a:pt x="0" y="4"/>
                    </a:lnTo>
                    <a:lnTo>
                      <a:pt x="1" y="1"/>
                    </a:lnTo>
                    <a:lnTo>
                      <a:pt x="4" y="0"/>
                    </a:lnTo>
                    <a:lnTo>
                      <a:pt x="7" y="0"/>
                    </a:lnTo>
                    <a:lnTo>
                      <a:pt x="12" y="1"/>
                    </a:lnTo>
                    <a:lnTo>
                      <a:pt x="16" y="3"/>
                    </a:lnTo>
                    <a:lnTo>
                      <a:pt x="20" y="4"/>
                    </a:lnTo>
                    <a:lnTo>
                      <a:pt x="23" y="3"/>
                    </a:lnTo>
                    <a:close/>
                  </a:path>
                </a:pathLst>
              </a:custGeom>
              <a:solidFill>
                <a:srgbClr val="FFFFFF"/>
              </a:solidFill>
              <a:ln w="9525">
                <a:noFill/>
                <a:round/>
                <a:headEnd/>
                <a:tailEnd/>
              </a:ln>
            </p:spPr>
            <p:txBody>
              <a:bodyPr/>
              <a:lstStyle/>
              <a:p>
                <a:endParaRPr lang="en-US" dirty="0"/>
              </a:p>
            </p:txBody>
          </p:sp>
          <p:sp>
            <p:nvSpPr>
              <p:cNvPr id="22559" name="Freeform 29"/>
              <p:cNvSpPr>
                <a:spLocks/>
              </p:cNvSpPr>
              <p:nvPr/>
            </p:nvSpPr>
            <p:spPr bwMode="auto">
              <a:xfrm>
                <a:off x="4391026" y="2713038"/>
                <a:ext cx="39688" cy="34925"/>
              </a:xfrm>
              <a:custGeom>
                <a:avLst/>
                <a:gdLst>
                  <a:gd name="T0" fmla="*/ 25 w 25"/>
                  <a:gd name="T1" fmla="*/ 12 h 22"/>
                  <a:gd name="T2" fmla="*/ 22 w 25"/>
                  <a:gd name="T3" fmla="*/ 13 h 22"/>
                  <a:gd name="T4" fmla="*/ 20 w 25"/>
                  <a:gd name="T5" fmla="*/ 16 h 22"/>
                  <a:gd name="T6" fmla="*/ 17 w 25"/>
                  <a:gd name="T7" fmla="*/ 18 h 22"/>
                  <a:gd name="T8" fmla="*/ 14 w 25"/>
                  <a:gd name="T9" fmla="*/ 20 h 22"/>
                  <a:gd name="T10" fmla="*/ 11 w 25"/>
                  <a:gd name="T11" fmla="*/ 21 h 22"/>
                  <a:gd name="T12" fmla="*/ 7 w 25"/>
                  <a:gd name="T13" fmla="*/ 22 h 22"/>
                  <a:gd name="T14" fmla="*/ 5 w 25"/>
                  <a:gd name="T15" fmla="*/ 22 h 22"/>
                  <a:gd name="T16" fmla="*/ 2 w 25"/>
                  <a:gd name="T17" fmla="*/ 21 h 22"/>
                  <a:gd name="T18" fmla="*/ 0 w 25"/>
                  <a:gd name="T19" fmla="*/ 18 h 22"/>
                  <a:gd name="T20" fmla="*/ 0 w 25"/>
                  <a:gd name="T21" fmla="*/ 16 h 22"/>
                  <a:gd name="T22" fmla="*/ 0 w 25"/>
                  <a:gd name="T23" fmla="*/ 13 h 22"/>
                  <a:gd name="T24" fmla="*/ 2 w 25"/>
                  <a:gd name="T25" fmla="*/ 9 h 22"/>
                  <a:gd name="T26" fmla="*/ 3 w 25"/>
                  <a:gd name="T27" fmla="*/ 6 h 22"/>
                  <a:gd name="T28" fmla="*/ 4 w 25"/>
                  <a:gd name="T29" fmla="*/ 4 h 22"/>
                  <a:gd name="T30" fmla="*/ 5 w 25"/>
                  <a:gd name="T31" fmla="*/ 1 h 22"/>
                  <a:gd name="T32" fmla="*/ 6 w 25"/>
                  <a:gd name="T33" fmla="*/ 0 h 22"/>
                  <a:gd name="T34" fmla="*/ 8 w 25"/>
                  <a:gd name="T35" fmla="*/ 1 h 22"/>
                  <a:gd name="T36" fmla="*/ 12 w 25"/>
                  <a:gd name="T37" fmla="*/ 2 h 22"/>
                  <a:gd name="T38" fmla="*/ 14 w 25"/>
                  <a:gd name="T39" fmla="*/ 2 h 22"/>
                  <a:gd name="T40" fmla="*/ 18 w 25"/>
                  <a:gd name="T41" fmla="*/ 4 h 22"/>
                  <a:gd name="T42" fmla="*/ 20 w 25"/>
                  <a:gd name="T43" fmla="*/ 5 h 22"/>
                  <a:gd name="T44" fmla="*/ 22 w 25"/>
                  <a:gd name="T45" fmla="*/ 6 h 22"/>
                  <a:gd name="T46" fmla="*/ 25 w 25"/>
                  <a:gd name="T47" fmla="*/ 9 h 22"/>
                  <a:gd name="T48" fmla="*/ 25 w 25"/>
                  <a:gd name="T49" fmla="*/ 12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2"/>
                  <a:gd name="T77" fmla="*/ 25 w 2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2">
                    <a:moveTo>
                      <a:pt x="25" y="12"/>
                    </a:moveTo>
                    <a:lnTo>
                      <a:pt x="22" y="13"/>
                    </a:lnTo>
                    <a:lnTo>
                      <a:pt x="20" y="16"/>
                    </a:lnTo>
                    <a:lnTo>
                      <a:pt x="17" y="18"/>
                    </a:lnTo>
                    <a:lnTo>
                      <a:pt x="14" y="20"/>
                    </a:lnTo>
                    <a:lnTo>
                      <a:pt x="11" y="21"/>
                    </a:lnTo>
                    <a:lnTo>
                      <a:pt x="7" y="22"/>
                    </a:lnTo>
                    <a:lnTo>
                      <a:pt x="5" y="22"/>
                    </a:lnTo>
                    <a:lnTo>
                      <a:pt x="2" y="21"/>
                    </a:lnTo>
                    <a:lnTo>
                      <a:pt x="0" y="18"/>
                    </a:lnTo>
                    <a:lnTo>
                      <a:pt x="0" y="16"/>
                    </a:lnTo>
                    <a:lnTo>
                      <a:pt x="0" y="13"/>
                    </a:lnTo>
                    <a:lnTo>
                      <a:pt x="2" y="9"/>
                    </a:lnTo>
                    <a:lnTo>
                      <a:pt x="3" y="6"/>
                    </a:lnTo>
                    <a:lnTo>
                      <a:pt x="4" y="4"/>
                    </a:lnTo>
                    <a:lnTo>
                      <a:pt x="5" y="1"/>
                    </a:lnTo>
                    <a:lnTo>
                      <a:pt x="6" y="0"/>
                    </a:lnTo>
                    <a:lnTo>
                      <a:pt x="8" y="1"/>
                    </a:lnTo>
                    <a:lnTo>
                      <a:pt x="12" y="2"/>
                    </a:lnTo>
                    <a:lnTo>
                      <a:pt x="14" y="2"/>
                    </a:lnTo>
                    <a:lnTo>
                      <a:pt x="18" y="4"/>
                    </a:lnTo>
                    <a:lnTo>
                      <a:pt x="20" y="5"/>
                    </a:lnTo>
                    <a:lnTo>
                      <a:pt x="22" y="6"/>
                    </a:lnTo>
                    <a:lnTo>
                      <a:pt x="25" y="9"/>
                    </a:lnTo>
                    <a:lnTo>
                      <a:pt x="25" y="12"/>
                    </a:lnTo>
                    <a:close/>
                  </a:path>
                </a:pathLst>
              </a:custGeom>
              <a:solidFill>
                <a:srgbClr val="FFFFFF"/>
              </a:solidFill>
              <a:ln w="9525">
                <a:noFill/>
                <a:round/>
                <a:headEnd/>
                <a:tailEnd/>
              </a:ln>
            </p:spPr>
            <p:txBody>
              <a:bodyPr/>
              <a:lstStyle/>
              <a:p>
                <a:endParaRPr lang="en-US" dirty="0"/>
              </a:p>
            </p:txBody>
          </p:sp>
          <p:sp>
            <p:nvSpPr>
              <p:cNvPr id="22560" name="Freeform 30"/>
              <p:cNvSpPr>
                <a:spLocks/>
              </p:cNvSpPr>
              <p:nvPr/>
            </p:nvSpPr>
            <p:spPr bwMode="auto">
              <a:xfrm>
                <a:off x="4451351" y="2741613"/>
                <a:ext cx="39688" cy="36512"/>
              </a:xfrm>
              <a:custGeom>
                <a:avLst/>
                <a:gdLst>
                  <a:gd name="T0" fmla="*/ 24 w 25"/>
                  <a:gd name="T1" fmla="*/ 3 h 23"/>
                  <a:gd name="T2" fmla="*/ 25 w 25"/>
                  <a:gd name="T3" fmla="*/ 6 h 23"/>
                  <a:gd name="T4" fmla="*/ 24 w 25"/>
                  <a:gd name="T5" fmla="*/ 8 h 23"/>
                  <a:gd name="T6" fmla="*/ 22 w 25"/>
                  <a:gd name="T7" fmla="*/ 9 h 23"/>
                  <a:gd name="T8" fmla="*/ 20 w 25"/>
                  <a:gd name="T9" fmla="*/ 11 h 23"/>
                  <a:gd name="T10" fmla="*/ 18 w 25"/>
                  <a:gd name="T11" fmla="*/ 11 h 23"/>
                  <a:gd name="T12" fmla="*/ 17 w 25"/>
                  <a:gd name="T13" fmla="*/ 12 h 23"/>
                  <a:gd name="T14" fmla="*/ 15 w 25"/>
                  <a:gd name="T15" fmla="*/ 15 h 23"/>
                  <a:gd name="T16" fmla="*/ 15 w 25"/>
                  <a:gd name="T17" fmla="*/ 17 h 23"/>
                  <a:gd name="T18" fmla="*/ 13 w 25"/>
                  <a:gd name="T19" fmla="*/ 17 h 23"/>
                  <a:gd name="T20" fmla="*/ 11 w 25"/>
                  <a:gd name="T21" fmla="*/ 17 h 23"/>
                  <a:gd name="T22" fmla="*/ 10 w 25"/>
                  <a:gd name="T23" fmla="*/ 19 h 23"/>
                  <a:gd name="T24" fmla="*/ 9 w 25"/>
                  <a:gd name="T25" fmla="*/ 20 h 23"/>
                  <a:gd name="T26" fmla="*/ 6 w 25"/>
                  <a:gd name="T27" fmla="*/ 21 h 23"/>
                  <a:gd name="T28" fmla="*/ 5 w 25"/>
                  <a:gd name="T29" fmla="*/ 21 h 23"/>
                  <a:gd name="T30" fmla="*/ 3 w 25"/>
                  <a:gd name="T31" fmla="*/ 23 h 23"/>
                  <a:gd name="T32" fmla="*/ 0 w 25"/>
                  <a:gd name="T33" fmla="*/ 21 h 23"/>
                  <a:gd name="T34" fmla="*/ 2 w 25"/>
                  <a:gd name="T35" fmla="*/ 19 h 23"/>
                  <a:gd name="T36" fmla="*/ 2 w 25"/>
                  <a:gd name="T37" fmla="*/ 16 h 23"/>
                  <a:gd name="T38" fmla="*/ 2 w 25"/>
                  <a:gd name="T39" fmla="*/ 13 h 23"/>
                  <a:gd name="T40" fmla="*/ 2 w 25"/>
                  <a:gd name="T41" fmla="*/ 11 h 23"/>
                  <a:gd name="T42" fmla="*/ 3 w 25"/>
                  <a:gd name="T43" fmla="*/ 8 h 23"/>
                  <a:gd name="T44" fmla="*/ 3 w 25"/>
                  <a:gd name="T45" fmla="*/ 6 h 23"/>
                  <a:gd name="T46" fmla="*/ 4 w 25"/>
                  <a:gd name="T47" fmla="*/ 3 h 23"/>
                  <a:gd name="T48" fmla="*/ 6 w 25"/>
                  <a:gd name="T49" fmla="*/ 0 h 23"/>
                  <a:gd name="T50" fmla="*/ 24 w 25"/>
                  <a:gd name="T51" fmla="*/ 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3"/>
                  <a:gd name="T80" fmla="*/ 25 w 2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3">
                    <a:moveTo>
                      <a:pt x="24" y="3"/>
                    </a:moveTo>
                    <a:lnTo>
                      <a:pt x="25" y="6"/>
                    </a:lnTo>
                    <a:lnTo>
                      <a:pt x="24" y="8"/>
                    </a:lnTo>
                    <a:lnTo>
                      <a:pt x="22" y="9"/>
                    </a:lnTo>
                    <a:lnTo>
                      <a:pt x="20" y="11"/>
                    </a:lnTo>
                    <a:lnTo>
                      <a:pt x="18" y="11"/>
                    </a:lnTo>
                    <a:lnTo>
                      <a:pt x="17" y="12"/>
                    </a:lnTo>
                    <a:lnTo>
                      <a:pt x="15" y="15"/>
                    </a:lnTo>
                    <a:lnTo>
                      <a:pt x="15" y="17"/>
                    </a:lnTo>
                    <a:lnTo>
                      <a:pt x="13" y="17"/>
                    </a:lnTo>
                    <a:lnTo>
                      <a:pt x="11" y="17"/>
                    </a:lnTo>
                    <a:lnTo>
                      <a:pt x="10" y="19"/>
                    </a:lnTo>
                    <a:lnTo>
                      <a:pt x="9" y="20"/>
                    </a:lnTo>
                    <a:lnTo>
                      <a:pt x="6" y="21"/>
                    </a:lnTo>
                    <a:lnTo>
                      <a:pt x="5" y="21"/>
                    </a:lnTo>
                    <a:lnTo>
                      <a:pt x="3" y="23"/>
                    </a:lnTo>
                    <a:lnTo>
                      <a:pt x="0" y="21"/>
                    </a:lnTo>
                    <a:lnTo>
                      <a:pt x="2" y="19"/>
                    </a:lnTo>
                    <a:lnTo>
                      <a:pt x="2" y="16"/>
                    </a:lnTo>
                    <a:lnTo>
                      <a:pt x="2" y="13"/>
                    </a:lnTo>
                    <a:lnTo>
                      <a:pt x="2" y="11"/>
                    </a:lnTo>
                    <a:lnTo>
                      <a:pt x="3" y="8"/>
                    </a:lnTo>
                    <a:lnTo>
                      <a:pt x="3" y="6"/>
                    </a:lnTo>
                    <a:lnTo>
                      <a:pt x="4" y="3"/>
                    </a:lnTo>
                    <a:lnTo>
                      <a:pt x="6" y="0"/>
                    </a:lnTo>
                    <a:lnTo>
                      <a:pt x="24" y="3"/>
                    </a:lnTo>
                    <a:close/>
                  </a:path>
                </a:pathLst>
              </a:custGeom>
              <a:solidFill>
                <a:srgbClr val="FFFFFF"/>
              </a:solidFill>
              <a:ln w="9525">
                <a:noFill/>
                <a:round/>
                <a:headEnd/>
                <a:tailEnd/>
              </a:ln>
            </p:spPr>
            <p:txBody>
              <a:bodyPr/>
              <a:lstStyle/>
              <a:p>
                <a:endParaRPr lang="en-US" dirty="0"/>
              </a:p>
            </p:txBody>
          </p:sp>
          <p:sp>
            <p:nvSpPr>
              <p:cNvPr id="22561" name="Freeform 31"/>
              <p:cNvSpPr>
                <a:spLocks/>
              </p:cNvSpPr>
              <p:nvPr/>
            </p:nvSpPr>
            <p:spPr bwMode="auto">
              <a:xfrm>
                <a:off x="4518026" y="2760663"/>
                <a:ext cx="26988" cy="39687"/>
              </a:xfrm>
              <a:custGeom>
                <a:avLst/>
                <a:gdLst>
                  <a:gd name="T0" fmla="*/ 16 w 17"/>
                  <a:gd name="T1" fmla="*/ 11 h 25"/>
                  <a:gd name="T2" fmla="*/ 16 w 17"/>
                  <a:gd name="T3" fmla="*/ 15 h 25"/>
                  <a:gd name="T4" fmla="*/ 15 w 17"/>
                  <a:gd name="T5" fmla="*/ 16 h 25"/>
                  <a:gd name="T6" fmla="*/ 13 w 17"/>
                  <a:gd name="T7" fmla="*/ 19 h 25"/>
                  <a:gd name="T8" fmla="*/ 12 w 17"/>
                  <a:gd name="T9" fmla="*/ 20 h 25"/>
                  <a:gd name="T10" fmla="*/ 9 w 17"/>
                  <a:gd name="T11" fmla="*/ 21 h 25"/>
                  <a:gd name="T12" fmla="*/ 7 w 17"/>
                  <a:gd name="T13" fmla="*/ 23 h 25"/>
                  <a:gd name="T14" fmla="*/ 6 w 17"/>
                  <a:gd name="T15" fmla="*/ 24 h 25"/>
                  <a:gd name="T16" fmla="*/ 5 w 17"/>
                  <a:gd name="T17" fmla="*/ 25 h 25"/>
                  <a:gd name="T18" fmla="*/ 0 w 17"/>
                  <a:gd name="T19" fmla="*/ 25 h 25"/>
                  <a:gd name="T20" fmla="*/ 0 w 17"/>
                  <a:gd name="T21" fmla="*/ 23 h 25"/>
                  <a:gd name="T22" fmla="*/ 0 w 17"/>
                  <a:gd name="T23" fmla="*/ 19 h 25"/>
                  <a:gd name="T24" fmla="*/ 0 w 17"/>
                  <a:gd name="T25" fmla="*/ 16 h 25"/>
                  <a:gd name="T26" fmla="*/ 1 w 17"/>
                  <a:gd name="T27" fmla="*/ 13 h 25"/>
                  <a:gd name="T28" fmla="*/ 1 w 17"/>
                  <a:gd name="T29" fmla="*/ 9 h 25"/>
                  <a:gd name="T30" fmla="*/ 2 w 17"/>
                  <a:gd name="T31" fmla="*/ 7 h 25"/>
                  <a:gd name="T32" fmla="*/ 3 w 17"/>
                  <a:gd name="T33" fmla="*/ 3 h 25"/>
                  <a:gd name="T34" fmla="*/ 5 w 17"/>
                  <a:gd name="T35" fmla="*/ 0 h 25"/>
                  <a:gd name="T36" fmla="*/ 6 w 17"/>
                  <a:gd name="T37" fmla="*/ 0 h 25"/>
                  <a:gd name="T38" fmla="*/ 8 w 17"/>
                  <a:gd name="T39" fmla="*/ 1 h 25"/>
                  <a:gd name="T40" fmla="*/ 12 w 17"/>
                  <a:gd name="T41" fmla="*/ 1 h 25"/>
                  <a:gd name="T42" fmla="*/ 14 w 17"/>
                  <a:gd name="T43" fmla="*/ 3 h 25"/>
                  <a:gd name="T44" fmla="*/ 15 w 17"/>
                  <a:gd name="T45" fmla="*/ 4 h 25"/>
                  <a:gd name="T46" fmla="*/ 17 w 17"/>
                  <a:gd name="T47" fmla="*/ 7 h 25"/>
                  <a:gd name="T48" fmla="*/ 17 w 17"/>
                  <a:gd name="T49" fmla="*/ 8 h 25"/>
                  <a:gd name="T50" fmla="*/ 16 w 17"/>
                  <a:gd name="T51" fmla="*/ 11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5"/>
                  <a:gd name="T80" fmla="*/ 17 w 1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5">
                    <a:moveTo>
                      <a:pt x="16" y="11"/>
                    </a:moveTo>
                    <a:lnTo>
                      <a:pt x="16" y="15"/>
                    </a:lnTo>
                    <a:lnTo>
                      <a:pt x="15" y="16"/>
                    </a:lnTo>
                    <a:lnTo>
                      <a:pt x="13" y="19"/>
                    </a:lnTo>
                    <a:lnTo>
                      <a:pt x="12" y="20"/>
                    </a:lnTo>
                    <a:lnTo>
                      <a:pt x="9" y="21"/>
                    </a:lnTo>
                    <a:lnTo>
                      <a:pt x="7" y="23"/>
                    </a:lnTo>
                    <a:lnTo>
                      <a:pt x="6" y="24"/>
                    </a:lnTo>
                    <a:lnTo>
                      <a:pt x="5" y="25"/>
                    </a:lnTo>
                    <a:lnTo>
                      <a:pt x="0" y="25"/>
                    </a:lnTo>
                    <a:lnTo>
                      <a:pt x="0" y="23"/>
                    </a:lnTo>
                    <a:lnTo>
                      <a:pt x="0" y="19"/>
                    </a:lnTo>
                    <a:lnTo>
                      <a:pt x="0" y="16"/>
                    </a:lnTo>
                    <a:lnTo>
                      <a:pt x="1" y="13"/>
                    </a:lnTo>
                    <a:lnTo>
                      <a:pt x="1" y="9"/>
                    </a:lnTo>
                    <a:lnTo>
                      <a:pt x="2" y="7"/>
                    </a:lnTo>
                    <a:lnTo>
                      <a:pt x="3" y="3"/>
                    </a:lnTo>
                    <a:lnTo>
                      <a:pt x="5" y="0"/>
                    </a:lnTo>
                    <a:lnTo>
                      <a:pt x="6" y="0"/>
                    </a:lnTo>
                    <a:lnTo>
                      <a:pt x="8" y="1"/>
                    </a:lnTo>
                    <a:lnTo>
                      <a:pt x="12" y="1"/>
                    </a:lnTo>
                    <a:lnTo>
                      <a:pt x="14" y="3"/>
                    </a:lnTo>
                    <a:lnTo>
                      <a:pt x="15" y="4"/>
                    </a:lnTo>
                    <a:lnTo>
                      <a:pt x="17" y="7"/>
                    </a:lnTo>
                    <a:lnTo>
                      <a:pt x="17" y="8"/>
                    </a:lnTo>
                    <a:lnTo>
                      <a:pt x="16" y="11"/>
                    </a:lnTo>
                    <a:close/>
                  </a:path>
                </a:pathLst>
              </a:custGeom>
              <a:solidFill>
                <a:srgbClr val="FFFFFF"/>
              </a:solidFill>
              <a:ln w="9525">
                <a:noFill/>
                <a:round/>
                <a:headEnd/>
                <a:tailEnd/>
              </a:ln>
            </p:spPr>
            <p:txBody>
              <a:bodyPr/>
              <a:lstStyle/>
              <a:p>
                <a:endParaRPr lang="en-US" dirty="0"/>
              </a:p>
            </p:txBody>
          </p:sp>
          <p:sp>
            <p:nvSpPr>
              <p:cNvPr id="22562" name="Freeform 32"/>
              <p:cNvSpPr>
                <a:spLocks/>
              </p:cNvSpPr>
              <p:nvPr/>
            </p:nvSpPr>
            <p:spPr bwMode="auto">
              <a:xfrm>
                <a:off x="4243388" y="2779713"/>
                <a:ext cx="809625" cy="566737"/>
              </a:xfrm>
              <a:custGeom>
                <a:avLst/>
                <a:gdLst>
                  <a:gd name="T0" fmla="*/ 374 w 510"/>
                  <a:gd name="T1" fmla="*/ 54 h 357"/>
                  <a:gd name="T2" fmla="*/ 392 w 510"/>
                  <a:gd name="T3" fmla="*/ 87 h 357"/>
                  <a:gd name="T4" fmla="*/ 434 w 510"/>
                  <a:gd name="T5" fmla="*/ 132 h 357"/>
                  <a:gd name="T6" fmla="*/ 486 w 510"/>
                  <a:gd name="T7" fmla="*/ 193 h 357"/>
                  <a:gd name="T8" fmla="*/ 504 w 510"/>
                  <a:gd name="T9" fmla="*/ 254 h 357"/>
                  <a:gd name="T10" fmla="*/ 509 w 510"/>
                  <a:gd name="T11" fmla="*/ 295 h 357"/>
                  <a:gd name="T12" fmla="*/ 503 w 510"/>
                  <a:gd name="T13" fmla="*/ 310 h 357"/>
                  <a:gd name="T14" fmla="*/ 501 w 510"/>
                  <a:gd name="T15" fmla="*/ 320 h 357"/>
                  <a:gd name="T16" fmla="*/ 488 w 510"/>
                  <a:gd name="T17" fmla="*/ 343 h 357"/>
                  <a:gd name="T18" fmla="*/ 476 w 510"/>
                  <a:gd name="T19" fmla="*/ 355 h 357"/>
                  <a:gd name="T20" fmla="*/ 438 w 510"/>
                  <a:gd name="T21" fmla="*/ 357 h 357"/>
                  <a:gd name="T22" fmla="*/ 403 w 510"/>
                  <a:gd name="T23" fmla="*/ 344 h 357"/>
                  <a:gd name="T24" fmla="*/ 364 w 510"/>
                  <a:gd name="T25" fmla="*/ 356 h 357"/>
                  <a:gd name="T26" fmla="*/ 353 w 510"/>
                  <a:gd name="T27" fmla="*/ 349 h 357"/>
                  <a:gd name="T28" fmla="*/ 331 w 510"/>
                  <a:gd name="T29" fmla="*/ 346 h 357"/>
                  <a:gd name="T30" fmla="*/ 280 w 510"/>
                  <a:gd name="T31" fmla="*/ 330 h 357"/>
                  <a:gd name="T32" fmla="*/ 231 w 510"/>
                  <a:gd name="T33" fmla="*/ 353 h 357"/>
                  <a:gd name="T34" fmla="*/ 218 w 510"/>
                  <a:gd name="T35" fmla="*/ 340 h 357"/>
                  <a:gd name="T36" fmla="*/ 251 w 510"/>
                  <a:gd name="T37" fmla="*/ 314 h 357"/>
                  <a:gd name="T38" fmla="*/ 296 w 510"/>
                  <a:gd name="T39" fmla="*/ 283 h 357"/>
                  <a:gd name="T40" fmla="*/ 341 w 510"/>
                  <a:gd name="T41" fmla="*/ 289 h 357"/>
                  <a:gd name="T42" fmla="*/ 374 w 510"/>
                  <a:gd name="T43" fmla="*/ 306 h 357"/>
                  <a:gd name="T44" fmla="*/ 384 w 510"/>
                  <a:gd name="T45" fmla="*/ 310 h 357"/>
                  <a:gd name="T46" fmla="*/ 375 w 510"/>
                  <a:gd name="T47" fmla="*/ 285 h 357"/>
                  <a:gd name="T48" fmla="*/ 338 w 510"/>
                  <a:gd name="T49" fmla="*/ 271 h 357"/>
                  <a:gd name="T50" fmla="*/ 368 w 510"/>
                  <a:gd name="T51" fmla="*/ 267 h 357"/>
                  <a:gd name="T52" fmla="*/ 389 w 510"/>
                  <a:gd name="T53" fmla="*/ 287 h 357"/>
                  <a:gd name="T54" fmla="*/ 396 w 510"/>
                  <a:gd name="T55" fmla="*/ 275 h 357"/>
                  <a:gd name="T56" fmla="*/ 367 w 510"/>
                  <a:gd name="T57" fmla="*/ 252 h 357"/>
                  <a:gd name="T58" fmla="*/ 337 w 510"/>
                  <a:gd name="T59" fmla="*/ 233 h 357"/>
                  <a:gd name="T60" fmla="*/ 354 w 510"/>
                  <a:gd name="T61" fmla="*/ 183 h 357"/>
                  <a:gd name="T62" fmla="*/ 351 w 510"/>
                  <a:gd name="T63" fmla="*/ 168 h 357"/>
                  <a:gd name="T64" fmla="*/ 337 w 510"/>
                  <a:gd name="T65" fmla="*/ 180 h 357"/>
                  <a:gd name="T66" fmla="*/ 321 w 510"/>
                  <a:gd name="T67" fmla="*/ 233 h 357"/>
                  <a:gd name="T68" fmla="*/ 307 w 510"/>
                  <a:gd name="T69" fmla="*/ 258 h 357"/>
                  <a:gd name="T70" fmla="*/ 269 w 510"/>
                  <a:gd name="T71" fmla="*/ 281 h 357"/>
                  <a:gd name="T72" fmla="*/ 213 w 510"/>
                  <a:gd name="T73" fmla="*/ 318 h 357"/>
                  <a:gd name="T74" fmla="*/ 204 w 510"/>
                  <a:gd name="T75" fmla="*/ 340 h 357"/>
                  <a:gd name="T76" fmla="*/ 172 w 510"/>
                  <a:gd name="T77" fmla="*/ 315 h 357"/>
                  <a:gd name="T78" fmla="*/ 100 w 510"/>
                  <a:gd name="T79" fmla="*/ 257 h 357"/>
                  <a:gd name="T80" fmla="*/ 50 w 510"/>
                  <a:gd name="T81" fmla="*/ 256 h 357"/>
                  <a:gd name="T82" fmla="*/ 9 w 510"/>
                  <a:gd name="T83" fmla="*/ 236 h 357"/>
                  <a:gd name="T84" fmla="*/ 2 w 510"/>
                  <a:gd name="T85" fmla="*/ 226 h 357"/>
                  <a:gd name="T86" fmla="*/ 55 w 510"/>
                  <a:gd name="T87" fmla="*/ 195 h 357"/>
                  <a:gd name="T88" fmla="*/ 84 w 510"/>
                  <a:gd name="T89" fmla="*/ 140 h 357"/>
                  <a:gd name="T90" fmla="*/ 99 w 510"/>
                  <a:gd name="T91" fmla="*/ 128 h 357"/>
                  <a:gd name="T92" fmla="*/ 127 w 510"/>
                  <a:gd name="T93" fmla="*/ 173 h 357"/>
                  <a:gd name="T94" fmla="*/ 114 w 510"/>
                  <a:gd name="T95" fmla="*/ 148 h 357"/>
                  <a:gd name="T96" fmla="*/ 114 w 510"/>
                  <a:gd name="T97" fmla="*/ 106 h 357"/>
                  <a:gd name="T98" fmla="*/ 122 w 510"/>
                  <a:gd name="T99" fmla="*/ 81 h 357"/>
                  <a:gd name="T100" fmla="*/ 137 w 510"/>
                  <a:gd name="T101" fmla="*/ 128 h 357"/>
                  <a:gd name="T102" fmla="*/ 160 w 510"/>
                  <a:gd name="T103" fmla="*/ 173 h 357"/>
                  <a:gd name="T104" fmla="*/ 170 w 510"/>
                  <a:gd name="T105" fmla="*/ 171 h 357"/>
                  <a:gd name="T106" fmla="*/ 146 w 510"/>
                  <a:gd name="T107" fmla="*/ 74 h 357"/>
                  <a:gd name="T108" fmla="*/ 156 w 510"/>
                  <a:gd name="T109" fmla="*/ 42 h 357"/>
                  <a:gd name="T110" fmla="*/ 178 w 510"/>
                  <a:gd name="T111" fmla="*/ 32 h 357"/>
                  <a:gd name="T112" fmla="*/ 230 w 510"/>
                  <a:gd name="T113" fmla="*/ 13 h 357"/>
                  <a:gd name="T114" fmla="*/ 321 w 510"/>
                  <a:gd name="T115" fmla="*/ 40 h 3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357"/>
                  <a:gd name="T176" fmla="*/ 510 w 510"/>
                  <a:gd name="T177" fmla="*/ 357 h 3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357">
                    <a:moveTo>
                      <a:pt x="321" y="40"/>
                    </a:moveTo>
                    <a:lnTo>
                      <a:pt x="330" y="42"/>
                    </a:lnTo>
                    <a:lnTo>
                      <a:pt x="339" y="42"/>
                    </a:lnTo>
                    <a:lnTo>
                      <a:pt x="348" y="44"/>
                    </a:lnTo>
                    <a:lnTo>
                      <a:pt x="358" y="46"/>
                    </a:lnTo>
                    <a:lnTo>
                      <a:pt x="366" y="49"/>
                    </a:lnTo>
                    <a:lnTo>
                      <a:pt x="374" y="54"/>
                    </a:lnTo>
                    <a:lnTo>
                      <a:pt x="377" y="57"/>
                    </a:lnTo>
                    <a:lnTo>
                      <a:pt x="379" y="61"/>
                    </a:lnTo>
                    <a:lnTo>
                      <a:pt x="383" y="66"/>
                    </a:lnTo>
                    <a:lnTo>
                      <a:pt x="385" y="72"/>
                    </a:lnTo>
                    <a:lnTo>
                      <a:pt x="388" y="77"/>
                    </a:lnTo>
                    <a:lnTo>
                      <a:pt x="390" y="82"/>
                    </a:lnTo>
                    <a:lnTo>
                      <a:pt x="392" y="87"/>
                    </a:lnTo>
                    <a:lnTo>
                      <a:pt x="394" y="93"/>
                    </a:lnTo>
                    <a:lnTo>
                      <a:pt x="397" y="97"/>
                    </a:lnTo>
                    <a:lnTo>
                      <a:pt x="400" y="101"/>
                    </a:lnTo>
                    <a:lnTo>
                      <a:pt x="404" y="105"/>
                    </a:lnTo>
                    <a:lnTo>
                      <a:pt x="408" y="109"/>
                    </a:lnTo>
                    <a:lnTo>
                      <a:pt x="420" y="121"/>
                    </a:lnTo>
                    <a:lnTo>
                      <a:pt x="434" y="132"/>
                    </a:lnTo>
                    <a:lnTo>
                      <a:pt x="448" y="144"/>
                    </a:lnTo>
                    <a:lnTo>
                      <a:pt x="461" y="156"/>
                    </a:lnTo>
                    <a:lnTo>
                      <a:pt x="467" y="163"/>
                    </a:lnTo>
                    <a:lnTo>
                      <a:pt x="473" y="169"/>
                    </a:lnTo>
                    <a:lnTo>
                      <a:pt x="477" y="177"/>
                    </a:lnTo>
                    <a:lnTo>
                      <a:pt x="482" y="185"/>
                    </a:lnTo>
                    <a:lnTo>
                      <a:pt x="486" y="193"/>
                    </a:lnTo>
                    <a:lnTo>
                      <a:pt x="488" y="203"/>
                    </a:lnTo>
                    <a:lnTo>
                      <a:pt x="489" y="212"/>
                    </a:lnTo>
                    <a:lnTo>
                      <a:pt x="489" y="222"/>
                    </a:lnTo>
                    <a:lnTo>
                      <a:pt x="492" y="230"/>
                    </a:lnTo>
                    <a:lnTo>
                      <a:pt x="496" y="238"/>
                    </a:lnTo>
                    <a:lnTo>
                      <a:pt x="501" y="246"/>
                    </a:lnTo>
                    <a:lnTo>
                      <a:pt x="504" y="254"/>
                    </a:lnTo>
                    <a:lnTo>
                      <a:pt x="507" y="262"/>
                    </a:lnTo>
                    <a:lnTo>
                      <a:pt x="509" y="270"/>
                    </a:lnTo>
                    <a:lnTo>
                      <a:pt x="510" y="278"/>
                    </a:lnTo>
                    <a:lnTo>
                      <a:pt x="509" y="287"/>
                    </a:lnTo>
                    <a:lnTo>
                      <a:pt x="507" y="290"/>
                    </a:lnTo>
                    <a:lnTo>
                      <a:pt x="507" y="293"/>
                    </a:lnTo>
                    <a:lnTo>
                      <a:pt x="509" y="295"/>
                    </a:lnTo>
                    <a:lnTo>
                      <a:pt x="509" y="298"/>
                    </a:lnTo>
                    <a:lnTo>
                      <a:pt x="507" y="301"/>
                    </a:lnTo>
                    <a:lnTo>
                      <a:pt x="507" y="303"/>
                    </a:lnTo>
                    <a:lnTo>
                      <a:pt x="505" y="306"/>
                    </a:lnTo>
                    <a:lnTo>
                      <a:pt x="503" y="307"/>
                    </a:lnTo>
                    <a:lnTo>
                      <a:pt x="503" y="308"/>
                    </a:lnTo>
                    <a:lnTo>
                      <a:pt x="503" y="310"/>
                    </a:lnTo>
                    <a:lnTo>
                      <a:pt x="502" y="311"/>
                    </a:lnTo>
                    <a:lnTo>
                      <a:pt x="502" y="312"/>
                    </a:lnTo>
                    <a:lnTo>
                      <a:pt x="501" y="314"/>
                    </a:lnTo>
                    <a:lnTo>
                      <a:pt x="501" y="315"/>
                    </a:lnTo>
                    <a:lnTo>
                      <a:pt x="499" y="315"/>
                    </a:lnTo>
                    <a:lnTo>
                      <a:pt x="499" y="316"/>
                    </a:lnTo>
                    <a:lnTo>
                      <a:pt x="501" y="320"/>
                    </a:lnTo>
                    <a:lnTo>
                      <a:pt x="499" y="324"/>
                    </a:lnTo>
                    <a:lnTo>
                      <a:pt x="498" y="327"/>
                    </a:lnTo>
                    <a:lnTo>
                      <a:pt x="496" y="330"/>
                    </a:lnTo>
                    <a:lnTo>
                      <a:pt x="492" y="334"/>
                    </a:lnTo>
                    <a:lnTo>
                      <a:pt x="490" y="336"/>
                    </a:lnTo>
                    <a:lnTo>
                      <a:pt x="489" y="340"/>
                    </a:lnTo>
                    <a:lnTo>
                      <a:pt x="488" y="343"/>
                    </a:lnTo>
                    <a:lnTo>
                      <a:pt x="486" y="344"/>
                    </a:lnTo>
                    <a:lnTo>
                      <a:pt x="484" y="346"/>
                    </a:lnTo>
                    <a:lnTo>
                      <a:pt x="482" y="347"/>
                    </a:lnTo>
                    <a:lnTo>
                      <a:pt x="481" y="349"/>
                    </a:lnTo>
                    <a:lnTo>
                      <a:pt x="480" y="351"/>
                    </a:lnTo>
                    <a:lnTo>
                      <a:pt x="479" y="353"/>
                    </a:lnTo>
                    <a:lnTo>
                      <a:pt x="476" y="355"/>
                    </a:lnTo>
                    <a:lnTo>
                      <a:pt x="475" y="356"/>
                    </a:lnTo>
                    <a:lnTo>
                      <a:pt x="468" y="352"/>
                    </a:lnTo>
                    <a:lnTo>
                      <a:pt x="461" y="352"/>
                    </a:lnTo>
                    <a:lnTo>
                      <a:pt x="456" y="353"/>
                    </a:lnTo>
                    <a:lnTo>
                      <a:pt x="450" y="355"/>
                    </a:lnTo>
                    <a:lnTo>
                      <a:pt x="444" y="357"/>
                    </a:lnTo>
                    <a:lnTo>
                      <a:pt x="438" y="357"/>
                    </a:lnTo>
                    <a:lnTo>
                      <a:pt x="436" y="357"/>
                    </a:lnTo>
                    <a:lnTo>
                      <a:pt x="433" y="356"/>
                    </a:lnTo>
                    <a:lnTo>
                      <a:pt x="430" y="353"/>
                    </a:lnTo>
                    <a:lnTo>
                      <a:pt x="428" y="351"/>
                    </a:lnTo>
                    <a:lnTo>
                      <a:pt x="420" y="348"/>
                    </a:lnTo>
                    <a:lnTo>
                      <a:pt x="411" y="346"/>
                    </a:lnTo>
                    <a:lnTo>
                      <a:pt x="403" y="344"/>
                    </a:lnTo>
                    <a:lnTo>
                      <a:pt x="394" y="343"/>
                    </a:lnTo>
                    <a:lnTo>
                      <a:pt x="386" y="343"/>
                    </a:lnTo>
                    <a:lnTo>
                      <a:pt x="378" y="344"/>
                    </a:lnTo>
                    <a:lnTo>
                      <a:pt x="375" y="347"/>
                    </a:lnTo>
                    <a:lnTo>
                      <a:pt x="371" y="349"/>
                    </a:lnTo>
                    <a:lnTo>
                      <a:pt x="368" y="352"/>
                    </a:lnTo>
                    <a:lnTo>
                      <a:pt x="364" y="356"/>
                    </a:lnTo>
                    <a:lnTo>
                      <a:pt x="363" y="355"/>
                    </a:lnTo>
                    <a:lnTo>
                      <a:pt x="361" y="353"/>
                    </a:lnTo>
                    <a:lnTo>
                      <a:pt x="360" y="353"/>
                    </a:lnTo>
                    <a:lnTo>
                      <a:pt x="358" y="352"/>
                    </a:lnTo>
                    <a:lnTo>
                      <a:pt x="356" y="351"/>
                    </a:lnTo>
                    <a:lnTo>
                      <a:pt x="354" y="349"/>
                    </a:lnTo>
                    <a:lnTo>
                      <a:pt x="353" y="349"/>
                    </a:lnTo>
                    <a:lnTo>
                      <a:pt x="351" y="349"/>
                    </a:lnTo>
                    <a:lnTo>
                      <a:pt x="347" y="352"/>
                    </a:lnTo>
                    <a:lnTo>
                      <a:pt x="345" y="353"/>
                    </a:lnTo>
                    <a:lnTo>
                      <a:pt x="343" y="353"/>
                    </a:lnTo>
                    <a:lnTo>
                      <a:pt x="340" y="352"/>
                    </a:lnTo>
                    <a:lnTo>
                      <a:pt x="336" y="349"/>
                    </a:lnTo>
                    <a:lnTo>
                      <a:pt x="331" y="346"/>
                    </a:lnTo>
                    <a:lnTo>
                      <a:pt x="326" y="339"/>
                    </a:lnTo>
                    <a:lnTo>
                      <a:pt x="322" y="334"/>
                    </a:lnTo>
                    <a:lnTo>
                      <a:pt x="317" y="328"/>
                    </a:lnTo>
                    <a:lnTo>
                      <a:pt x="310" y="326"/>
                    </a:lnTo>
                    <a:lnTo>
                      <a:pt x="301" y="326"/>
                    </a:lnTo>
                    <a:lnTo>
                      <a:pt x="291" y="328"/>
                    </a:lnTo>
                    <a:lnTo>
                      <a:pt x="280" y="330"/>
                    </a:lnTo>
                    <a:lnTo>
                      <a:pt x="270" y="334"/>
                    </a:lnTo>
                    <a:lnTo>
                      <a:pt x="261" y="338"/>
                    </a:lnTo>
                    <a:lnTo>
                      <a:pt x="251" y="343"/>
                    </a:lnTo>
                    <a:lnTo>
                      <a:pt x="242" y="349"/>
                    </a:lnTo>
                    <a:lnTo>
                      <a:pt x="234" y="356"/>
                    </a:lnTo>
                    <a:lnTo>
                      <a:pt x="232" y="355"/>
                    </a:lnTo>
                    <a:lnTo>
                      <a:pt x="231" y="353"/>
                    </a:lnTo>
                    <a:lnTo>
                      <a:pt x="228" y="352"/>
                    </a:lnTo>
                    <a:lnTo>
                      <a:pt x="227" y="349"/>
                    </a:lnTo>
                    <a:lnTo>
                      <a:pt x="225" y="348"/>
                    </a:lnTo>
                    <a:lnTo>
                      <a:pt x="223" y="347"/>
                    </a:lnTo>
                    <a:lnTo>
                      <a:pt x="220" y="347"/>
                    </a:lnTo>
                    <a:lnTo>
                      <a:pt x="218" y="346"/>
                    </a:lnTo>
                    <a:lnTo>
                      <a:pt x="218" y="340"/>
                    </a:lnTo>
                    <a:lnTo>
                      <a:pt x="219" y="335"/>
                    </a:lnTo>
                    <a:lnTo>
                      <a:pt x="220" y="331"/>
                    </a:lnTo>
                    <a:lnTo>
                      <a:pt x="223" y="328"/>
                    </a:lnTo>
                    <a:lnTo>
                      <a:pt x="228" y="323"/>
                    </a:lnTo>
                    <a:lnTo>
                      <a:pt x="235" y="319"/>
                    </a:lnTo>
                    <a:lnTo>
                      <a:pt x="243" y="316"/>
                    </a:lnTo>
                    <a:lnTo>
                      <a:pt x="251" y="314"/>
                    </a:lnTo>
                    <a:lnTo>
                      <a:pt x="258" y="311"/>
                    </a:lnTo>
                    <a:lnTo>
                      <a:pt x="265" y="306"/>
                    </a:lnTo>
                    <a:lnTo>
                      <a:pt x="270" y="301"/>
                    </a:lnTo>
                    <a:lnTo>
                      <a:pt x="276" y="295"/>
                    </a:lnTo>
                    <a:lnTo>
                      <a:pt x="283" y="290"/>
                    </a:lnTo>
                    <a:lnTo>
                      <a:pt x="289" y="286"/>
                    </a:lnTo>
                    <a:lnTo>
                      <a:pt x="296" y="283"/>
                    </a:lnTo>
                    <a:lnTo>
                      <a:pt x="303" y="282"/>
                    </a:lnTo>
                    <a:lnTo>
                      <a:pt x="311" y="281"/>
                    </a:lnTo>
                    <a:lnTo>
                      <a:pt x="317" y="282"/>
                    </a:lnTo>
                    <a:lnTo>
                      <a:pt x="323" y="283"/>
                    </a:lnTo>
                    <a:lnTo>
                      <a:pt x="329" y="285"/>
                    </a:lnTo>
                    <a:lnTo>
                      <a:pt x="336" y="287"/>
                    </a:lnTo>
                    <a:lnTo>
                      <a:pt x="341" y="289"/>
                    </a:lnTo>
                    <a:lnTo>
                      <a:pt x="348" y="290"/>
                    </a:lnTo>
                    <a:lnTo>
                      <a:pt x="355" y="293"/>
                    </a:lnTo>
                    <a:lnTo>
                      <a:pt x="361" y="295"/>
                    </a:lnTo>
                    <a:lnTo>
                      <a:pt x="367" y="298"/>
                    </a:lnTo>
                    <a:lnTo>
                      <a:pt x="370" y="299"/>
                    </a:lnTo>
                    <a:lnTo>
                      <a:pt x="371" y="303"/>
                    </a:lnTo>
                    <a:lnTo>
                      <a:pt x="374" y="306"/>
                    </a:lnTo>
                    <a:lnTo>
                      <a:pt x="375" y="310"/>
                    </a:lnTo>
                    <a:lnTo>
                      <a:pt x="376" y="312"/>
                    </a:lnTo>
                    <a:lnTo>
                      <a:pt x="377" y="315"/>
                    </a:lnTo>
                    <a:lnTo>
                      <a:pt x="379" y="316"/>
                    </a:lnTo>
                    <a:lnTo>
                      <a:pt x="383" y="316"/>
                    </a:lnTo>
                    <a:lnTo>
                      <a:pt x="384" y="314"/>
                    </a:lnTo>
                    <a:lnTo>
                      <a:pt x="384" y="310"/>
                    </a:lnTo>
                    <a:lnTo>
                      <a:pt x="384" y="307"/>
                    </a:lnTo>
                    <a:lnTo>
                      <a:pt x="384" y="303"/>
                    </a:lnTo>
                    <a:lnTo>
                      <a:pt x="384" y="299"/>
                    </a:lnTo>
                    <a:lnTo>
                      <a:pt x="383" y="297"/>
                    </a:lnTo>
                    <a:lnTo>
                      <a:pt x="381" y="293"/>
                    </a:lnTo>
                    <a:lnTo>
                      <a:pt x="378" y="289"/>
                    </a:lnTo>
                    <a:lnTo>
                      <a:pt x="375" y="285"/>
                    </a:lnTo>
                    <a:lnTo>
                      <a:pt x="370" y="281"/>
                    </a:lnTo>
                    <a:lnTo>
                      <a:pt x="364" y="278"/>
                    </a:lnTo>
                    <a:lnTo>
                      <a:pt x="359" y="275"/>
                    </a:lnTo>
                    <a:lnTo>
                      <a:pt x="354" y="274"/>
                    </a:lnTo>
                    <a:lnTo>
                      <a:pt x="348" y="273"/>
                    </a:lnTo>
                    <a:lnTo>
                      <a:pt x="343" y="273"/>
                    </a:lnTo>
                    <a:lnTo>
                      <a:pt x="338" y="271"/>
                    </a:lnTo>
                    <a:lnTo>
                      <a:pt x="336" y="270"/>
                    </a:lnTo>
                    <a:lnTo>
                      <a:pt x="339" y="270"/>
                    </a:lnTo>
                    <a:lnTo>
                      <a:pt x="343" y="269"/>
                    </a:lnTo>
                    <a:lnTo>
                      <a:pt x="348" y="269"/>
                    </a:lnTo>
                    <a:lnTo>
                      <a:pt x="354" y="267"/>
                    </a:lnTo>
                    <a:lnTo>
                      <a:pt x="361" y="267"/>
                    </a:lnTo>
                    <a:lnTo>
                      <a:pt x="368" y="267"/>
                    </a:lnTo>
                    <a:lnTo>
                      <a:pt x="374" y="270"/>
                    </a:lnTo>
                    <a:lnTo>
                      <a:pt x="379" y="273"/>
                    </a:lnTo>
                    <a:lnTo>
                      <a:pt x="382" y="274"/>
                    </a:lnTo>
                    <a:lnTo>
                      <a:pt x="383" y="278"/>
                    </a:lnTo>
                    <a:lnTo>
                      <a:pt x="385" y="281"/>
                    </a:lnTo>
                    <a:lnTo>
                      <a:pt x="386" y="285"/>
                    </a:lnTo>
                    <a:lnTo>
                      <a:pt x="389" y="287"/>
                    </a:lnTo>
                    <a:lnTo>
                      <a:pt x="391" y="290"/>
                    </a:lnTo>
                    <a:lnTo>
                      <a:pt x="393" y="293"/>
                    </a:lnTo>
                    <a:lnTo>
                      <a:pt x="397" y="294"/>
                    </a:lnTo>
                    <a:lnTo>
                      <a:pt x="398" y="289"/>
                    </a:lnTo>
                    <a:lnTo>
                      <a:pt x="398" y="285"/>
                    </a:lnTo>
                    <a:lnTo>
                      <a:pt x="397" y="281"/>
                    </a:lnTo>
                    <a:lnTo>
                      <a:pt x="396" y="275"/>
                    </a:lnTo>
                    <a:lnTo>
                      <a:pt x="393" y="271"/>
                    </a:lnTo>
                    <a:lnTo>
                      <a:pt x="390" y="267"/>
                    </a:lnTo>
                    <a:lnTo>
                      <a:pt x="389" y="263"/>
                    </a:lnTo>
                    <a:lnTo>
                      <a:pt x="386" y="259"/>
                    </a:lnTo>
                    <a:lnTo>
                      <a:pt x="379" y="257"/>
                    </a:lnTo>
                    <a:lnTo>
                      <a:pt x="374" y="254"/>
                    </a:lnTo>
                    <a:lnTo>
                      <a:pt x="367" y="252"/>
                    </a:lnTo>
                    <a:lnTo>
                      <a:pt x="360" y="252"/>
                    </a:lnTo>
                    <a:lnTo>
                      <a:pt x="353" y="250"/>
                    </a:lnTo>
                    <a:lnTo>
                      <a:pt x="346" y="249"/>
                    </a:lnTo>
                    <a:lnTo>
                      <a:pt x="338" y="249"/>
                    </a:lnTo>
                    <a:lnTo>
                      <a:pt x="330" y="249"/>
                    </a:lnTo>
                    <a:lnTo>
                      <a:pt x="334" y="241"/>
                    </a:lnTo>
                    <a:lnTo>
                      <a:pt x="337" y="233"/>
                    </a:lnTo>
                    <a:lnTo>
                      <a:pt x="339" y="225"/>
                    </a:lnTo>
                    <a:lnTo>
                      <a:pt x="341" y="217"/>
                    </a:lnTo>
                    <a:lnTo>
                      <a:pt x="344" y="208"/>
                    </a:lnTo>
                    <a:lnTo>
                      <a:pt x="347" y="200"/>
                    </a:lnTo>
                    <a:lnTo>
                      <a:pt x="351" y="192"/>
                    </a:lnTo>
                    <a:lnTo>
                      <a:pt x="354" y="185"/>
                    </a:lnTo>
                    <a:lnTo>
                      <a:pt x="354" y="183"/>
                    </a:lnTo>
                    <a:lnTo>
                      <a:pt x="354" y="180"/>
                    </a:lnTo>
                    <a:lnTo>
                      <a:pt x="354" y="179"/>
                    </a:lnTo>
                    <a:lnTo>
                      <a:pt x="354" y="176"/>
                    </a:lnTo>
                    <a:lnTo>
                      <a:pt x="353" y="173"/>
                    </a:lnTo>
                    <a:lnTo>
                      <a:pt x="353" y="172"/>
                    </a:lnTo>
                    <a:lnTo>
                      <a:pt x="352" y="169"/>
                    </a:lnTo>
                    <a:lnTo>
                      <a:pt x="351" y="168"/>
                    </a:lnTo>
                    <a:lnTo>
                      <a:pt x="348" y="168"/>
                    </a:lnTo>
                    <a:lnTo>
                      <a:pt x="346" y="169"/>
                    </a:lnTo>
                    <a:lnTo>
                      <a:pt x="344" y="171"/>
                    </a:lnTo>
                    <a:lnTo>
                      <a:pt x="341" y="173"/>
                    </a:lnTo>
                    <a:lnTo>
                      <a:pt x="340" y="175"/>
                    </a:lnTo>
                    <a:lnTo>
                      <a:pt x="338" y="177"/>
                    </a:lnTo>
                    <a:lnTo>
                      <a:pt x="337" y="180"/>
                    </a:lnTo>
                    <a:lnTo>
                      <a:pt x="337" y="183"/>
                    </a:lnTo>
                    <a:lnTo>
                      <a:pt x="334" y="191"/>
                    </a:lnTo>
                    <a:lnTo>
                      <a:pt x="332" y="200"/>
                    </a:lnTo>
                    <a:lnTo>
                      <a:pt x="329" y="208"/>
                    </a:lnTo>
                    <a:lnTo>
                      <a:pt x="326" y="216"/>
                    </a:lnTo>
                    <a:lnTo>
                      <a:pt x="323" y="225"/>
                    </a:lnTo>
                    <a:lnTo>
                      <a:pt x="321" y="233"/>
                    </a:lnTo>
                    <a:lnTo>
                      <a:pt x="318" y="241"/>
                    </a:lnTo>
                    <a:lnTo>
                      <a:pt x="316" y="250"/>
                    </a:lnTo>
                    <a:lnTo>
                      <a:pt x="314" y="250"/>
                    </a:lnTo>
                    <a:lnTo>
                      <a:pt x="311" y="253"/>
                    </a:lnTo>
                    <a:lnTo>
                      <a:pt x="309" y="254"/>
                    </a:lnTo>
                    <a:lnTo>
                      <a:pt x="308" y="256"/>
                    </a:lnTo>
                    <a:lnTo>
                      <a:pt x="307" y="258"/>
                    </a:lnTo>
                    <a:lnTo>
                      <a:pt x="304" y="259"/>
                    </a:lnTo>
                    <a:lnTo>
                      <a:pt x="303" y="262"/>
                    </a:lnTo>
                    <a:lnTo>
                      <a:pt x="301" y="263"/>
                    </a:lnTo>
                    <a:lnTo>
                      <a:pt x="299" y="262"/>
                    </a:lnTo>
                    <a:lnTo>
                      <a:pt x="288" y="267"/>
                    </a:lnTo>
                    <a:lnTo>
                      <a:pt x="279" y="274"/>
                    </a:lnTo>
                    <a:lnTo>
                      <a:pt x="269" y="281"/>
                    </a:lnTo>
                    <a:lnTo>
                      <a:pt x="259" y="289"/>
                    </a:lnTo>
                    <a:lnTo>
                      <a:pt x="249" y="295"/>
                    </a:lnTo>
                    <a:lnTo>
                      <a:pt x="239" y="302"/>
                    </a:lnTo>
                    <a:lnTo>
                      <a:pt x="228" y="306"/>
                    </a:lnTo>
                    <a:lnTo>
                      <a:pt x="217" y="308"/>
                    </a:lnTo>
                    <a:lnTo>
                      <a:pt x="215" y="314"/>
                    </a:lnTo>
                    <a:lnTo>
                      <a:pt x="213" y="318"/>
                    </a:lnTo>
                    <a:lnTo>
                      <a:pt x="212" y="320"/>
                    </a:lnTo>
                    <a:lnTo>
                      <a:pt x="211" y="324"/>
                    </a:lnTo>
                    <a:lnTo>
                      <a:pt x="209" y="327"/>
                    </a:lnTo>
                    <a:lnTo>
                      <a:pt x="208" y="331"/>
                    </a:lnTo>
                    <a:lnTo>
                      <a:pt x="205" y="334"/>
                    </a:lnTo>
                    <a:lnTo>
                      <a:pt x="204" y="338"/>
                    </a:lnTo>
                    <a:lnTo>
                      <a:pt x="204" y="340"/>
                    </a:lnTo>
                    <a:lnTo>
                      <a:pt x="198" y="338"/>
                    </a:lnTo>
                    <a:lnTo>
                      <a:pt x="194" y="335"/>
                    </a:lnTo>
                    <a:lnTo>
                      <a:pt x="189" y="330"/>
                    </a:lnTo>
                    <a:lnTo>
                      <a:pt x="186" y="326"/>
                    </a:lnTo>
                    <a:lnTo>
                      <a:pt x="181" y="322"/>
                    </a:lnTo>
                    <a:lnTo>
                      <a:pt x="176" y="318"/>
                    </a:lnTo>
                    <a:lnTo>
                      <a:pt x="172" y="315"/>
                    </a:lnTo>
                    <a:lnTo>
                      <a:pt x="166" y="314"/>
                    </a:lnTo>
                    <a:lnTo>
                      <a:pt x="157" y="301"/>
                    </a:lnTo>
                    <a:lnTo>
                      <a:pt x="146" y="289"/>
                    </a:lnTo>
                    <a:lnTo>
                      <a:pt x="136" y="279"/>
                    </a:lnTo>
                    <a:lnTo>
                      <a:pt x="125" y="270"/>
                    </a:lnTo>
                    <a:lnTo>
                      <a:pt x="113" y="262"/>
                    </a:lnTo>
                    <a:lnTo>
                      <a:pt x="100" y="257"/>
                    </a:lnTo>
                    <a:lnTo>
                      <a:pt x="86" y="253"/>
                    </a:lnTo>
                    <a:lnTo>
                      <a:pt x="73" y="253"/>
                    </a:lnTo>
                    <a:lnTo>
                      <a:pt x="69" y="254"/>
                    </a:lnTo>
                    <a:lnTo>
                      <a:pt x="66" y="256"/>
                    </a:lnTo>
                    <a:lnTo>
                      <a:pt x="61" y="257"/>
                    </a:lnTo>
                    <a:lnTo>
                      <a:pt x="58" y="257"/>
                    </a:lnTo>
                    <a:lnTo>
                      <a:pt x="50" y="256"/>
                    </a:lnTo>
                    <a:lnTo>
                      <a:pt x="43" y="252"/>
                    </a:lnTo>
                    <a:lnTo>
                      <a:pt x="35" y="248"/>
                    </a:lnTo>
                    <a:lnTo>
                      <a:pt x="28" y="244"/>
                    </a:lnTo>
                    <a:lnTo>
                      <a:pt x="20" y="240"/>
                    </a:lnTo>
                    <a:lnTo>
                      <a:pt x="13" y="236"/>
                    </a:lnTo>
                    <a:lnTo>
                      <a:pt x="10" y="236"/>
                    </a:lnTo>
                    <a:lnTo>
                      <a:pt x="9" y="236"/>
                    </a:lnTo>
                    <a:lnTo>
                      <a:pt x="7" y="236"/>
                    </a:lnTo>
                    <a:lnTo>
                      <a:pt x="6" y="234"/>
                    </a:lnTo>
                    <a:lnTo>
                      <a:pt x="5" y="233"/>
                    </a:lnTo>
                    <a:lnTo>
                      <a:pt x="3" y="233"/>
                    </a:lnTo>
                    <a:lnTo>
                      <a:pt x="1" y="233"/>
                    </a:lnTo>
                    <a:lnTo>
                      <a:pt x="0" y="233"/>
                    </a:lnTo>
                    <a:lnTo>
                      <a:pt x="2" y="226"/>
                    </a:lnTo>
                    <a:lnTo>
                      <a:pt x="6" y="222"/>
                    </a:lnTo>
                    <a:lnTo>
                      <a:pt x="10" y="217"/>
                    </a:lnTo>
                    <a:lnTo>
                      <a:pt x="15" y="214"/>
                    </a:lnTo>
                    <a:lnTo>
                      <a:pt x="24" y="209"/>
                    </a:lnTo>
                    <a:lnTo>
                      <a:pt x="35" y="205"/>
                    </a:lnTo>
                    <a:lnTo>
                      <a:pt x="45" y="200"/>
                    </a:lnTo>
                    <a:lnTo>
                      <a:pt x="55" y="195"/>
                    </a:lnTo>
                    <a:lnTo>
                      <a:pt x="60" y="191"/>
                    </a:lnTo>
                    <a:lnTo>
                      <a:pt x="65" y="187"/>
                    </a:lnTo>
                    <a:lnTo>
                      <a:pt x="68" y="181"/>
                    </a:lnTo>
                    <a:lnTo>
                      <a:pt x="71" y="175"/>
                    </a:lnTo>
                    <a:lnTo>
                      <a:pt x="77" y="146"/>
                    </a:lnTo>
                    <a:lnTo>
                      <a:pt x="81" y="143"/>
                    </a:lnTo>
                    <a:lnTo>
                      <a:pt x="84" y="140"/>
                    </a:lnTo>
                    <a:lnTo>
                      <a:pt x="88" y="138"/>
                    </a:lnTo>
                    <a:lnTo>
                      <a:pt x="90" y="134"/>
                    </a:lnTo>
                    <a:lnTo>
                      <a:pt x="92" y="131"/>
                    </a:lnTo>
                    <a:lnTo>
                      <a:pt x="95" y="128"/>
                    </a:lnTo>
                    <a:lnTo>
                      <a:pt x="97" y="124"/>
                    </a:lnTo>
                    <a:lnTo>
                      <a:pt x="98" y="121"/>
                    </a:lnTo>
                    <a:lnTo>
                      <a:pt x="99" y="128"/>
                    </a:lnTo>
                    <a:lnTo>
                      <a:pt x="100" y="136"/>
                    </a:lnTo>
                    <a:lnTo>
                      <a:pt x="103" y="144"/>
                    </a:lnTo>
                    <a:lnTo>
                      <a:pt x="106" y="152"/>
                    </a:lnTo>
                    <a:lnTo>
                      <a:pt x="110" y="159"/>
                    </a:lnTo>
                    <a:lnTo>
                      <a:pt x="114" y="166"/>
                    </a:lnTo>
                    <a:lnTo>
                      <a:pt x="120" y="171"/>
                    </a:lnTo>
                    <a:lnTo>
                      <a:pt x="127" y="173"/>
                    </a:lnTo>
                    <a:lnTo>
                      <a:pt x="129" y="169"/>
                    </a:lnTo>
                    <a:lnTo>
                      <a:pt x="129" y="166"/>
                    </a:lnTo>
                    <a:lnTo>
                      <a:pt x="127" y="162"/>
                    </a:lnTo>
                    <a:lnTo>
                      <a:pt x="123" y="159"/>
                    </a:lnTo>
                    <a:lnTo>
                      <a:pt x="120" y="155"/>
                    </a:lnTo>
                    <a:lnTo>
                      <a:pt x="116" y="152"/>
                    </a:lnTo>
                    <a:lnTo>
                      <a:pt x="114" y="148"/>
                    </a:lnTo>
                    <a:lnTo>
                      <a:pt x="114" y="143"/>
                    </a:lnTo>
                    <a:lnTo>
                      <a:pt x="112" y="138"/>
                    </a:lnTo>
                    <a:lnTo>
                      <a:pt x="111" y="131"/>
                    </a:lnTo>
                    <a:lnTo>
                      <a:pt x="111" y="124"/>
                    </a:lnTo>
                    <a:lnTo>
                      <a:pt x="112" y="119"/>
                    </a:lnTo>
                    <a:lnTo>
                      <a:pt x="113" y="113"/>
                    </a:lnTo>
                    <a:lnTo>
                      <a:pt x="114" y="106"/>
                    </a:lnTo>
                    <a:lnTo>
                      <a:pt x="115" y="99"/>
                    </a:lnTo>
                    <a:lnTo>
                      <a:pt x="115" y="93"/>
                    </a:lnTo>
                    <a:lnTo>
                      <a:pt x="116" y="91"/>
                    </a:lnTo>
                    <a:lnTo>
                      <a:pt x="118" y="90"/>
                    </a:lnTo>
                    <a:lnTo>
                      <a:pt x="119" y="87"/>
                    </a:lnTo>
                    <a:lnTo>
                      <a:pt x="121" y="83"/>
                    </a:lnTo>
                    <a:lnTo>
                      <a:pt x="122" y="81"/>
                    </a:lnTo>
                    <a:lnTo>
                      <a:pt x="125" y="78"/>
                    </a:lnTo>
                    <a:lnTo>
                      <a:pt x="127" y="77"/>
                    </a:lnTo>
                    <a:lnTo>
                      <a:pt x="129" y="75"/>
                    </a:lnTo>
                    <a:lnTo>
                      <a:pt x="131" y="89"/>
                    </a:lnTo>
                    <a:lnTo>
                      <a:pt x="133" y="102"/>
                    </a:lnTo>
                    <a:lnTo>
                      <a:pt x="135" y="115"/>
                    </a:lnTo>
                    <a:lnTo>
                      <a:pt x="137" y="128"/>
                    </a:lnTo>
                    <a:lnTo>
                      <a:pt x="140" y="140"/>
                    </a:lnTo>
                    <a:lnTo>
                      <a:pt x="144" y="152"/>
                    </a:lnTo>
                    <a:lnTo>
                      <a:pt x="146" y="159"/>
                    </a:lnTo>
                    <a:lnTo>
                      <a:pt x="150" y="164"/>
                    </a:lnTo>
                    <a:lnTo>
                      <a:pt x="155" y="169"/>
                    </a:lnTo>
                    <a:lnTo>
                      <a:pt x="159" y="173"/>
                    </a:lnTo>
                    <a:lnTo>
                      <a:pt x="160" y="173"/>
                    </a:lnTo>
                    <a:lnTo>
                      <a:pt x="161" y="173"/>
                    </a:lnTo>
                    <a:lnTo>
                      <a:pt x="164" y="173"/>
                    </a:lnTo>
                    <a:lnTo>
                      <a:pt x="165" y="173"/>
                    </a:lnTo>
                    <a:lnTo>
                      <a:pt x="166" y="173"/>
                    </a:lnTo>
                    <a:lnTo>
                      <a:pt x="167" y="173"/>
                    </a:lnTo>
                    <a:lnTo>
                      <a:pt x="168" y="172"/>
                    </a:lnTo>
                    <a:lnTo>
                      <a:pt x="170" y="171"/>
                    </a:lnTo>
                    <a:lnTo>
                      <a:pt x="161" y="160"/>
                    </a:lnTo>
                    <a:lnTo>
                      <a:pt x="156" y="147"/>
                    </a:lnTo>
                    <a:lnTo>
                      <a:pt x="151" y="134"/>
                    </a:lnTo>
                    <a:lnTo>
                      <a:pt x="149" y="119"/>
                    </a:lnTo>
                    <a:lnTo>
                      <a:pt x="146" y="105"/>
                    </a:lnTo>
                    <a:lnTo>
                      <a:pt x="146" y="89"/>
                    </a:lnTo>
                    <a:lnTo>
                      <a:pt x="146" y="74"/>
                    </a:lnTo>
                    <a:lnTo>
                      <a:pt x="146" y="60"/>
                    </a:lnTo>
                    <a:lnTo>
                      <a:pt x="148" y="57"/>
                    </a:lnTo>
                    <a:lnTo>
                      <a:pt x="149" y="54"/>
                    </a:lnTo>
                    <a:lnTo>
                      <a:pt x="151" y="52"/>
                    </a:lnTo>
                    <a:lnTo>
                      <a:pt x="152" y="48"/>
                    </a:lnTo>
                    <a:lnTo>
                      <a:pt x="155" y="45"/>
                    </a:lnTo>
                    <a:lnTo>
                      <a:pt x="156" y="42"/>
                    </a:lnTo>
                    <a:lnTo>
                      <a:pt x="158" y="40"/>
                    </a:lnTo>
                    <a:lnTo>
                      <a:pt x="160" y="37"/>
                    </a:lnTo>
                    <a:lnTo>
                      <a:pt x="163" y="34"/>
                    </a:lnTo>
                    <a:lnTo>
                      <a:pt x="166" y="33"/>
                    </a:lnTo>
                    <a:lnTo>
                      <a:pt x="170" y="33"/>
                    </a:lnTo>
                    <a:lnTo>
                      <a:pt x="174" y="33"/>
                    </a:lnTo>
                    <a:lnTo>
                      <a:pt x="178" y="32"/>
                    </a:lnTo>
                    <a:lnTo>
                      <a:pt x="181" y="32"/>
                    </a:lnTo>
                    <a:lnTo>
                      <a:pt x="183" y="29"/>
                    </a:lnTo>
                    <a:lnTo>
                      <a:pt x="185" y="25"/>
                    </a:lnTo>
                    <a:lnTo>
                      <a:pt x="211" y="0"/>
                    </a:lnTo>
                    <a:lnTo>
                      <a:pt x="217" y="5"/>
                    </a:lnTo>
                    <a:lnTo>
                      <a:pt x="223" y="9"/>
                    </a:lnTo>
                    <a:lnTo>
                      <a:pt x="230" y="13"/>
                    </a:lnTo>
                    <a:lnTo>
                      <a:pt x="235" y="16"/>
                    </a:lnTo>
                    <a:lnTo>
                      <a:pt x="250" y="20"/>
                    </a:lnTo>
                    <a:lnTo>
                      <a:pt x="264" y="24"/>
                    </a:lnTo>
                    <a:lnTo>
                      <a:pt x="279" y="27"/>
                    </a:lnTo>
                    <a:lnTo>
                      <a:pt x="293" y="29"/>
                    </a:lnTo>
                    <a:lnTo>
                      <a:pt x="307" y="33"/>
                    </a:lnTo>
                    <a:lnTo>
                      <a:pt x="321" y="40"/>
                    </a:lnTo>
                    <a:close/>
                  </a:path>
                </a:pathLst>
              </a:custGeom>
              <a:solidFill>
                <a:srgbClr val="0000FF"/>
              </a:solidFill>
              <a:ln w="9525">
                <a:noFill/>
                <a:round/>
                <a:headEnd/>
                <a:tailEnd/>
              </a:ln>
            </p:spPr>
            <p:txBody>
              <a:bodyPr/>
              <a:lstStyle/>
              <a:p>
                <a:endParaRPr lang="en-US" dirty="0"/>
              </a:p>
            </p:txBody>
          </p:sp>
          <p:sp>
            <p:nvSpPr>
              <p:cNvPr id="22563" name="Freeform 33"/>
              <p:cNvSpPr>
                <a:spLocks/>
              </p:cNvSpPr>
              <p:nvPr/>
            </p:nvSpPr>
            <p:spPr bwMode="auto">
              <a:xfrm>
                <a:off x="4205288" y="2862263"/>
                <a:ext cx="41275" cy="55562"/>
              </a:xfrm>
              <a:custGeom>
                <a:avLst/>
                <a:gdLst>
                  <a:gd name="T0" fmla="*/ 26 w 26"/>
                  <a:gd name="T1" fmla="*/ 1 h 35"/>
                  <a:gd name="T2" fmla="*/ 26 w 26"/>
                  <a:gd name="T3" fmla="*/ 6 h 35"/>
                  <a:gd name="T4" fmla="*/ 26 w 26"/>
                  <a:gd name="T5" fmla="*/ 10 h 35"/>
                  <a:gd name="T6" fmla="*/ 25 w 26"/>
                  <a:gd name="T7" fmla="*/ 14 h 35"/>
                  <a:gd name="T8" fmla="*/ 24 w 26"/>
                  <a:gd name="T9" fmla="*/ 20 h 35"/>
                  <a:gd name="T10" fmla="*/ 22 w 26"/>
                  <a:gd name="T11" fmla="*/ 23 h 35"/>
                  <a:gd name="T12" fmla="*/ 19 w 26"/>
                  <a:gd name="T13" fmla="*/ 27 h 35"/>
                  <a:gd name="T14" fmla="*/ 17 w 26"/>
                  <a:gd name="T15" fmla="*/ 31 h 35"/>
                  <a:gd name="T16" fmla="*/ 16 w 26"/>
                  <a:gd name="T17" fmla="*/ 35 h 35"/>
                  <a:gd name="T18" fmla="*/ 12 w 26"/>
                  <a:gd name="T19" fmla="*/ 34 h 35"/>
                  <a:gd name="T20" fmla="*/ 10 w 26"/>
                  <a:gd name="T21" fmla="*/ 33 h 35"/>
                  <a:gd name="T22" fmla="*/ 8 w 26"/>
                  <a:gd name="T23" fmla="*/ 30 h 35"/>
                  <a:gd name="T24" fmla="*/ 6 w 26"/>
                  <a:gd name="T25" fmla="*/ 27 h 35"/>
                  <a:gd name="T26" fmla="*/ 3 w 26"/>
                  <a:gd name="T27" fmla="*/ 25 h 35"/>
                  <a:gd name="T28" fmla="*/ 2 w 26"/>
                  <a:gd name="T29" fmla="*/ 21 h 35"/>
                  <a:gd name="T30" fmla="*/ 1 w 26"/>
                  <a:gd name="T31" fmla="*/ 18 h 35"/>
                  <a:gd name="T32" fmla="*/ 0 w 26"/>
                  <a:gd name="T33" fmla="*/ 14 h 35"/>
                  <a:gd name="T34" fmla="*/ 3 w 26"/>
                  <a:gd name="T35" fmla="*/ 13 h 35"/>
                  <a:gd name="T36" fmla="*/ 7 w 26"/>
                  <a:gd name="T37" fmla="*/ 10 h 35"/>
                  <a:gd name="T38" fmla="*/ 9 w 26"/>
                  <a:gd name="T39" fmla="*/ 6 h 35"/>
                  <a:gd name="T40" fmla="*/ 12 w 26"/>
                  <a:gd name="T41" fmla="*/ 4 h 35"/>
                  <a:gd name="T42" fmla="*/ 16 w 26"/>
                  <a:gd name="T43" fmla="*/ 2 h 35"/>
                  <a:gd name="T44" fmla="*/ 18 w 26"/>
                  <a:gd name="T45" fmla="*/ 1 h 35"/>
                  <a:gd name="T46" fmla="*/ 23 w 26"/>
                  <a:gd name="T47" fmla="*/ 0 h 35"/>
                  <a:gd name="T48" fmla="*/ 26 w 26"/>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35"/>
                  <a:gd name="T77" fmla="*/ 26 w 2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35">
                    <a:moveTo>
                      <a:pt x="26" y="1"/>
                    </a:moveTo>
                    <a:lnTo>
                      <a:pt x="26" y="6"/>
                    </a:lnTo>
                    <a:lnTo>
                      <a:pt x="26" y="10"/>
                    </a:lnTo>
                    <a:lnTo>
                      <a:pt x="25" y="14"/>
                    </a:lnTo>
                    <a:lnTo>
                      <a:pt x="24" y="20"/>
                    </a:lnTo>
                    <a:lnTo>
                      <a:pt x="22" y="23"/>
                    </a:lnTo>
                    <a:lnTo>
                      <a:pt x="19" y="27"/>
                    </a:lnTo>
                    <a:lnTo>
                      <a:pt x="17" y="31"/>
                    </a:lnTo>
                    <a:lnTo>
                      <a:pt x="16" y="35"/>
                    </a:lnTo>
                    <a:lnTo>
                      <a:pt x="12" y="34"/>
                    </a:lnTo>
                    <a:lnTo>
                      <a:pt x="10" y="33"/>
                    </a:lnTo>
                    <a:lnTo>
                      <a:pt x="8" y="30"/>
                    </a:lnTo>
                    <a:lnTo>
                      <a:pt x="6" y="27"/>
                    </a:lnTo>
                    <a:lnTo>
                      <a:pt x="3" y="25"/>
                    </a:lnTo>
                    <a:lnTo>
                      <a:pt x="2" y="21"/>
                    </a:lnTo>
                    <a:lnTo>
                      <a:pt x="1" y="18"/>
                    </a:lnTo>
                    <a:lnTo>
                      <a:pt x="0" y="14"/>
                    </a:lnTo>
                    <a:lnTo>
                      <a:pt x="3" y="13"/>
                    </a:lnTo>
                    <a:lnTo>
                      <a:pt x="7" y="10"/>
                    </a:lnTo>
                    <a:lnTo>
                      <a:pt x="9" y="6"/>
                    </a:lnTo>
                    <a:lnTo>
                      <a:pt x="12" y="4"/>
                    </a:lnTo>
                    <a:lnTo>
                      <a:pt x="16" y="2"/>
                    </a:lnTo>
                    <a:lnTo>
                      <a:pt x="18" y="1"/>
                    </a:lnTo>
                    <a:lnTo>
                      <a:pt x="23" y="0"/>
                    </a:lnTo>
                    <a:lnTo>
                      <a:pt x="26" y="1"/>
                    </a:lnTo>
                    <a:close/>
                  </a:path>
                </a:pathLst>
              </a:custGeom>
              <a:solidFill>
                <a:srgbClr val="FFFFFF"/>
              </a:solidFill>
              <a:ln w="9525">
                <a:noFill/>
                <a:round/>
                <a:headEnd/>
                <a:tailEnd/>
              </a:ln>
            </p:spPr>
            <p:txBody>
              <a:bodyPr/>
              <a:lstStyle/>
              <a:p>
                <a:endParaRPr lang="en-US" dirty="0"/>
              </a:p>
            </p:txBody>
          </p:sp>
          <p:sp>
            <p:nvSpPr>
              <p:cNvPr id="22564" name="Freeform 34"/>
              <p:cNvSpPr>
                <a:spLocks/>
              </p:cNvSpPr>
              <p:nvPr/>
            </p:nvSpPr>
            <p:spPr bwMode="auto">
              <a:xfrm>
                <a:off x="4252913" y="2895600"/>
                <a:ext cx="36513" cy="57150"/>
              </a:xfrm>
              <a:custGeom>
                <a:avLst/>
                <a:gdLst>
                  <a:gd name="T0" fmla="*/ 23 w 23"/>
                  <a:gd name="T1" fmla="*/ 10 h 36"/>
                  <a:gd name="T2" fmla="*/ 16 w 23"/>
                  <a:gd name="T3" fmla="*/ 17 h 36"/>
                  <a:gd name="T4" fmla="*/ 17 w 23"/>
                  <a:gd name="T5" fmla="*/ 17 h 36"/>
                  <a:gd name="T6" fmla="*/ 17 w 23"/>
                  <a:gd name="T7" fmla="*/ 17 h 36"/>
                  <a:gd name="T8" fmla="*/ 17 w 23"/>
                  <a:gd name="T9" fmla="*/ 18 h 36"/>
                  <a:gd name="T10" fmla="*/ 17 w 23"/>
                  <a:gd name="T11" fmla="*/ 18 h 36"/>
                  <a:gd name="T12" fmla="*/ 17 w 23"/>
                  <a:gd name="T13" fmla="*/ 18 h 36"/>
                  <a:gd name="T14" fmla="*/ 17 w 23"/>
                  <a:gd name="T15" fmla="*/ 20 h 36"/>
                  <a:gd name="T16" fmla="*/ 17 w 23"/>
                  <a:gd name="T17" fmla="*/ 20 h 36"/>
                  <a:gd name="T18" fmla="*/ 17 w 23"/>
                  <a:gd name="T19" fmla="*/ 21 h 36"/>
                  <a:gd name="T20" fmla="*/ 16 w 23"/>
                  <a:gd name="T21" fmla="*/ 21 h 36"/>
                  <a:gd name="T22" fmla="*/ 14 w 23"/>
                  <a:gd name="T23" fmla="*/ 22 h 36"/>
                  <a:gd name="T24" fmla="*/ 11 w 23"/>
                  <a:gd name="T25" fmla="*/ 25 h 36"/>
                  <a:gd name="T26" fmla="*/ 10 w 23"/>
                  <a:gd name="T27" fmla="*/ 26 h 36"/>
                  <a:gd name="T28" fmla="*/ 9 w 23"/>
                  <a:gd name="T29" fmla="*/ 28 h 36"/>
                  <a:gd name="T30" fmla="*/ 9 w 23"/>
                  <a:gd name="T31" fmla="*/ 30 h 36"/>
                  <a:gd name="T32" fmla="*/ 8 w 23"/>
                  <a:gd name="T33" fmla="*/ 32 h 36"/>
                  <a:gd name="T34" fmla="*/ 8 w 23"/>
                  <a:gd name="T35" fmla="*/ 36 h 36"/>
                  <a:gd name="T36" fmla="*/ 0 w 23"/>
                  <a:gd name="T37" fmla="*/ 30 h 36"/>
                  <a:gd name="T38" fmla="*/ 1 w 23"/>
                  <a:gd name="T39" fmla="*/ 26 h 36"/>
                  <a:gd name="T40" fmla="*/ 3 w 23"/>
                  <a:gd name="T41" fmla="*/ 21 h 36"/>
                  <a:gd name="T42" fmla="*/ 6 w 23"/>
                  <a:gd name="T43" fmla="*/ 17 h 36"/>
                  <a:gd name="T44" fmla="*/ 8 w 23"/>
                  <a:gd name="T45" fmla="*/ 13 h 36"/>
                  <a:gd name="T46" fmla="*/ 11 w 23"/>
                  <a:gd name="T47" fmla="*/ 9 h 36"/>
                  <a:gd name="T48" fmla="*/ 14 w 23"/>
                  <a:gd name="T49" fmla="*/ 6 h 36"/>
                  <a:gd name="T50" fmla="*/ 17 w 23"/>
                  <a:gd name="T51" fmla="*/ 4 h 36"/>
                  <a:gd name="T52" fmla="*/ 22 w 23"/>
                  <a:gd name="T53" fmla="*/ 0 h 36"/>
                  <a:gd name="T54" fmla="*/ 23 w 23"/>
                  <a:gd name="T55" fmla="*/ 1 h 36"/>
                  <a:gd name="T56" fmla="*/ 23 w 23"/>
                  <a:gd name="T57" fmla="*/ 1 h 36"/>
                  <a:gd name="T58" fmla="*/ 23 w 23"/>
                  <a:gd name="T59" fmla="*/ 2 h 36"/>
                  <a:gd name="T60" fmla="*/ 23 w 23"/>
                  <a:gd name="T61" fmla="*/ 4 h 36"/>
                  <a:gd name="T62" fmla="*/ 23 w 23"/>
                  <a:gd name="T63" fmla="*/ 5 h 36"/>
                  <a:gd name="T64" fmla="*/ 23 w 23"/>
                  <a:gd name="T65" fmla="*/ 6 h 36"/>
                  <a:gd name="T66" fmla="*/ 23 w 23"/>
                  <a:gd name="T67" fmla="*/ 9 h 36"/>
                  <a:gd name="T68" fmla="*/ 23 w 23"/>
                  <a:gd name="T69" fmla="*/ 1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36"/>
                  <a:gd name="T107" fmla="*/ 23 w 23"/>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36">
                    <a:moveTo>
                      <a:pt x="23" y="10"/>
                    </a:moveTo>
                    <a:lnTo>
                      <a:pt x="16" y="17"/>
                    </a:lnTo>
                    <a:lnTo>
                      <a:pt x="17" y="17"/>
                    </a:lnTo>
                    <a:lnTo>
                      <a:pt x="17" y="18"/>
                    </a:lnTo>
                    <a:lnTo>
                      <a:pt x="17" y="20"/>
                    </a:lnTo>
                    <a:lnTo>
                      <a:pt x="17" y="21"/>
                    </a:lnTo>
                    <a:lnTo>
                      <a:pt x="16" y="21"/>
                    </a:lnTo>
                    <a:lnTo>
                      <a:pt x="14" y="22"/>
                    </a:lnTo>
                    <a:lnTo>
                      <a:pt x="11" y="25"/>
                    </a:lnTo>
                    <a:lnTo>
                      <a:pt x="10" y="26"/>
                    </a:lnTo>
                    <a:lnTo>
                      <a:pt x="9" y="28"/>
                    </a:lnTo>
                    <a:lnTo>
                      <a:pt x="9" y="30"/>
                    </a:lnTo>
                    <a:lnTo>
                      <a:pt x="8" y="32"/>
                    </a:lnTo>
                    <a:lnTo>
                      <a:pt x="8" y="36"/>
                    </a:lnTo>
                    <a:lnTo>
                      <a:pt x="0" y="30"/>
                    </a:lnTo>
                    <a:lnTo>
                      <a:pt x="1" y="26"/>
                    </a:lnTo>
                    <a:lnTo>
                      <a:pt x="3" y="21"/>
                    </a:lnTo>
                    <a:lnTo>
                      <a:pt x="6" y="17"/>
                    </a:lnTo>
                    <a:lnTo>
                      <a:pt x="8" y="13"/>
                    </a:lnTo>
                    <a:lnTo>
                      <a:pt x="11" y="9"/>
                    </a:lnTo>
                    <a:lnTo>
                      <a:pt x="14" y="6"/>
                    </a:lnTo>
                    <a:lnTo>
                      <a:pt x="17" y="4"/>
                    </a:lnTo>
                    <a:lnTo>
                      <a:pt x="22" y="0"/>
                    </a:lnTo>
                    <a:lnTo>
                      <a:pt x="23" y="1"/>
                    </a:lnTo>
                    <a:lnTo>
                      <a:pt x="23" y="2"/>
                    </a:lnTo>
                    <a:lnTo>
                      <a:pt x="23" y="4"/>
                    </a:lnTo>
                    <a:lnTo>
                      <a:pt x="23" y="5"/>
                    </a:lnTo>
                    <a:lnTo>
                      <a:pt x="23" y="6"/>
                    </a:lnTo>
                    <a:lnTo>
                      <a:pt x="23" y="9"/>
                    </a:lnTo>
                    <a:lnTo>
                      <a:pt x="23" y="10"/>
                    </a:lnTo>
                    <a:close/>
                  </a:path>
                </a:pathLst>
              </a:custGeom>
              <a:solidFill>
                <a:srgbClr val="FFFFFF"/>
              </a:solidFill>
              <a:ln w="9525">
                <a:noFill/>
                <a:round/>
                <a:headEnd/>
                <a:tailEnd/>
              </a:ln>
            </p:spPr>
            <p:txBody>
              <a:bodyPr/>
              <a:lstStyle/>
              <a:p>
                <a:endParaRPr lang="en-US" dirty="0"/>
              </a:p>
            </p:txBody>
          </p:sp>
          <p:sp>
            <p:nvSpPr>
              <p:cNvPr id="22565" name="Freeform 35"/>
              <p:cNvSpPr>
                <a:spLocks/>
              </p:cNvSpPr>
              <p:nvPr/>
            </p:nvSpPr>
            <p:spPr bwMode="auto">
              <a:xfrm>
                <a:off x="4294188" y="2917825"/>
                <a:ext cx="53975" cy="53975"/>
              </a:xfrm>
              <a:custGeom>
                <a:avLst/>
                <a:gdLst>
                  <a:gd name="T0" fmla="*/ 34 w 34"/>
                  <a:gd name="T1" fmla="*/ 12 h 34"/>
                  <a:gd name="T2" fmla="*/ 33 w 34"/>
                  <a:gd name="T3" fmla="*/ 15 h 34"/>
                  <a:gd name="T4" fmla="*/ 30 w 34"/>
                  <a:gd name="T5" fmla="*/ 19 h 34"/>
                  <a:gd name="T6" fmla="*/ 29 w 34"/>
                  <a:gd name="T7" fmla="*/ 23 h 34"/>
                  <a:gd name="T8" fmla="*/ 27 w 34"/>
                  <a:gd name="T9" fmla="*/ 26 h 34"/>
                  <a:gd name="T10" fmla="*/ 24 w 34"/>
                  <a:gd name="T11" fmla="*/ 28 h 34"/>
                  <a:gd name="T12" fmla="*/ 22 w 34"/>
                  <a:gd name="T13" fmla="*/ 30 h 34"/>
                  <a:gd name="T14" fmla="*/ 20 w 34"/>
                  <a:gd name="T15" fmla="*/ 30 h 34"/>
                  <a:gd name="T16" fmla="*/ 16 w 34"/>
                  <a:gd name="T17" fmla="*/ 28 h 34"/>
                  <a:gd name="T18" fmla="*/ 15 w 34"/>
                  <a:gd name="T19" fmla="*/ 28 h 34"/>
                  <a:gd name="T20" fmla="*/ 15 w 34"/>
                  <a:gd name="T21" fmla="*/ 30 h 34"/>
                  <a:gd name="T22" fmla="*/ 15 w 34"/>
                  <a:gd name="T23" fmla="*/ 30 h 34"/>
                  <a:gd name="T24" fmla="*/ 15 w 34"/>
                  <a:gd name="T25" fmla="*/ 31 h 34"/>
                  <a:gd name="T26" fmla="*/ 15 w 34"/>
                  <a:gd name="T27" fmla="*/ 31 h 34"/>
                  <a:gd name="T28" fmla="*/ 15 w 34"/>
                  <a:gd name="T29" fmla="*/ 32 h 34"/>
                  <a:gd name="T30" fmla="*/ 15 w 34"/>
                  <a:gd name="T31" fmla="*/ 34 h 34"/>
                  <a:gd name="T32" fmla="*/ 14 w 34"/>
                  <a:gd name="T33" fmla="*/ 34 h 34"/>
                  <a:gd name="T34" fmla="*/ 13 w 34"/>
                  <a:gd name="T35" fmla="*/ 32 h 34"/>
                  <a:gd name="T36" fmla="*/ 11 w 34"/>
                  <a:gd name="T37" fmla="*/ 32 h 34"/>
                  <a:gd name="T38" fmla="*/ 9 w 34"/>
                  <a:gd name="T39" fmla="*/ 32 h 34"/>
                  <a:gd name="T40" fmla="*/ 7 w 34"/>
                  <a:gd name="T41" fmla="*/ 31 h 34"/>
                  <a:gd name="T42" fmla="*/ 6 w 34"/>
                  <a:gd name="T43" fmla="*/ 31 h 34"/>
                  <a:gd name="T44" fmla="*/ 4 w 34"/>
                  <a:gd name="T45" fmla="*/ 31 h 34"/>
                  <a:gd name="T46" fmla="*/ 3 w 34"/>
                  <a:gd name="T47" fmla="*/ 31 h 34"/>
                  <a:gd name="T48" fmla="*/ 0 w 34"/>
                  <a:gd name="T49" fmla="*/ 30 h 34"/>
                  <a:gd name="T50" fmla="*/ 4 w 34"/>
                  <a:gd name="T51" fmla="*/ 26 h 34"/>
                  <a:gd name="T52" fmla="*/ 7 w 34"/>
                  <a:gd name="T53" fmla="*/ 20 h 34"/>
                  <a:gd name="T54" fmla="*/ 12 w 34"/>
                  <a:gd name="T55" fmla="*/ 12 h 34"/>
                  <a:gd name="T56" fmla="*/ 18 w 34"/>
                  <a:gd name="T57" fmla="*/ 7 h 34"/>
                  <a:gd name="T58" fmla="*/ 22 w 34"/>
                  <a:gd name="T59" fmla="*/ 2 h 34"/>
                  <a:gd name="T60" fmla="*/ 27 w 34"/>
                  <a:gd name="T61" fmla="*/ 0 h 34"/>
                  <a:gd name="T62" fmla="*/ 29 w 34"/>
                  <a:gd name="T63" fmla="*/ 2 h 34"/>
                  <a:gd name="T64" fmla="*/ 30 w 34"/>
                  <a:gd name="T65" fmla="*/ 4 h 34"/>
                  <a:gd name="T66" fmla="*/ 33 w 34"/>
                  <a:gd name="T67" fmla="*/ 7 h 34"/>
                  <a:gd name="T68" fmla="*/ 34 w 34"/>
                  <a:gd name="T69" fmla="*/ 12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4"/>
                  <a:gd name="T107" fmla="*/ 34 w 34"/>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4">
                    <a:moveTo>
                      <a:pt x="34" y="12"/>
                    </a:moveTo>
                    <a:lnTo>
                      <a:pt x="33" y="15"/>
                    </a:lnTo>
                    <a:lnTo>
                      <a:pt x="30" y="19"/>
                    </a:lnTo>
                    <a:lnTo>
                      <a:pt x="29" y="23"/>
                    </a:lnTo>
                    <a:lnTo>
                      <a:pt x="27" y="26"/>
                    </a:lnTo>
                    <a:lnTo>
                      <a:pt x="24" y="28"/>
                    </a:lnTo>
                    <a:lnTo>
                      <a:pt x="22" y="30"/>
                    </a:lnTo>
                    <a:lnTo>
                      <a:pt x="20" y="30"/>
                    </a:lnTo>
                    <a:lnTo>
                      <a:pt x="16" y="28"/>
                    </a:lnTo>
                    <a:lnTo>
                      <a:pt x="15" y="28"/>
                    </a:lnTo>
                    <a:lnTo>
                      <a:pt x="15" y="30"/>
                    </a:lnTo>
                    <a:lnTo>
                      <a:pt x="15" y="31"/>
                    </a:lnTo>
                    <a:lnTo>
                      <a:pt x="15" y="32"/>
                    </a:lnTo>
                    <a:lnTo>
                      <a:pt x="15" y="34"/>
                    </a:lnTo>
                    <a:lnTo>
                      <a:pt x="14" y="34"/>
                    </a:lnTo>
                    <a:lnTo>
                      <a:pt x="13" y="32"/>
                    </a:lnTo>
                    <a:lnTo>
                      <a:pt x="11" y="32"/>
                    </a:lnTo>
                    <a:lnTo>
                      <a:pt x="9" y="32"/>
                    </a:lnTo>
                    <a:lnTo>
                      <a:pt x="7" y="31"/>
                    </a:lnTo>
                    <a:lnTo>
                      <a:pt x="6" y="31"/>
                    </a:lnTo>
                    <a:lnTo>
                      <a:pt x="4" y="31"/>
                    </a:lnTo>
                    <a:lnTo>
                      <a:pt x="3" y="31"/>
                    </a:lnTo>
                    <a:lnTo>
                      <a:pt x="0" y="30"/>
                    </a:lnTo>
                    <a:lnTo>
                      <a:pt x="4" y="26"/>
                    </a:lnTo>
                    <a:lnTo>
                      <a:pt x="7" y="20"/>
                    </a:lnTo>
                    <a:lnTo>
                      <a:pt x="12" y="12"/>
                    </a:lnTo>
                    <a:lnTo>
                      <a:pt x="18" y="7"/>
                    </a:lnTo>
                    <a:lnTo>
                      <a:pt x="22" y="2"/>
                    </a:lnTo>
                    <a:lnTo>
                      <a:pt x="27" y="0"/>
                    </a:lnTo>
                    <a:lnTo>
                      <a:pt x="29" y="2"/>
                    </a:lnTo>
                    <a:lnTo>
                      <a:pt x="30" y="4"/>
                    </a:lnTo>
                    <a:lnTo>
                      <a:pt x="33" y="7"/>
                    </a:lnTo>
                    <a:lnTo>
                      <a:pt x="34" y="12"/>
                    </a:lnTo>
                    <a:close/>
                  </a:path>
                </a:pathLst>
              </a:custGeom>
              <a:solidFill>
                <a:srgbClr val="FFFFFF"/>
              </a:solidFill>
              <a:ln w="9525">
                <a:noFill/>
                <a:round/>
                <a:headEnd/>
                <a:tailEnd/>
              </a:ln>
            </p:spPr>
            <p:txBody>
              <a:bodyPr/>
              <a:lstStyle/>
              <a:p>
                <a:endParaRPr lang="en-US" dirty="0"/>
              </a:p>
            </p:txBody>
          </p:sp>
          <p:sp>
            <p:nvSpPr>
              <p:cNvPr id="22566" name="Freeform 36"/>
              <p:cNvSpPr>
                <a:spLocks/>
              </p:cNvSpPr>
              <p:nvPr/>
            </p:nvSpPr>
            <p:spPr bwMode="auto">
              <a:xfrm>
                <a:off x="4349751" y="2952750"/>
                <a:ext cx="26988" cy="39687"/>
              </a:xfrm>
              <a:custGeom>
                <a:avLst/>
                <a:gdLst>
                  <a:gd name="T0" fmla="*/ 17 w 17"/>
                  <a:gd name="T1" fmla="*/ 0 h 25"/>
                  <a:gd name="T2" fmla="*/ 17 w 17"/>
                  <a:gd name="T3" fmla="*/ 4 h 25"/>
                  <a:gd name="T4" fmla="*/ 16 w 17"/>
                  <a:gd name="T5" fmla="*/ 6 h 25"/>
                  <a:gd name="T6" fmla="*/ 16 w 17"/>
                  <a:gd name="T7" fmla="*/ 10 h 25"/>
                  <a:gd name="T8" fmla="*/ 15 w 17"/>
                  <a:gd name="T9" fmla="*/ 14 h 25"/>
                  <a:gd name="T10" fmla="*/ 13 w 17"/>
                  <a:gd name="T11" fmla="*/ 17 h 25"/>
                  <a:gd name="T12" fmla="*/ 11 w 17"/>
                  <a:gd name="T13" fmla="*/ 19 h 25"/>
                  <a:gd name="T14" fmla="*/ 9 w 17"/>
                  <a:gd name="T15" fmla="*/ 22 h 25"/>
                  <a:gd name="T16" fmla="*/ 7 w 17"/>
                  <a:gd name="T17" fmla="*/ 25 h 25"/>
                  <a:gd name="T18" fmla="*/ 6 w 17"/>
                  <a:gd name="T19" fmla="*/ 25 h 25"/>
                  <a:gd name="T20" fmla="*/ 4 w 17"/>
                  <a:gd name="T21" fmla="*/ 25 h 25"/>
                  <a:gd name="T22" fmla="*/ 3 w 17"/>
                  <a:gd name="T23" fmla="*/ 25 h 25"/>
                  <a:gd name="T24" fmla="*/ 3 w 17"/>
                  <a:gd name="T25" fmla="*/ 23 h 25"/>
                  <a:gd name="T26" fmla="*/ 2 w 17"/>
                  <a:gd name="T27" fmla="*/ 23 h 25"/>
                  <a:gd name="T28" fmla="*/ 1 w 17"/>
                  <a:gd name="T29" fmla="*/ 22 h 25"/>
                  <a:gd name="T30" fmla="*/ 1 w 17"/>
                  <a:gd name="T31" fmla="*/ 21 h 25"/>
                  <a:gd name="T32" fmla="*/ 0 w 17"/>
                  <a:gd name="T33" fmla="*/ 21 h 25"/>
                  <a:gd name="T34" fmla="*/ 0 w 17"/>
                  <a:gd name="T35" fmla="*/ 17 h 25"/>
                  <a:gd name="T36" fmla="*/ 1 w 17"/>
                  <a:gd name="T37" fmla="*/ 13 h 25"/>
                  <a:gd name="T38" fmla="*/ 3 w 17"/>
                  <a:gd name="T39" fmla="*/ 9 h 25"/>
                  <a:gd name="T40" fmla="*/ 6 w 17"/>
                  <a:gd name="T41" fmla="*/ 6 h 25"/>
                  <a:gd name="T42" fmla="*/ 8 w 17"/>
                  <a:gd name="T43" fmla="*/ 4 h 25"/>
                  <a:gd name="T44" fmla="*/ 10 w 17"/>
                  <a:gd name="T45" fmla="*/ 1 h 25"/>
                  <a:gd name="T46" fmla="*/ 14 w 17"/>
                  <a:gd name="T47" fmla="*/ 0 h 25"/>
                  <a:gd name="T48" fmla="*/ 17 w 1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5"/>
                  <a:gd name="T77" fmla="*/ 17 w 1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5">
                    <a:moveTo>
                      <a:pt x="17" y="0"/>
                    </a:moveTo>
                    <a:lnTo>
                      <a:pt x="17" y="4"/>
                    </a:lnTo>
                    <a:lnTo>
                      <a:pt x="16" y="6"/>
                    </a:lnTo>
                    <a:lnTo>
                      <a:pt x="16" y="10"/>
                    </a:lnTo>
                    <a:lnTo>
                      <a:pt x="15" y="14"/>
                    </a:lnTo>
                    <a:lnTo>
                      <a:pt x="13" y="17"/>
                    </a:lnTo>
                    <a:lnTo>
                      <a:pt x="11" y="19"/>
                    </a:lnTo>
                    <a:lnTo>
                      <a:pt x="9" y="22"/>
                    </a:lnTo>
                    <a:lnTo>
                      <a:pt x="7" y="25"/>
                    </a:lnTo>
                    <a:lnTo>
                      <a:pt x="6" y="25"/>
                    </a:lnTo>
                    <a:lnTo>
                      <a:pt x="4" y="25"/>
                    </a:lnTo>
                    <a:lnTo>
                      <a:pt x="3" y="25"/>
                    </a:lnTo>
                    <a:lnTo>
                      <a:pt x="3" y="23"/>
                    </a:lnTo>
                    <a:lnTo>
                      <a:pt x="2" y="23"/>
                    </a:lnTo>
                    <a:lnTo>
                      <a:pt x="1" y="22"/>
                    </a:lnTo>
                    <a:lnTo>
                      <a:pt x="1" y="21"/>
                    </a:lnTo>
                    <a:lnTo>
                      <a:pt x="0" y="21"/>
                    </a:lnTo>
                    <a:lnTo>
                      <a:pt x="0" y="17"/>
                    </a:lnTo>
                    <a:lnTo>
                      <a:pt x="1" y="13"/>
                    </a:lnTo>
                    <a:lnTo>
                      <a:pt x="3" y="9"/>
                    </a:lnTo>
                    <a:lnTo>
                      <a:pt x="6" y="6"/>
                    </a:lnTo>
                    <a:lnTo>
                      <a:pt x="8" y="4"/>
                    </a:lnTo>
                    <a:lnTo>
                      <a:pt x="10" y="1"/>
                    </a:lnTo>
                    <a:lnTo>
                      <a:pt x="14" y="0"/>
                    </a:lnTo>
                    <a:lnTo>
                      <a:pt x="17" y="0"/>
                    </a:lnTo>
                    <a:close/>
                  </a:path>
                </a:pathLst>
              </a:custGeom>
              <a:solidFill>
                <a:srgbClr val="FFFFFF"/>
              </a:solidFill>
              <a:ln w="9525">
                <a:noFill/>
                <a:round/>
                <a:headEnd/>
                <a:tailEnd/>
              </a:ln>
            </p:spPr>
            <p:txBody>
              <a:bodyPr/>
              <a:lstStyle/>
              <a:p>
                <a:endParaRPr lang="en-US" dirty="0"/>
              </a:p>
            </p:txBody>
          </p:sp>
          <p:sp>
            <p:nvSpPr>
              <p:cNvPr id="22567" name="Freeform 39"/>
              <p:cNvSpPr>
                <a:spLocks/>
              </p:cNvSpPr>
              <p:nvPr/>
            </p:nvSpPr>
            <p:spPr bwMode="auto">
              <a:xfrm>
                <a:off x="2238376" y="3043238"/>
                <a:ext cx="1209675" cy="1127125"/>
              </a:xfrm>
              <a:custGeom>
                <a:avLst/>
                <a:gdLst>
                  <a:gd name="T0" fmla="*/ 307 w 762"/>
                  <a:gd name="T1" fmla="*/ 51 h 710"/>
                  <a:gd name="T2" fmla="*/ 361 w 762"/>
                  <a:gd name="T3" fmla="*/ 84 h 710"/>
                  <a:gd name="T4" fmla="*/ 400 w 762"/>
                  <a:gd name="T5" fmla="*/ 104 h 710"/>
                  <a:gd name="T6" fmla="*/ 427 w 762"/>
                  <a:gd name="T7" fmla="*/ 116 h 710"/>
                  <a:gd name="T8" fmla="*/ 439 w 762"/>
                  <a:gd name="T9" fmla="*/ 137 h 710"/>
                  <a:gd name="T10" fmla="*/ 449 w 762"/>
                  <a:gd name="T11" fmla="*/ 138 h 710"/>
                  <a:gd name="T12" fmla="*/ 462 w 762"/>
                  <a:gd name="T13" fmla="*/ 144 h 710"/>
                  <a:gd name="T14" fmla="*/ 482 w 762"/>
                  <a:gd name="T15" fmla="*/ 165 h 710"/>
                  <a:gd name="T16" fmla="*/ 536 w 762"/>
                  <a:gd name="T17" fmla="*/ 206 h 710"/>
                  <a:gd name="T18" fmla="*/ 595 w 762"/>
                  <a:gd name="T19" fmla="*/ 248 h 710"/>
                  <a:gd name="T20" fmla="*/ 657 w 762"/>
                  <a:gd name="T21" fmla="*/ 313 h 710"/>
                  <a:gd name="T22" fmla="*/ 721 w 762"/>
                  <a:gd name="T23" fmla="*/ 374 h 710"/>
                  <a:gd name="T24" fmla="*/ 753 w 762"/>
                  <a:gd name="T25" fmla="*/ 426 h 710"/>
                  <a:gd name="T26" fmla="*/ 760 w 762"/>
                  <a:gd name="T27" fmla="*/ 473 h 710"/>
                  <a:gd name="T28" fmla="*/ 759 w 762"/>
                  <a:gd name="T29" fmla="*/ 487 h 710"/>
                  <a:gd name="T30" fmla="*/ 752 w 762"/>
                  <a:gd name="T31" fmla="*/ 480 h 710"/>
                  <a:gd name="T32" fmla="*/ 752 w 762"/>
                  <a:gd name="T33" fmla="*/ 456 h 710"/>
                  <a:gd name="T34" fmla="*/ 708 w 762"/>
                  <a:gd name="T35" fmla="*/ 382 h 710"/>
                  <a:gd name="T36" fmla="*/ 669 w 762"/>
                  <a:gd name="T37" fmla="*/ 352 h 710"/>
                  <a:gd name="T38" fmla="*/ 585 w 762"/>
                  <a:gd name="T39" fmla="*/ 336 h 710"/>
                  <a:gd name="T40" fmla="*/ 522 w 762"/>
                  <a:gd name="T41" fmla="*/ 344 h 710"/>
                  <a:gd name="T42" fmla="*/ 492 w 762"/>
                  <a:gd name="T43" fmla="*/ 352 h 710"/>
                  <a:gd name="T44" fmla="*/ 449 w 762"/>
                  <a:gd name="T45" fmla="*/ 383 h 710"/>
                  <a:gd name="T46" fmla="*/ 402 w 762"/>
                  <a:gd name="T47" fmla="*/ 447 h 710"/>
                  <a:gd name="T48" fmla="*/ 375 w 762"/>
                  <a:gd name="T49" fmla="*/ 526 h 710"/>
                  <a:gd name="T50" fmla="*/ 376 w 762"/>
                  <a:gd name="T51" fmla="*/ 592 h 710"/>
                  <a:gd name="T52" fmla="*/ 422 w 762"/>
                  <a:gd name="T53" fmla="*/ 671 h 710"/>
                  <a:gd name="T54" fmla="*/ 483 w 762"/>
                  <a:gd name="T55" fmla="*/ 685 h 710"/>
                  <a:gd name="T56" fmla="*/ 519 w 762"/>
                  <a:gd name="T57" fmla="*/ 668 h 710"/>
                  <a:gd name="T58" fmla="*/ 546 w 762"/>
                  <a:gd name="T59" fmla="*/ 636 h 710"/>
                  <a:gd name="T60" fmla="*/ 564 w 762"/>
                  <a:gd name="T61" fmla="*/ 624 h 710"/>
                  <a:gd name="T62" fmla="*/ 540 w 762"/>
                  <a:gd name="T63" fmla="*/ 668 h 710"/>
                  <a:gd name="T64" fmla="*/ 490 w 762"/>
                  <a:gd name="T65" fmla="*/ 704 h 710"/>
                  <a:gd name="T66" fmla="*/ 457 w 762"/>
                  <a:gd name="T67" fmla="*/ 710 h 710"/>
                  <a:gd name="T68" fmla="*/ 432 w 762"/>
                  <a:gd name="T69" fmla="*/ 704 h 710"/>
                  <a:gd name="T70" fmla="*/ 415 w 762"/>
                  <a:gd name="T71" fmla="*/ 702 h 710"/>
                  <a:gd name="T72" fmla="*/ 343 w 762"/>
                  <a:gd name="T73" fmla="*/ 652 h 710"/>
                  <a:gd name="T74" fmla="*/ 310 w 762"/>
                  <a:gd name="T75" fmla="*/ 606 h 710"/>
                  <a:gd name="T76" fmla="*/ 280 w 762"/>
                  <a:gd name="T77" fmla="*/ 579 h 710"/>
                  <a:gd name="T78" fmla="*/ 250 w 762"/>
                  <a:gd name="T79" fmla="*/ 557 h 710"/>
                  <a:gd name="T80" fmla="*/ 239 w 762"/>
                  <a:gd name="T81" fmla="*/ 522 h 710"/>
                  <a:gd name="T82" fmla="*/ 199 w 762"/>
                  <a:gd name="T83" fmla="*/ 498 h 710"/>
                  <a:gd name="T84" fmla="*/ 173 w 762"/>
                  <a:gd name="T85" fmla="*/ 461 h 710"/>
                  <a:gd name="T86" fmla="*/ 169 w 762"/>
                  <a:gd name="T87" fmla="*/ 410 h 710"/>
                  <a:gd name="T88" fmla="*/ 157 w 762"/>
                  <a:gd name="T89" fmla="*/ 406 h 710"/>
                  <a:gd name="T90" fmla="*/ 140 w 762"/>
                  <a:gd name="T91" fmla="*/ 401 h 710"/>
                  <a:gd name="T92" fmla="*/ 119 w 762"/>
                  <a:gd name="T93" fmla="*/ 391 h 710"/>
                  <a:gd name="T94" fmla="*/ 106 w 762"/>
                  <a:gd name="T95" fmla="*/ 382 h 710"/>
                  <a:gd name="T96" fmla="*/ 77 w 762"/>
                  <a:gd name="T97" fmla="*/ 370 h 710"/>
                  <a:gd name="T98" fmla="*/ 25 w 762"/>
                  <a:gd name="T99" fmla="*/ 324 h 710"/>
                  <a:gd name="T100" fmla="*/ 6 w 762"/>
                  <a:gd name="T101" fmla="*/ 281 h 710"/>
                  <a:gd name="T102" fmla="*/ 6 w 762"/>
                  <a:gd name="T103" fmla="*/ 242 h 710"/>
                  <a:gd name="T104" fmla="*/ 0 w 762"/>
                  <a:gd name="T105" fmla="*/ 202 h 710"/>
                  <a:gd name="T106" fmla="*/ 5 w 762"/>
                  <a:gd name="T107" fmla="*/ 149 h 710"/>
                  <a:gd name="T108" fmla="*/ 13 w 762"/>
                  <a:gd name="T109" fmla="*/ 120 h 710"/>
                  <a:gd name="T110" fmla="*/ 15 w 762"/>
                  <a:gd name="T111" fmla="*/ 107 h 710"/>
                  <a:gd name="T112" fmla="*/ 39 w 762"/>
                  <a:gd name="T113" fmla="*/ 62 h 710"/>
                  <a:gd name="T114" fmla="*/ 105 w 762"/>
                  <a:gd name="T115" fmla="*/ 13 h 710"/>
                  <a:gd name="T116" fmla="*/ 128 w 762"/>
                  <a:gd name="T117" fmla="*/ 7 h 710"/>
                  <a:gd name="T118" fmla="*/ 172 w 762"/>
                  <a:gd name="T119" fmla="*/ 5 h 710"/>
                  <a:gd name="T120" fmla="*/ 240 w 762"/>
                  <a:gd name="T121" fmla="*/ 31 h 7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710"/>
                  <a:gd name="T185" fmla="*/ 762 w 762"/>
                  <a:gd name="T186" fmla="*/ 710 h 7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710">
                    <a:moveTo>
                      <a:pt x="255" y="38"/>
                    </a:moveTo>
                    <a:lnTo>
                      <a:pt x="268" y="41"/>
                    </a:lnTo>
                    <a:lnTo>
                      <a:pt x="281" y="43"/>
                    </a:lnTo>
                    <a:lnTo>
                      <a:pt x="294" y="47"/>
                    </a:lnTo>
                    <a:lnTo>
                      <a:pt x="307" y="51"/>
                    </a:lnTo>
                    <a:lnTo>
                      <a:pt x="319" y="58"/>
                    </a:lnTo>
                    <a:lnTo>
                      <a:pt x="331" y="64"/>
                    </a:lnTo>
                    <a:lnTo>
                      <a:pt x="343" y="72"/>
                    </a:lnTo>
                    <a:lnTo>
                      <a:pt x="353" y="80"/>
                    </a:lnTo>
                    <a:lnTo>
                      <a:pt x="361" y="84"/>
                    </a:lnTo>
                    <a:lnTo>
                      <a:pt x="369" y="88"/>
                    </a:lnTo>
                    <a:lnTo>
                      <a:pt x="376" y="92"/>
                    </a:lnTo>
                    <a:lnTo>
                      <a:pt x="384" y="96"/>
                    </a:lnTo>
                    <a:lnTo>
                      <a:pt x="392" y="100"/>
                    </a:lnTo>
                    <a:lnTo>
                      <a:pt x="400" y="104"/>
                    </a:lnTo>
                    <a:lnTo>
                      <a:pt x="409" y="105"/>
                    </a:lnTo>
                    <a:lnTo>
                      <a:pt x="417" y="107"/>
                    </a:lnTo>
                    <a:lnTo>
                      <a:pt x="421" y="109"/>
                    </a:lnTo>
                    <a:lnTo>
                      <a:pt x="424" y="113"/>
                    </a:lnTo>
                    <a:lnTo>
                      <a:pt x="427" y="116"/>
                    </a:lnTo>
                    <a:lnTo>
                      <a:pt x="430" y="120"/>
                    </a:lnTo>
                    <a:lnTo>
                      <a:pt x="434" y="124"/>
                    </a:lnTo>
                    <a:lnTo>
                      <a:pt x="436" y="128"/>
                    </a:lnTo>
                    <a:lnTo>
                      <a:pt x="438" y="133"/>
                    </a:lnTo>
                    <a:lnTo>
                      <a:pt x="439" y="137"/>
                    </a:lnTo>
                    <a:lnTo>
                      <a:pt x="441" y="141"/>
                    </a:lnTo>
                    <a:lnTo>
                      <a:pt x="443" y="142"/>
                    </a:lnTo>
                    <a:lnTo>
                      <a:pt x="444" y="141"/>
                    </a:lnTo>
                    <a:lnTo>
                      <a:pt x="446" y="140"/>
                    </a:lnTo>
                    <a:lnTo>
                      <a:pt x="449" y="138"/>
                    </a:lnTo>
                    <a:lnTo>
                      <a:pt x="450" y="137"/>
                    </a:lnTo>
                    <a:lnTo>
                      <a:pt x="452" y="137"/>
                    </a:lnTo>
                    <a:lnTo>
                      <a:pt x="453" y="138"/>
                    </a:lnTo>
                    <a:lnTo>
                      <a:pt x="458" y="141"/>
                    </a:lnTo>
                    <a:lnTo>
                      <a:pt x="462" y="144"/>
                    </a:lnTo>
                    <a:lnTo>
                      <a:pt x="466" y="148"/>
                    </a:lnTo>
                    <a:lnTo>
                      <a:pt x="471" y="152"/>
                    </a:lnTo>
                    <a:lnTo>
                      <a:pt x="474" y="157"/>
                    </a:lnTo>
                    <a:lnTo>
                      <a:pt x="477" y="161"/>
                    </a:lnTo>
                    <a:lnTo>
                      <a:pt x="482" y="165"/>
                    </a:lnTo>
                    <a:lnTo>
                      <a:pt x="487" y="169"/>
                    </a:lnTo>
                    <a:lnTo>
                      <a:pt x="499" y="177"/>
                    </a:lnTo>
                    <a:lnTo>
                      <a:pt x="512" y="187"/>
                    </a:lnTo>
                    <a:lnTo>
                      <a:pt x="524" y="197"/>
                    </a:lnTo>
                    <a:lnTo>
                      <a:pt x="536" y="206"/>
                    </a:lnTo>
                    <a:lnTo>
                      <a:pt x="548" y="215"/>
                    </a:lnTo>
                    <a:lnTo>
                      <a:pt x="561" y="225"/>
                    </a:lnTo>
                    <a:lnTo>
                      <a:pt x="574" y="231"/>
                    </a:lnTo>
                    <a:lnTo>
                      <a:pt x="588" y="238"/>
                    </a:lnTo>
                    <a:lnTo>
                      <a:pt x="595" y="248"/>
                    </a:lnTo>
                    <a:lnTo>
                      <a:pt x="603" y="260"/>
                    </a:lnTo>
                    <a:lnTo>
                      <a:pt x="611" y="270"/>
                    </a:lnTo>
                    <a:lnTo>
                      <a:pt x="620" y="279"/>
                    </a:lnTo>
                    <a:lnTo>
                      <a:pt x="638" y="296"/>
                    </a:lnTo>
                    <a:lnTo>
                      <a:pt x="657" y="313"/>
                    </a:lnTo>
                    <a:lnTo>
                      <a:pt x="677" y="329"/>
                    </a:lnTo>
                    <a:lnTo>
                      <a:pt x="695" y="345"/>
                    </a:lnTo>
                    <a:lnTo>
                      <a:pt x="705" y="354"/>
                    </a:lnTo>
                    <a:lnTo>
                      <a:pt x="713" y="363"/>
                    </a:lnTo>
                    <a:lnTo>
                      <a:pt x="721" y="374"/>
                    </a:lnTo>
                    <a:lnTo>
                      <a:pt x="729" y="385"/>
                    </a:lnTo>
                    <a:lnTo>
                      <a:pt x="735" y="395"/>
                    </a:lnTo>
                    <a:lnTo>
                      <a:pt x="742" y="405"/>
                    </a:lnTo>
                    <a:lnTo>
                      <a:pt x="747" y="415"/>
                    </a:lnTo>
                    <a:lnTo>
                      <a:pt x="753" y="426"/>
                    </a:lnTo>
                    <a:lnTo>
                      <a:pt x="758" y="436"/>
                    </a:lnTo>
                    <a:lnTo>
                      <a:pt x="761" y="448"/>
                    </a:lnTo>
                    <a:lnTo>
                      <a:pt x="762" y="460"/>
                    </a:lnTo>
                    <a:lnTo>
                      <a:pt x="762" y="472"/>
                    </a:lnTo>
                    <a:lnTo>
                      <a:pt x="760" y="473"/>
                    </a:lnTo>
                    <a:lnTo>
                      <a:pt x="759" y="476"/>
                    </a:lnTo>
                    <a:lnTo>
                      <a:pt x="759" y="479"/>
                    </a:lnTo>
                    <a:lnTo>
                      <a:pt x="759" y="481"/>
                    </a:lnTo>
                    <a:lnTo>
                      <a:pt x="759" y="484"/>
                    </a:lnTo>
                    <a:lnTo>
                      <a:pt x="759" y="487"/>
                    </a:lnTo>
                    <a:lnTo>
                      <a:pt x="758" y="488"/>
                    </a:lnTo>
                    <a:lnTo>
                      <a:pt x="757" y="491"/>
                    </a:lnTo>
                    <a:lnTo>
                      <a:pt x="754" y="488"/>
                    </a:lnTo>
                    <a:lnTo>
                      <a:pt x="753" y="484"/>
                    </a:lnTo>
                    <a:lnTo>
                      <a:pt x="752" y="480"/>
                    </a:lnTo>
                    <a:lnTo>
                      <a:pt x="752" y="475"/>
                    </a:lnTo>
                    <a:lnTo>
                      <a:pt x="753" y="471"/>
                    </a:lnTo>
                    <a:lnTo>
                      <a:pt x="753" y="465"/>
                    </a:lnTo>
                    <a:lnTo>
                      <a:pt x="753" y="461"/>
                    </a:lnTo>
                    <a:lnTo>
                      <a:pt x="752" y="456"/>
                    </a:lnTo>
                    <a:lnTo>
                      <a:pt x="744" y="442"/>
                    </a:lnTo>
                    <a:lnTo>
                      <a:pt x="736" y="426"/>
                    </a:lnTo>
                    <a:lnTo>
                      <a:pt x="728" y="411"/>
                    </a:lnTo>
                    <a:lnTo>
                      <a:pt x="719" y="395"/>
                    </a:lnTo>
                    <a:lnTo>
                      <a:pt x="708" y="382"/>
                    </a:lnTo>
                    <a:lnTo>
                      <a:pt x="697" y="369"/>
                    </a:lnTo>
                    <a:lnTo>
                      <a:pt x="691" y="363"/>
                    </a:lnTo>
                    <a:lnTo>
                      <a:pt x="684" y="360"/>
                    </a:lnTo>
                    <a:lnTo>
                      <a:pt x="677" y="356"/>
                    </a:lnTo>
                    <a:lnTo>
                      <a:pt x="669" y="352"/>
                    </a:lnTo>
                    <a:lnTo>
                      <a:pt x="653" y="346"/>
                    </a:lnTo>
                    <a:lnTo>
                      <a:pt x="637" y="342"/>
                    </a:lnTo>
                    <a:lnTo>
                      <a:pt x="619" y="338"/>
                    </a:lnTo>
                    <a:lnTo>
                      <a:pt x="602" y="337"/>
                    </a:lnTo>
                    <a:lnTo>
                      <a:pt x="585" y="336"/>
                    </a:lnTo>
                    <a:lnTo>
                      <a:pt x="569" y="336"/>
                    </a:lnTo>
                    <a:lnTo>
                      <a:pt x="551" y="338"/>
                    </a:lnTo>
                    <a:lnTo>
                      <a:pt x="535" y="342"/>
                    </a:lnTo>
                    <a:lnTo>
                      <a:pt x="529" y="344"/>
                    </a:lnTo>
                    <a:lnTo>
                      <a:pt x="522" y="344"/>
                    </a:lnTo>
                    <a:lnTo>
                      <a:pt x="517" y="345"/>
                    </a:lnTo>
                    <a:lnTo>
                      <a:pt x="511" y="345"/>
                    </a:lnTo>
                    <a:lnTo>
                      <a:pt x="504" y="346"/>
                    </a:lnTo>
                    <a:lnTo>
                      <a:pt x="498" y="349"/>
                    </a:lnTo>
                    <a:lnTo>
                      <a:pt x="492" y="352"/>
                    </a:lnTo>
                    <a:lnTo>
                      <a:pt x="488" y="356"/>
                    </a:lnTo>
                    <a:lnTo>
                      <a:pt x="476" y="360"/>
                    </a:lnTo>
                    <a:lnTo>
                      <a:pt x="467" y="366"/>
                    </a:lnTo>
                    <a:lnTo>
                      <a:pt x="458" y="374"/>
                    </a:lnTo>
                    <a:lnTo>
                      <a:pt x="449" y="383"/>
                    </a:lnTo>
                    <a:lnTo>
                      <a:pt x="441" y="394"/>
                    </a:lnTo>
                    <a:lnTo>
                      <a:pt x="432" y="403"/>
                    </a:lnTo>
                    <a:lnTo>
                      <a:pt x="424" y="414"/>
                    </a:lnTo>
                    <a:lnTo>
                      <a:pt x="415" y="424"/>
                    </a:lnTo>
                    <a:lnTo>
                      <a:pt x="402" y="447"/>
                    </a:lnTo>
                    <a:lnTo>
                      <a:pt x="391" y="472"/>
                    </a:lnTo>
                    <a:lnTo>
                      <a:pt x="386" y="485"/>
                    </a:lnTo>
                    <a:lnTo>
                      <a:pt x="382" y="498"/>
                    </a:lnTo>
                    <a:lnTo>
                      <a:pt x="378" y="512"/>
                    </a:lnTo>
                    <a:lnTo>
                      <a:pt x="375" y="526"/>
                    </a:lnTo>
                    <a:lnTo>
                      <a:pt x="373" y="540"/>
                    </a:lnTo>
                    <a:lnTo>
                      <a:pt x="373" y="553"/>
                    </a:lnTo>
                    <a:lnTo>
                      <a:pt x="373" y="566"/>
                    </a:lnTo>
                    <a:lnTo>
                      <a:pt x="374" y="579"/>
                    </a:lnTo>
                    <a:lnTo>
                      <a:pt x="376" y="592"/>
                    </a:lnTo>
                    <a:lnTo>
                      <a:pt x="379" y="606"/>
                    </a:lnTo>
                    <a:lnTo>
                      <a:pt x="385" y="619"/>
                    </a:lnTo>
                    <a:lnTo>
                      <a:pt x="391" y="631"/>
                    </a:lnTo>
                    <a:lnTo>
                      <a:pt x="390" y="632"/>
                    </a:lnTo>
                    <a:lnTo>
                      <a:pt x="422" y="671"/>
                    </a:lnTo>
                    <a:lnTo>
                      <a:pt x="434" y="676"/>
                    </a:lnTo>
                    <a:lnTo>
                      <a:pt x="445" y="680"/>
                    </a:lnTo>
                    <a:lnTo>
                      <a:pt x="458" y="682"/>
                    </a:lnTo>
                    <a:lnTo>
                      <a:pt x="471" y="685"/>
                    </a:lnTo>
                    <a:lnTo>
                      <a:pt x="483" y="685"/>
                    </a:lnTo>
                    <a:lnTo>
                      <a:pt x="496" y="682"/>
                    </a:lnTo>
                    <a:lnTo>
                      <a:pt x="502" y="680"/>
                    </a:lnTo>
                    <a:lnTo>
                      <a:pt x="509" y="676"/>
                    </a:lnTo>
                    <a:lnTo>
                      <a:pt x="513" y="672"/>
                    </a:lnTo>
                    <a:lnTo>
                      <a:pt x="519" y="668"/>
                    </a:lnTo>
                    <a:lnTo>
                      <a:pt x="525" y="661"/>
                    </a:lnTo>
                    <a:lnTo>
                      <a:pt x="529" y="655"/>
                    </a:lnTo>
                    <a:lnTo>
                      <a:pt x="535" y="649"/>
                    </a:lnTo>
                    <a:lnTo>
                      <a:pt x="540" y="643"/>
                    </a:lnTo>
                    <a:lnTo>
                      <a:pt x="546" y="636"/>
                    </a:lnTo>
                    <a:lnTo>
                      <a:pt x="550" y="630"/>
                    </a:lnTo>
                    <a:lnTo>
                      <a:pt x="555" y="623"/>
                    </a:lnTo>
                    <a:lnTo>
                      <a:pt x="559" y="616"/>
                    </a:lnTo>
                    <a:lnTo>
                      <a:pt x="565" y="616"/>
                    </a:lnTo>
                    <a:lnTo>
                      <a:pt x="564" y="624"/>
                    </a:lnTo>
                    <a:lnTo>
                      <a:pt x="563" y="631"/>
                    </a:lnTo>
                    <a:lnTo>
                      <a:pt x="561" y="637"/>
                    </a:lnTo>
                    <a:lnTo>
                      <a:pt x="557" y="644"/>
                    </a:lnTo>
                    <a:lnTo>
                      <a:pt x="549" y="657"/>
                    </a:lnTo>
                    <a:lnTo>
                      <a:pt x="540" y="668"/>
                    </a:lnTo>
                    <a:lnTo>
                      <a:pt x="529" y="677"/>
                    </a:lnTo>
                    <a:lnTo>
                      <a:pt x="518" y="686"/>
                    </a:lnTo>
                    <a:lnTo>
                      <a:pt x="506" y="693"/>
                    </a:lnTo>
                    <a:lnTo>
                      <a:pt x="495" y="700"/>
                    </a:lnTo>
                    <a:lnTo>
                      <a:pt x="490" y="704"/>
                    </a:lnTo>
                    <a:lnTo>
                      <a:pt x="484" y="706"/>
                    </a:lnTo>
                    <a:lnTo>
                      <a:pt x="477" y="709"/>
                    </a:lnTo>
                    <a:lnTo>
                      <a:pt x="471" y="710"/>
                    </a:lnTo>
                    <a:lnTo>
                      <a:pt x="464" y="710"/>
                    </a:lnTo>
                    <a:lnTo>
                      <a:pt x="457" y="710"/>
                    </a:lnTo>
                    <a:lnTo>
                      <a:pt x="450" y="709"/>
                    </a:lnTo>
                    <a:lnTo>
                      <a:pt x="443" y="708"/>
                    </a:lnTo>
                    <a:lnTo>
                      <a:pt x="439" y="705"/>
                    </a:lnTo>
                    <a:lnTo>
                      <a:pt x="436" y="705"/>
                    </a:lnTo>
                    <a:lnTo>
                      <a:pt x="432" y="704"/>
                    </a:lnTo>
                    <a:lnTo>
                      <a:pt x="429" y="704"/>
                    </a:lnTo>
                    <a:lnTo>
                      <a:pt x="426" y="705"/>
                    </a:lnTo>
                    <a:lnTo>
                      <a:pt x="422" y="705"/>
                    </a:lnTo>
                    <a:lnTo>
                      <a:pt x="419" y="704"/>
                    </a:lnTo>
                    <a:lnTo>
                      <a:pt x="415" y="702"/>
                    </a:lnTo>
                    <a:lnTo>
                      <a:pt x="400" y="693"/>
                    </a:lnTo>
                    <a:lnTo>
                      <a:pt x="385" y="684"/>
                    </a:lnTo>
                    <a:lnTo>
                      <a:pt x="370" y="675"/>
                    </a:lnTo>
                    <a:lnTo>
                      <a:pt x="356" y="664"/>
                    </a:lnTo>
                    <a:lnTo>
                      <a:pt x="343" y="652"/>
                    </a:lnTo>
                    <a:lnTo>
                      <a:pt x="330" y="637"/>
                    </a:lnTo>
                    <a:lnTo>
                      <a:pt x="325" y="631"/>
                    </a:lnTo>
                    <a:lnTo>
                      <a:pt x="319" y="623"/>
                    </a:lnTo>
                    <a:lnTo>
                      <a:pt x="315" y="615"/>
                    </a:lnTo>
                    <a:lnTo>
                      <a:pt x="310" y="606"/>
                    </a:lnTo>
                    <a:lnTo>
                      <a:pt x="307" y="599"/>
                    </a:lnTo>
                    <a:lnTo>
                      <a:pt x="302" y="595"/>
                    </a:lnTo>
                    <a:lnTo>
                      <a:pt x="298" y="590"/>
                    </a:lnTo>
                    <a:lnTo>
                      <a:pt x="292" y="586"/>
                    </a:lnTo>
                    <a:lnTo>
                      <a:pt x="280" y="579"/>
                    </a:lnTo>
                    <a:lnTo>
                      <a:pt x="269" y="573"/>
                    </a:lnTo>
                    <a:lnTo>
                      <a:pt x="263" y="570"/>
                    </a:lnTo>
                    <a:lnTo>
                      <a:pt x="258" y="566"/>
                    </a:lnTo>
                    <a:lnTo>
                      <a:pt x="254" y="562"/>
                    </a:lnTo>
                    <a:lnTo>
                      <a:pt x="250" y="557"/>
                    </a:lnTo>
                    <a:lnTo>
                      <a:pt x="248" y="551"/>
                    </a:lnTo>
                    <a:lnTo>
                      <a:pt x="246" y="545"/>
                    </a:lnTo>
                    <a:lnTo>
                      <a:pt x="246" y="538"/>
                    </a:lnTo>
                    <a:lnTo>
                      <a:pt x="246" y="529"/>
                    </a:lnTo>
                    <a:lnTo>
                      <a:pt x="239" y="522"/>
                    </a:lnTo>
                    <a:lnTo>
                      <a:pt x="231" y="517"/>
                    </a:lnTo>
                    <a:lnTo>
                      <a:pt x="224" y="512"/>
                    </a:lnTo>
                    <a:lnTo>
                      <a:pt x="216" y="506"/>
                    </a:lnTo>
                    <a:lnTo>
                      <a:pt x="208" y="502"/>
                    </a:lnTo>
                    <a:lnTo>
                      <a:pt x="199" y="498"/>
                    </a:lnTo>
                    <a:lnTo>
                      <a:pt x="191" y="493"/>
                    </a:lnTo>
                    <a:lnTo>
                      <a:pt x="184" y="488"/>
                    </a:lnTo>
                    <a:lnTo>
                      <a:pt x="179" y="480"/>
                    </a:lnTo>
                    <a:lnTo>
                      <a:pt x="175" y="471"/>
                    </a:lnTo>
                    <a:lnTo>
                      <a:pt x="173" y="461"/>
                    </a:lnTo>
                    <a:lnTo>
                      <a:pt x="173" y="451"/>
                    </a:lnTo>
                    <a:lnTo>
                      <a:pt x="172" y="440"/>
                    </a:lnTo>
                    <a:lnTo>
                      <a:pt x="172" y="430"/>
                    </a:lnTo>
                    <a:lnTo>
                      <a:pt x="171" y="420"/>
                    </a:lnTo>
                    <a:lnTo>
                      <a:pt x="169" y="410"/>
                    </a:lnTo>
                    <a:lnTo>
                      <a:pt x="167" y="407"/>
                    </a:lnTo>
                    <a:lnTo>
                      <a:pt x="165" y="407"/>
                    </a:lnTo>
                    <a:lnTo>
                      <a:pt x="163" y="406"/>
                    </a:lnTo>
                    <a:lnTo>
                      <a:pt x="159" y="406"/>
                    </a:lnTo>
                    <a:lnTo>
                      <a:pt x="157" y="406"/>
                    </a:lnTo>
                    <a:lnTo>
                      <a:pt x="153" y="406"/>
                    </a:lnTo>
                    <a:lnTo>
                      <a:pt x="151" y="406"/>
                    </a:lnTo>
                    <a:lnTo>
                      <a:pt x="148" y="405"/>
                    </a:lnTo>
                    <a:lnTo>
                      <a:pt x="144" y="403"/>
                    </a:lnTo>
                    <a:lnTo>
                      <a:pt x="140" y="401"/>
                    </a:lnTo>
                    <a:lnTo>
                      <a:pt x="136" y="399"/>
                    </a:lnTo>
                    <a:lnTo>
                      <a:pt x="131" y="397"/>
                    </a:lnTo>
                    <a:lnTo>
                      <a:pt x="127" y="395"/>
                    </a:lnTo>
                    <a:lnTo>
                      <a:pt x="123" y="394"/>
                    </a:lnTo>
                    <a:lnTo>
                      <a:pt x="119" y="391"/>
                    </a:lnTo>
                    <a:lnTo>
                      <a:pt x="114" y="390"/>
                    </a:lnTo>
                    <a:lnTo>
                      <a:pt x="113" y="387"/>
                    </a:lnTo>
                    <a:lnTo>
                      <a:pt x="111" y="385"/>
                    </a:lnTo>
                    <a:lnTo>
                      <a:pt x="108" y="383"/>
                    </a:lnTo>
                    <a:lnTo>
                      <a:pt x="106" y="382"/>
                    </a:lnTo>
                    <a:lnTo>
                      <a:pt x="103" y="382"/>
                    </a:lnTo>
                    <a:lnTo>
                      <a:pt x="99" y="381"/>
                    </a:lnTo>
                    <a:lnTo>
                      <a:pt x="96" y="381"/>
                    </a:lnTo>
                    <a:lnTo>
                      <a:pt x="92" y="379"/>
                    </a:lnTo>
                    <a:lnTo>
                      <a:pt x="77" y="370"/>
                    </a:lnTo>
                    <a:lnTo>
                      <a:pt x="63" y="360"/>
                    </a:lnTo>
                    <a:lnTo>
                      <a:pt x="50" y="349"/>
                    </a:lnTo>
                    <a:lnTo>
                      <a:pt x="37" y="337"/>
                    </a:lnTo>
                    <a:lnTo>
                      <a:pt x="31" y="330"/>
                    </a:lnTo>
                    <a:lnTo>
                      <a:pt x="25" y="324"/>
                    </a:lnTo>
                    <a:lnTo>
                      <a:pt x="21" y="316"/>
                    </a:lnTo>
                    <a:lnTo>
                      <a:pt x="16" y="308"/>
                    </a:lnTo>
                    <a:lnTo>
                      <a:pt x="11" y="300"/>
                    </a:lnTo>
                    <a:lnTo>
                      <a:pt x="9" y="291"/>
                    </a:lnTo>
                    <a:lnTo>
                      <a:pt x="6" y="281"/>
                    </a:lnTo>
                    <a:lnTo>
                      <a:pt x="5" y="272"/>
                    </a:lnTo>
                    <a:lnTo>
                      <a:pt x="5" y="264"/>
                    </a:lnTo>
                    <a:lnTo>
                      <a:pt x="6" y="256"/>
                    </a:lnTo>
                    <a:lnTo>
                      <a:pt x="6" y="248"/>
                    </a:lnTo>
                    <a:lnTo>
                      <a:pt x="6" y="242"/>
                    </a:lnTo>
                    <a:lnTo>
                      <a:pt x="5" y="235"/>
                    </a:lnTo>
                    <a:lnTo>
                      <a:pt x="5" y="228"/>
                    </a:lnTo>
                    <a:lnTo>
                      <a:pt x="2" y="222"/>
                    </a:lnTo>
                    <a:lnTo>
                      <a:pt x="1" y="214"/>
                    </a:lnTo>
                    <a:lnTo>
                      <a:pt x="0" y="202"/>
                    </a:lnTo>
                    <a:lnTo>
                      <a:pt x="0" y="191"/>
                    </a:lnTo>
                    <a:lnTo>
                      <a:pt x="1" y="181"/>
                    </a:lnTo>
                    <a:lnTo>
                      <a:pt x="1" y="170"/>
                    </a:lnTo>
                    <a:lnTo>
                      <a:pt x="2" y="160"/>
                    </a:lnTo>
                    <a:lnTo>
                      <a:pt x="5" y="149"/>
                    </a:lnTo>
                    <a:lnTo>
                      <a:pt x="7" y="138"/>
                    </a:lnTo>
                    <a:lnTo>
                      <a:pt x="9" y="128"/>
                    </a:lnTo>
                    <a:lnTo>
                      <a:pt x="11" y="125"/>
                    </a:lnTo>
                    <a:lnTo>
                      <a:pt x="13" y="123"/>
                    </a:lnTo>
                    <a:lnTo>
                      <a:pt x="13" y="120"/>
                    </a:lnTo>
                    <a:lnTo>
                      <a:pt x="13" y="117"/>
                    </a:lnTo>
                    <a:lnTo>
                      <a:pt x="13" y="115"/>
                    </a:lnTo>
                    <a:lnTo>
                      <a:pt x="14" y="112"/>
                    </a:lnTo>
                    <a:lnTo>
                      <a:pt x="14" y="109"/>
                    </a:lnTo>
                    <a:lnTo>
                      <a:pt x="15" y="107"/>
                    </a:lnTo>
                    <a:lnTo>
                      <a:pt x="17" y="99"/>
                    </a:lnTo>
                    <a:lnTo>
                      <a:pt x="21" y="90"/>
                    </a:lnTo>
                    <a:lnTo>
                      <a:pt x="25" y="83"/>
                    </a:lnTo>
                    <a:lnTo>
                      <a:pt x="30" y="75"/>
                    </a:lnTo>
                    <a:lnTo>
                      <a:pt x="39" y="62"/>
                    </a:lnTo>
                    <a:lnTo>
                      <a:pt x="51" y="50"/>
                    </a:lnTo>
                    <a:lnTo>
                      <a:pt x="63" y="39"/>
                    </a:lnTo>
                    <a:lnTo>
                      <a:pt x="77" y="30"/>
                    </a:lnTo>
                    <a:lnTo>
                      <a:pt x="91" y="21"/>
                    </a:lnTo>
                    <a:lnTo>
                      <a:pt x="105" y="13"/>
                    </a:lnTo>
                    <a:lnTo>
                      <a:pt x="110" y="14"/>
                    </a:lnTo>
                    <a:lnTo>
                      <a:pt x="115" y="14"/>
                    </a:lnTo>
                    <a:lnTo>
                      <a:pt x="120" y="13"/>
                    </a:lnTo>
                    <a:lnTo>
                      <a:pt x="123" y="10"/>
                    </a:lnTo>
                    <a:lnTo>
                      <a:pt x="128" y="7"/>
                    </a:lnTo>
                    <a:lnTo>
                      <a:pt x="133" y="5"/>
                    </a:lnTo>
                    <a:lnTo>
                      <a:pt x="137" y="2"/>
                    </a:lnTo>
                    <a:lnTo>
                      <a:pt x="141" y="0"/>
                    </a:lnTo>
                    <a:lnTo>
                      <a:pt x="157" y="2"/>
                    </a:lnTo>
                    <a:lnTo>
                      <a:pt x="172" y="5"/>
                    </a:lnTo>
                    <a:lnTo>
                      <a:pt x="186" y="9"/>
                    </a:lnTo>
                    <a:lnTo>
                      <a:pt x="199" y="14"/>
                    </a:lnTo>
                    <a:lnTo>
                      <a:pt x="212" y="19"/>
                    </a:lnTo>
                    <a:lnTo>
                      <a:pt x="226" y="25"/>
                    </a:lnTo>
                    <a:lnTo>
                      <a:pt x="240" y="31"/>
                    </a:lnTo>
                    <a:lnTo>
                      <a:pt x="255" y="38"/>
                    </a:lnTo>
                    <a:close/>
                  </a:path>
                </a:pathLst>
              </a:custGeom>
              <a:solidFill>
                <a:srgbClr val="9900CC"/>
              </a:solidFill>
              <a:ln w="9525">
                <a:noFill/>
                <a:round/>
                <a:headEnd/>
                <a:tailEnd/>
              </a:ln>
            </p:spPr>
            <p:txBody>
              <a:bodyPr/>
              <a:lstStyle/>
              <a:p>
                <a:endParaRPr lang="en-US" dirty="0"/>
              </a:p>
            </p:txBody>
          </p:sp>
          <p:sp>
            <p:nvSpPr>
              <p:cNvPr id="22568" name="Freeform 40"/>
              <p:cNvSpPr>
                <a:spLocks/>
              </p:cNvSpPr>
              <p:nvPr/>
            </p:nvSpPr>
            <p:spPr bwMode="auto">
              <a:xfrm>
                <a:off x="5016501" y="3225800"/>
                <a:ext cx="322263" cy="352425"/>
              </a:xfrm>
              <a:custGeom>
                <a:avLst/>
                <a:gdLst>
                  <a:gd name="T0" fmla="*/ 74 w 203"/>
                  <a:gd name="T1" fmla="*/ 26 h 222"/>
                  <a:gd name="T2" fmla="*/ 52 w 203"/>
                  <a:gd name="T3" fmla="*/ 59 h 222"/>
                  <a:gd name="T4" fmla="*/ 57 w 203"/>
                  <a:gd name="T5" fmla="*/ 78 h 222"/>
                  <a:gd name="T6" fmla="*/ 71 w 203"/>
                  <a:gd name="T7" fmla="*/ 79 h 222"/>
                  <a:gd name="T8" fmla="*/ 90 w 203"/>
                  <a:gd name="T9" fmla="*/ 63 h 222"/>
                  <a:gd name="T10" fmla="*/ 131 w 203"/>
                  <a:gd name="T11" fmla="*/ 55 h 222"/>
                  <a:gd name="T12" fmla="*/ 172 w 203"/>
                  <a:gd name="T13" fmla="*/ 59 h 222"/>
                  <a:gd name="T14" fmla="*/ 170 w 203"/>
                  <a:gd name="T15" fmla="*/ 76 h 222"/>
                  <a:gd name="T16" fmla="*/ 164 w 203"/>
                  <a:gd name="T17" fmla="*/ 90 h 222"/>
                  <a:gd name="T18" fmla="*/ 149 w 203"/>
                  <a:gd name="T19" fmla="*/ 90 h 222"/>
                  <a:gd name="T20" fmla="*/ 131 w 203"/>
                  <a:gd name="T21" fmla="*/ 95 h 222"/>
                  <a:gd name="T22" fmla="*/ 107 w 203"/>
                  <a:gd name="T23" fmla="*/ 111 h 222"/>
                  <a:gd name="T24" fmla="*/ 91 w 203"/>
                  <a:gd name="T25" fmla="*/ 127 h 222"/>
                  <a:gd name="T26" fmla="*/ 92 w 203"/>
                  <a:gd name="T27" fmla="*/ 132 h 222"/>
                  <a:gd name="T28" fmla="*/ 97 w 203"/>
                  <a:gd name="T29" fmla="*/ 135 h 222"/>
                  <a:gd name="T30" fmla="*/ 100 w 203"/>
                  <a:gd name="T31" fmla="*/ 135 h 222"/>
                  <a:gd name="T32" fmla="*/ 102 w 203"/>
                  <a:gd name="T33" fmla="*/ 135 h 222"/>
                  <a:gd name="T34" fmla="*/ 128 w 203"/>
                  <a:gd name="T35" fmla="*/ 124 h 222"/>
                  <a:gd name="T36" fmla="*/ 154 w 203"/>
                  <a:gd name="T37" fmla="*/ 112 h 222"/>
                  <a:gd name="T38" fmla="*/ 180 w 203"/>
                  <a:gd name="T39" fmla="*/ 120 h 222"/>
                  <a:gd name="T40" fmla="*/ 203 w 203"/>
                  <a:gd name="T41" fmla="*/ 136 h 222"/>
                  <a:gd name="T42" fmla="*/ 190 w 203"/>
                  <a:gd name="T43" fmla="*/ 153 h 222"/>
                  <a:gd name="T44" fmla="*/ 169 w 203"/>
                  <a:gd name="T45" fmla="*/ 155 h 222"/>
                  <a:gd name="T46" fmla="*/ 135 w 203"/>
                  <a:gd name="T47" fmla="*/ 151 h 222"/>
                  <a:gd name="T48" fmla="*/ 121 w 203"/>
                  <a:gd name="T49" fmla="*/ 160 h 222"/>
                  <a:gd name="T50" fmla="*/ 110 w 203"/>
                  <a:gd name="T51" fmla="*/ 169 h 222"/>
                  <a:gd name="T52" fmla="*/ 114 w 203"/>
                  <a:gd name="T53" fmla="*/ 182 h 222"/>
                  <a:gd name="T54" fmla="*/ 136 w 203"/>
                  <a:gd name="T55" fmla="*/ 184 h 222"/>
                  <a:gd name="T56" fmla="*/ 166 w 203"/>
                  <a:gd name="T57" fmla="*/ 181 h 222"/>
                  <a:gd name="T58" fmla="*/ 172 w 203"/>
                  <a:gd name="T59" fmla="*/ 185 h 222"/>
                  <a:gd name="T60" fmla="*/ 175 w 203"/>
                  <a:gd name="T61" fmla="*/ 192 h 222"/>
                  <a:gd name="T62" fmla="*/ 170 w 203"/>
                  <a:gd name="T63" fmla="*/ 205 h 222"/>
                  <a:gd name="T64" fmla="*/ 159 w 203"/>
                  <a:gd name="T65" fmla="*/ 217 h 222"/>
                  <a:gd name="T66" fmla="*/ 139 w 203"/>
                  <a:gd name="T67" fmla="*/ 222 h 222"/>
                  <a:gd name="T68" fmla="*/ 105 w 203"/>
                  <a:gd name="T69" fmla="*/ 207 h 222"/>
                  <a:gd name="T70" fmla="*/ 85 w 203"/>
                  <a:gd name="T71" fmla="*/ 209 h 222"/>
                  <a:gd name="T72" fmla="*/ 46 w 203"/>
                  <a:gd name="T73" fmla="*/ 217 h 222"/>
                  <a:gd name="T74" fmla="*/ 18 w 203"/>
                  <a:gd name="T75" fmla="*/ 214 h 222"/>
                  <a:gd name="T76" fmla="*/ 15 w 203"/>
                  <a:gd name="T77" fmla="*/ 192 h 222"/>
                  <a:gd name="T78" fmla="*/ 19 w 203"/>
                  <a:gd name="T79" fmla="*/ 164 h 222"/>
                  <a:gd name="T80" fmla="*/ 15 w 203"/>
                  <a:gd name="T81" fmla="*/ 132 h 222"/>
                  <a:gd name="T82" fmla="*/ 8 w 203"/>
                  <a:gd name="T83" fmla="*/ 102 h 222"/>
                  <a:gd name="T84" fmla="*/ 10 w 203"/>
                  <a:gd name="T85" fmla="*/ 75 h 222"/>
                  <a:gd name="T86" fmla="*/ 26 w 203"/>
                  <a:gd name="T87" fmla="*/ 45 h 222"/>
                  <a:gd name="T88" fmla="*/ 37 w 203"/>
                  <a:gd name="T89" fmla="*/ 25 h 222"/>
                  <a:gd name="T90" fmla="*/ 45 w 203"/>
                  <a:gd name="T91" fmla="*/ 20 h 222"/>
                  <a:gd name="T92" fmla="*/ 56 w 203"/>
                  <a:gd name="T93" fmla="*/ 9 h 222"/>
                  <a:gd name="T94" fmla="*/ 76 w 203"/>
                  <a:gd name="T95" fmla="*/ 0 h 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3"/>
                  <a:gd name="T145" fmla="*/ 0 h 222"/>
                  <a:gd name="T146" fmla="*/ 203 w 203"/>
                  <a:gd name="T147" fmla="*/ 222 h 2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3" h="222">
                    <a:moveTo>
                      <a:pt x="86" y="1"/>
                    </a:moveTo>
                    <a:lnTo>
                      <a:pt x="84" y="10"/>
                    </a:lnTo>
                    <a:lnTo>
                      <a:pt x="79" y="18"/>
                    </a:lnTo>
                    <a:lnTo>
                      <a:pt x="74" y="26"/>
                    </a:lnTo>
                    <a:lnTo>
                      <a:pt x="68" y="34"/>
                    </a:lnTo>
                    <a:lnTo>
                      <a:pt x="61" y="42"/>
                    </a:lnTo>
                    <a:lnTo>
                      <a:pt x="56" y="50"/>
                    </a:lnTo>
                    <a:lnTo>
                      <a:pt x="52" y="59"/>
                    </a:lnTo>
                    <a:lnTo>
                      <a:pt x="49" y="68"/>
                    </a:lnTo>
                    <a:lnTo>
                      <a:pt x="52" y="72"/>
                    </a:lnTo>
                    <a:lnTo>
                      <a:pt x="54" y="75"/>
                    </a:lnTo>
                    <a:lnTo>
                      <a:pt x="57" y="78"/>
                    </a:lnTo>
                    <a:lnTo>
                      <a:pt x="61" y="79"/>
                    </a:lnTo>
                    <a:lnTo>
                      <a:pt x="64" y="79"/>
                    </a:lnTo>
                    <a:lnTo>
                      <a:pt x="68" y="79"/>
                    </a:lnTo>
                    <a:lnTo>
                      <a:pt x="71" y="79"/>
                    </a:lnTo>
                    <a:lnTo>
                      <a:pt x="75" y="78"/>
                    </a:lnTo>
                    <a:lnTo>
                      <a:pt x="79" y="72"/>
                    </a:lnTo>
                    <a:lnTo>
                      <a:pt x="85" y="67"/>
                    </a:lnTo>
                    <a:lnTo>
                      <a:pt x="90" y="63"/>
                    </a:lnTo>
                    <a:lnTo>
                      <a:pt x="95" y="61"/>
                    </a:lnTo>
                    <a:lnTo>
                      <a:pt x="107" y="57"/>
                    </a:lnTo>
                    <a:lnTo>
                      <a:pt x="119" y="55"/>
                    </a:lnTo>
                    <a:lnTo>
                      <a:pt x="131" y="55"/>
                    </a:lnTo>
                    <a:lnTo>
                      <a:pt x="144" y="55"/>
                    </a:lnTo>
                    <a:lnTo>
                      <a:pt x="157" y="57"/>
                    </a:lnTo>
                    <a:lnTo>
                      <a:pt x="169" y="55"/>
                    </a:lnTo>
                    <a:lnTo>
                      <a:pt x="172" y="59"/>
                    </a:lnTo>
                    <a:lnTo>
                      <a:pt x="173" y="63"/>
                    </a:lnTo>
                    <a:lnTo>
                      <a:pt x="173" y="68"/>
                    </a:lnTo>
                    <a:lnTo>
                      <a:pt x="172" y="72"/>
                    </a:lnTo>
                    <a:lnTo>
                      <a:pt x="170" y="76"/>
                    </a:lnTo>
                    <a:lnTo>
                      <a:pt x="169" y="80"/>
                    </a:lnTo>
                    <a:lnTo>
                      <a:pt x="168" y="84"/>
                    </a:lnTo>
                    <a:lnTo>
                      <a:pt x="168" y="88"/>
                    </a:lnTo>
                    <a:lnTo>
                      <a:pt x="164" y="90"/>
                    </a:lnTo>
                    <a:lnTo>
                      <a:pt x="160" y="90"/>
                    </a:lnTo>
                    <a:lnTo>
                      <a:pt x="157" y="90"/>
                    </a:lnTo>
                    <a:lnTo>
                      <a:pt x="153" y="90"/>
                    </a:lnTo>
                    <a:lnTo>
                      <a:pt x="149" y="90"/>
                    </a:lnTo>
                    <a:lnTo>
                      <a:pt x="145" y="90"/>
                    </a:lnTo>
                    <a:lnTo>
                      <a:pt x="142" y="90"/>
                    </a:lnTo>
                    <a:lnTo>
                      <a:pt x="137" y="91"/>
                    </a:lnTo>
                    <a:lnTo>
                      <a:pt x="131" y="95"/>
                    </a:lnTo>
                    <a:lnTo>
                      <a:pt x="125" y="99"/>
                    </a:lnTo>
                    <a:lnTo>
                      <a:pt x="120" y="103"/>
                    </a:lnTo>
                    <a:lnTo>
                      <a:pt x="113" y="106"/>
                    </a:lnTo>
                    <a:lnTo>
                      <a:pt x="107" y="111"/>
                    </a:lnTo>
                    <a:lnTo>
                      <a:pt x="101" y="115"/>
                    </a:lnTo>
                    <a:lnTo>
                      <a:pt x="95" y="120"/>
                    </a:lnTo>
                    <a:lnTo>
                      <a:pt x="91" y="125"/>
                    </a:lnTo>
                    <a:lnTo>
                      <a:pt x="91" y="127"/>
                    </a:lnTo>
                    <a:lnTo>
                      <a:pt x="91" y="128"/>
                    </a:lnTo>
                    <a:lnTo>
                      <a:pt x="92" y="129"/>
                    </a:lnTo>
                    <a:lnTo>
                      <a:pt x="92" y="131"/>
                    </a:lnTo>
                    <a:lnTo>
                      <a:pt x="92" y="132"/>
                    </a:lnTo>
                    <a:lnTo>
                      <a:pt x="93" y="132"/>
                    </a:lnTo>
                    <a:lnTo>
                      <a:pt x="94" y="133"/>
                    </a:lnTo>
                    <a:lnTo>
                      <a:pt x="95" y="135"/>
                    </a:lnTo>
                    <a:lnTo>
                      <a:pt x="97" y="135"/>
                    </a:lnTo>
                    <a:lnTo>
                      <a:pt x="98" y="135"/>
                    </a:lnTo>
                    <a:lnTo>
                      <a:pt x="99" y="135"/>
                    </a:lnTo>
                    <a:lnTo>
                      <a:pt x="100" y="135"/>
                    </a:lnTo>
                    <a:lnTo>
                      <a:pt x="101" y="135"/>
                    </a:lnTo>
                    <a:lnTo>
                      <a:pt x="102" y="135"/>
                    </a:lnTo>
                    <a:lnTo>
                      <a:pt x="102" y="133"/>
                    </a:lnTo>
                    <a:lnTo>
                      <a:pt x="102" y="135"/>
                    </a:lnTo>
                    <a:lnTo>
                      <a:pt x="109" y="135"/>
                    </a:lnTo>
                    <a:lnTo>
                      <a:pt x="115" y="132"/>
                    </a:lnTo>
                    <a:lnTo>
                      <a:pt x="121" y="128"/>
                    </a:lnTo>
                    <a:lnTo>
                      <a:pt x="128" y="124"/>
                    </a:lnTo>
                    <a:lnTo>
                      <a:pt x="134" y="120"/>
                    </a:lnTo>
                    <a:lnTo>
                      <a:pt x="140" y="116"/>
                    </a:lnTo>
                    <a:lnTo>
                      <a:pt x="147" y="113"/>
                    </a:lnTo>
                    <a:lnTo>
                      <a:pt x="154" y="112"/>
                    </a:lnTo>
                    <a:lnTo>
                      <a:pt x="161" y="112"/>
                    </a:lnTo>
                    <a:lnTo>
                      <a:pt x="167" y="113"/>
                    </a:lnTo>
                    <a:lnTo>
                      <a:pt x="174" y="116"/>
                    </a:lnTo>
                    <a:lnTo>
                      <a:pt x="180" y="120"/>
                    </a:lnTo>
                    <a:lnTo>
                      <a:pt x="185" y="124"/>
                    </a:lnTo>
                    <a:lnTo>
                      <a:pt x="191" y="128"/>
                    </a:lnTo>
                    <a:lnTo>
                      <a:pt x="197" y="132"/>
                    </a:lnTo>
                    <a:lnTo>
                      <a:pt x="203" y="136"/>
                    </a:lnTo>
                    <a:lnTo>
                      <a:pt x="200" y="143"/>
                    </a:lnTo>
                    <a:lnTo>
                      <a:pt x="198" y="148"/>
                    </a:lnTo>
                    <a:lnTo>
                      <a:pt x="195" y="151"/>
                    </a:lnTo>
                    <a:lnTo>
                      <a:pt x="190" y="153"/>
                    </a:lnTo>
                    <a:lnTo>
                      <a:pt x="185" y="155"/>
                    </a:lnTo>
                    <a:lnTo>
                      <a:pt x="181" y="155"/>
                    </a:lnTo>
                    <a:lnTo>
                      <a:pt x="175" y="155"/>
                    </a:lnTo>
                    <a:lnTo>
                      <a:pt x="169" y="155"/>
                    </a:lnTo>
                    <a:lnTo>
                      <a:pt x="158" y="152"/>
                    </a:lnTo>
                    <a:lnTo>
                      <a:pt x="146" y="151"/>
                    </a:lnTo>
                    <a:lnTo>
                      <a:pt x="140" y="149"/>
                    </a:lnTo>
                    <a:lnTo>
                      <a:pt x="135" y="151"/>
                    </a:lnTo>
                    <a:lnTo>
                      <a:pt x="130" y="151"/>
                    </a:lnTo>
                    <a:lnTo>
                      <a:pt x="125" y="153"/>
                    </a:lnTo>
                    <a:lnTo>
                      <a:pt x="123" y="157"/>
                    </a:lnTo>
                    <a:lnTo>
                      <a:pt x="121" y="160"/>
                    </a:lnTo>
                    <a:lnTo>
                      <a:pt x="117" y="162"/>
                    </a:lnTo>
                    <a:lnTo>
                      <a:pt x="115" y="164"/>
                    </a:lnTo>
                    <a:lnTo>
                      <a:pt x="113" y="166"/>
                    </a:lnTo>
                    <a:lnTo>
                      <a:pt x="110" y="169"/>
                    </a:lnTo>
                    <a:lnTo>
                      <a:pt x="108" y="172"/>
                    </a:lnTo>
                    <a:lnTo>
                      <a:pt x="108" y="176"/>
                    </a:lnTo>
                    <a:lnTo>
                      <a:pt x="110" y="180"/>
                    </a:lnTo>
                    <a:lnTo>
                      <a:pt x="114" y="182"/>
                    </a:lnTo>
                    <a:lnTo>
                      <a:pt x="117" y="184"/>
                    </a:lnTo>
                    <a:lnTo>
                      <a:pt x="121" y="185"/>
                    </a:lnTo>
                    <a:lnTo>
                      <a:pt x="129" y="185"/>
                    </a:lnTo>
                    <a:lnTo>
                      <a:pt x="136" y="184"/>
                    </a:lnTo>
                    <a:lnTo>
                      <a:pt x="143" y="181"/>
                    </a:lnTo>
                    <a:lnTo>
                      <a:pt x="151" y="180"/>
                    </a:lnTo>
                    <a:lnTo>
                      <a:pt x="158" y="180"/>
                    </a:lnTo>
                    <a:lnTo>
                      <a:pt x="166" y="181"/>
                    </a:lnTo>
                    <a:lnTo>
                      <a:pt x="167" y="182"/>
                    </a:lnTo>
                    <a:lnTo>
                      <a:pt x="168" y="184"/>
                    </a:lnTo>
                    <a:lnTo>
                      <a:pt x="170" y="184"/>
                    </a:lnTo>
                    <a:lnTo>
                      <a:pt x="172" y="185"/>
                    </a:lnTo>
                    <a:lnTo>
                      <a:pt x="173" y="186"/>
                    </a:lnTo>
                    <a:lnTo>
                      <a:pt x="174" y="188"/>
                    </a:lnTo>
                    <a:lnTo>
                      <a:pt x="174" y="189"/>
                    </a:lnTo>
                    <a:lnTo>
                      <a:pt x="175" y="192"/>
                    </a:lnTo>
                    <a:lnTo>
                      <a:pt x="175" y="196"/>
                    </a:lnTo>
                    <a:lnTo>
                      <a:pt x="174" y="200"/>
                    </a:lnTo>
                    <a:lnTo>
                      <a:pt x="172" y="202"/>
                    </a:lnTo>
                    <a:lnTo>
                      <a:pt x="170" y="205"/>
                    </a:lnTo>
                    <a:lnTo>
                      <a:pt x="167" y="209"/>
                    </a:lnTo>
                    <a:lnTo>
                      <a:pt x="165" y="211"/>
                    </a:lnTo>
                    <a:lnTo>
                      <a:pt x="162" y="214"/>
                    </a:lnTo>
                    <a:lnTo>
                      <a:pt x="159" y="217"/>
                    </a:lnTo>
                    <a:lnTo>
                      <a:pt x="154" y="219"/>
                    </a:lnTo>
                    <a:lnTo>
                      <a:pt x="150" y="221"/>
                    </a:lnTo>
                    <a:lnTo>
                      <a:pt x="144" y="222"/>
                    </a:lnTo>
                    <a:lnTo>
                      <a:pt x="139" y="222"/>
                    </a:lnTo>
                    <a:lnTo>
                      <a:pt x="131" y="219"/>
                    </a:lnTo>
                    <a:lnTo>
                      <a:pt x="122" y="215"/>
                    </a:lnTo>
                    <a:lnTo>
                      <a:pt x="114" y="211"/>
                    </a:lnTo>
                    <a:lnTo>
                      <a:pt x="105" y="207"/>
                    </a:lnTo>
                    <a:lnTo>
                      <a:pt x="100" y="206"/>
                    </a:lnTo>
                    <a:lnTo>
                      <a:pt x="95" y="206"/>
                    </a:lnTo>
                    <a:lnTo>
                      <a:pt x="90" y="206"/>
                    </a:lnTo>
                    <a:lnTo>
                      <a:pt x="85" y="209"/>
                    </a:lnTo>
                    <a:lnTo>
                      <a:pt x="76" y="209"/>
                    </a:lnTo>
                    <a:lnTo>
                      <a:pt x="67" y="210"/>
                    </a:lnTo>
                    <a:lnTo>
                      <a:pt x="56" y="214"/>
                    </a:lnTo>
                    <a:lnTo>
                      <a:pt x="46" y="217"/>
                    </a:lnTo>
                    <a:lnTo>
                      <a:pt x="37" y="218"/>
                    </a:lnTo>
                    <a:lnTo>
                      <a:pt x="27" y="218"/>
                    </a:lnTo>
                    <a:lnTo>
                      <a:pt x="22" y="217"/>
                    </a:lnTo>
                    <a:lnTo>
                      <a:pt x="18" y="214"/>
                    </a:lnTo>
                    <a:lnTo>
                      <a:pt x="14" y="210"/>
                    </a:lnTo>
                    <a:lnTo>
                      <a:pt x="9" y="206"/>
                    </a:lnTo>
                    <a:lnTo>
                      <a:pt x="12" y="198"/>
                    </a:lnTo>
                    <a:lnTo>
                      <a:pt x="15" y="192"/>
                    </a:lnTo>
                    <a:lnTo>
                      <a:pt x="17" y="185"/>
                    </a:lnTo>
                    <a:lnTo>
                      <a:pt x="18" y="178"/>
                    </a:lnTo>
                    <a:lnTo>
                      <a:pt x="19" y="170"/>
                    </a:lnTo>
                    <a:lnTo>
                      <a:pt x="19" y="164"/>
                    </a:lnTo>
                    <a:lnTo>
                      <a:pt x="19" y="156"/>
                    </a:lnTo>
                    <a:lnTo>
                      <a:pt x="18" y="147"/>
                    </a:lnTo>
                    <a:lnTo>
                      <a:pt x="16" y="140"/>
                    </a:lnTo>
                    <a:lnTo>
                      <a:pt x="15" y="132"/>
                    </a:lnTo>
                    <a:lnTo>
                      <a:pt x="12" y="124"/>
                    </a:lnTo>
                    <a:lnTo>
                      <a:pt x="11" y="116"/>
                    </a:lnTo>
                    <a:lnTo>
                      <a:pt x="10" y="110"/>
                    </a:lnTo>
                    <a:lnTo>
                      <a:pt x="8" y="102"/>
                    </a:lnTo>
                    <a:lnTo>
                      <a:pt x="4" y="95"/>
                    </a:lnTo>
                    <a:lnTo>
                      <a:pt x="0" y="88"/>
                    </a:lnTo>
                    <a:lnTo>
                      <a:pt x="5" y="82"/>
                    </a:lnTo>
                    <a:lnTo>
                      <a:pt x="10" y="75"/>
                    </a:lnTo>
                    <a:lnTo>
                      <a:pt x="15" y="68"/>
                    </a:lnTo>
                    <a:lnTo>
                      <a:pt x="19" y="61"/>
                    </a:lnTo>
                    <a:lnTo>
                      <a:pt x="23" y="53"/>
                    </a:lnTo>
                    <a:lnTo>
                      <a:pt x="26" y="45"/>
                    </a:lnTo>
                    <a:lnTo>
                      <a:pt x="30" y="37"/>
                    </a:lnTo>
                    <a:lnTo>
                      <a:pt x="33" y="29"/>
                    </a:lnTo>
                    <a:lnTo>
                      <a:pt x="35" y="26"/>
                    </a:lnTo>
                    <a:lnTo>
                      <a:pt x="37" y="25"/>
                    </a:lnTo>
                    <a:lnTo>
                      <a:pt x="39" y="23"/>
                    </a:lnTo>
                    <a:lnTo>
                      <a:pt x="41" y="22"/>
                    </a:lnTo>
                    <a:lnTo>
                      <a:pt x="42" y="21"/>
                    </a:lnTo>
                    <a:lnTo>
                      <a:pt x="45" y="20"/>
                    </a:lnTo>
                    <a:lnTo>
                      <a:pt x="46" y="18"/>
                    </a:lnTo>
                    <a:lnTo>
                      <a:pt x="47" y="16"/>
                    </a:lnTo>
                    <a:lnTo>
                      <a:pt x="52" y="12"/>
                    </a:lnTo>
                    <a:lnTo>
                      <a:pt x="56" y="9"/>
                    </a:lnTo>
                    <a:lnTo>
                      <a:pt x="61" y="6"/>
                    </a:lnTo>
                    <a:lnTo>
                      <a:pt x="65" y="4"/>
                    </a:lnTo>
                    <a:lnTo>
                      <a:pt x="70" y="1"/>
                    </a:lnTo>
                    <a:lnTo>
                      <a:pt x="76" y="0"/>
                    </a:lnTo>
                    <a:lnTo>
                      <a:pt x="80" y="0"/>
                    </a:lnTo>
                    <a:lnTo>
                      <a:pt x="86" y="1"/>
                    </a:lnTo>
                    <a:close/>
                  </a:path>
                </a:pathLst>
              </a:custGeom>
              <a:solidFill>
                <a:srgbClr val="FFA6AB"/>
              </a:solidFill>
              <a:ln w="9525">
                <a:noFill/>
                <a:round/>
                <a:headEnd/>
                <a:tailEnd/>
              </a:ln>
            </p:spPr>
            <p:txBody>
              <a:bodyPr/>
              <a:lstStyle/>
              <a:p>
                <a:endParaRPr lang="en-US" dirty="0"/>
              </a:p>
            </p:txBody>
          </p:sp>
          <p:sp>
            <p:nvSpPr>
              <p:cNvPr id="22569" name="Freeform 41"/>
              <p:cNvSpPr>
                <a:spLocks/>
              </p:cNvSpPr>
              <p:nvPr/>
            </p:nvSpPr>
            <p:spPr bwMode="auto">
              <a:xfrm>
                <a:off x="6478588" y="3465513"/>
                <a:ext cx="714375" cy="1539875"/>
              </a:xfrm>
              <a:custGeom>
                <a:avLst/>
                <a:gdLst>
                  <a:gd name="T0" fmla="*/ 124 w 450"/>
                  <a:gd name="T1" fmla="*/ 92 h 970"/>
                  <a:gd name="T2" fmla="*/ 132 w 450"/>
                  <a:gd name="T3" fmla="*/ 132 h 970"/>
                  <a:gd name="T4" fmla="*/ 134 w 450"/>
                  <a:gd name="T5" fmla="*/ 161 h 970"/>
                  <a:gd name="T6" fmla="*/ 154 w 450"/>
                  <a:gd name="T7" fmla="*/ 315 h 970"/>
                  <a:gd name="T8" fmla="*/ 166 w 450"/>
                  <a:gd name="T9" fmla="*/ 430 h 970"/>
                  <a:gd name="T10" fmla="*/ 173 w 450"/>
                  <a:gd name="T11" fmla="*/ 524 h 970"/>
                  <a:gd name="T12" fmla="*/ 181 w 450"/>
                  <a:gd name="T13" fmla="*/ 599 h 970"/>
                  <a:gd name="T14" fmla="*/ 188 w 450"/>
                  <a:gd name="T15" fmla="*/ 657 h 970"/>
                  <a:gd name="T16" fmla="*/ 209 w 450"/>
                  <a:gd name="T17" fmla="*/ 704 h 970"/>
                  <a:gd name="T18" fmla="*/ 303 w 450"/>
                  <a:gd name="T19" fmla="*/ 753 h 970"/>
                  <a:gd name="T20" fmla="*/ 414 w 450"/>
                  <a:gd name="T21" fmla="*/ 803 h 970"/>
                  <a:gd name="T22" fmla="*/ 440 w 450"/>
                  <a:gd name="T23" fmla="*/ 844 h 970"/>
                  <a:gd name="T24" fmla="*/ 447 w 450"/>
                  <a:gd name="T25" fmla="*/ 860 h 970"/>
                  <a:gd name="T26" fmla="*/ 450 w 450"/>
                  <a:gd name="T27" fmla="*/ 870 h 970"/>
                  <a:gd name="T28" fmla="*/ 443 w 450"/>
                  <a:gd name="T29" fmla="*/ 880 h 970"/>
                  <a:gd name="T30" fmla="*/ 425 w 450"/>
                  <a:gd name="T31" fmla="*/ 874 h 970"/>
                  <a:gd name="T32" fmla="*/ 387 w 450"/>
                  <a:gd name="T33" fmla="*/ 837 h 970"/>
                  <a:gd name="T34" fmla="*/ 366 w 450"/>
                  <a:gd name="T35" fmla="*/ 848 h 970"/>
                  <a:gd name="T36" fmla="*/ 375 w 450"/>
                  <a:gd name="T37" fmla="*/ 870 h 970"/>
                  <a:gd name="T38" fmla="*/ 408 w 450"/>
                  <a:gd name="T39" fmla="*/ 893 h 970"/>
                  <a:gd name="T40" fmla="*/ 416 w 450"/>
                  <a:gd name="T41" fmla="*/ 919 h 970"/>
                  <a:gd name="T42" fmla="*/ 409 w 450"/>
                  <a:gd name="T43" fmla="*/ 934 h 970"/>
                  <a:gd name="T44" fmla="*/ 389 w 450"/>
                  <a:gd name="T45" fmla="*/ 929 h 970"/>
                  <a:gd name="T46" fmla="*/ 363 w 450"/>
                  <a:gd name="T47" fmla="*/ 882 h 970"/>
                  <a:gd name="T48" fmla="*/ 341 w 450"/>
                  <a:gd name="T49" fmla="*/ 878 h 970"/>
                  <a:gd name="T50" fmla="*/ 328 w 450"/>
                  <a:gd name="T51" fmla="*/ 881 h 970"/>
                  <a:gd name="T52" fmla="*/ 327 w 450"/>
                  <a:gd name="T53" fmla="*/ 888 h 970"/>
                  <a:gd name="T54" fmla="*/ 348 w 450"/>
                  <a:gd name="T55" fmla="*/ 917 h 970"/>
                  <a:gd name="T56" fmla="*/ 369 w 450"/>
                  <a:gd name="T57" fmla="*/ 951 h 970"/>
                  <a:gd name="T58" fmla="*/ 366 w 450"/>
                  <a:gd name="T59" fmla="*/ 970 h 970"/>
                  <a:gd name="T60" fmla="*/ 338 w 450"/>
                  <a:gd name="T61" fmla="*/ 949 h 970"/>
                  <a:gd name="T62" fmla="*/ 322 w 450"/>
                  <a:gd name="T63" fmla="*/ 896 h 970"/>
                  <a:gd name="T64" fmla="*/ 293 w 450"/>
                  <a:gd name="T65" fmla="*/ 865 h 970"/>
                  <a:gd name="T66" fmla="*/ 286 w 450"/>
                  <a:gd name="T67" fmla="*/ 869 h 970"/>
                  <a:gd name="T68" fmla="*/ 293 w 450"/>
                  <a:gd name="T69" fmla="*/ 915 h 970"/>
                  <a:gd name="T70" fmla="*/ 289 w 450"/>
                  <a:gd name="T71" fmla="*/ 962 h 970"/>
                  <a:gd name="T72" fmla="*/ 277 w 450"/>
                  <a:gd name="T73" fmla="*/ 967 h 970"/>
                  <a:gd name="T74" fmla="*/ 268 w 450"/>
                  <a:gd name="T75" fmla="*/ 951 h 970"/>
                  <a:gd name="T76" fmla="*/ 271 w 450"/>
                  <a:gd name="T77" fmla="*/ 901 h 970"/>
                  <a:gd name="T78" fmla="*/ 251 w 450"/>
                  <a:gd name="T79" fmla="*/ 853 h 970"/>
                  <a:gd name="T80" fmla="*/ 200 w 450"/>
                  <a:gd name="T81" fmla="*/ 814 h 970"/>
                  <a:gd name="T82" fmla="*/ 158 w 450"/>
                  <a:gd name="T83" fmla="*/ 807 h 970"/>
                  <a:gd name="T84" fmla="*/ 110 w 450"/>
                  <a:gd name="T85" fmla="*/ 754 h 970"/>
                  <a:gd name="T86" fmla="*/ 94 w 450"/>
                  <a:gd name="T87" fmla="*/ 729 h 970"/>
                  <a:gd name="T88" fmla="*/ 83 w 450"/>
                  <a:gd name="T89" fmla="*/ 712 h 970"/>
                  <a:gd name="T90" fmla="*/ 72 w 450"/>
                  <a:gd name="T91" fmla="*/ 635 h 970"/>
                  <a:gd name="T92" fmla="*/ 51 w 450"/>
                  <a:gd name="T93" fmla="*/ 571 h 970"/>
                  <a:gd name="T94" fmla="*/ 45 w 450"/>
                  <a:gd name="T95" fmla="*/ 475 h 970"/>
                  <a:gd name="T96" fmla="*/ 40 w 450"/>
                  <a:gd name="T97" fmla="*/ 422 h 970"/>
                  <a:gd name="T98" fmla="*/ 31 w 450"/>
                  <a:gd name="T99" fmla="*/ 390 h 970"/>
                  <a:gd name="T100" fmla="*/ 15 w 450"/>
                  <a:gd name="T101" fmla="*/ 336 h 970"/>
                  <a:gd name="T102" fmla="*/ 15 w 450"/>
                  <a:gd name="T103" fmla="*/ 230 h 970"/>
                  <a:gd name="T104" fmla="*/ 8 w 450"/>
                  <a:gd name="T105" fmla="*/ 97 h 970"/>
                  <a:gd name="T106" fmla="*/ 0 w 450"/>
                  <a:gd name="T107" fmla="*/ 38 h 970"/>
                  <a:gd name="T108" fmla="*/ 23 w 450"/>
                  <a:gd name="T109" fmla="*/ 11 h 970"/>
                  <a:gd name="T110" fmla="*/ 71 w 450"/>
                  <a:gd name="T111" fmla="*/ 2 h 970"/>
                  <a:gd name="T112" fmla="*/ 106 w 450"/>
                  <a:gd name="T113" fmla="*/ 26 h 9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0"/>
                  <a:gd name="T172" fmla="*/ 0 h 970"/>
                  <a:gd name="T173" fmla="*/ 450 w 450"/>
                  <a:gd name="T174" fmla="*/ 970 h 9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0" h="970">
                    <a:moveTo>
                      <a:pt x="115" y="39"/>
                    </a:moveTo>
                    <a:lnTo>
                      <a:pt x="116" y="50"/>
                    </a:lnTo>
                    <a:lnTo>
                      <a:pt x="117" y="60"/>
                    </a:lnTo>
                    <a:lnTo>
                      <a:pt x="119" y="71"/>
                    </a:lnTo>
                    <a:lnTo>
                      <a:pt x="121" y="82"/>
                    </a:lnTo>
                    <a:lnTo>
                      <a:pt x="124" y="92"/>
                    </a:lnTo>
                    <a:lnTo>
                      <a:pt x="127" y="103"/>
                    </a:lnTo>
                    <a:lnTo>
                      <a:pt x="130" y="113"/>
                    </a:lnTo>
                    <a:lnTo>
                      <a:pt x="132" y="123"/>
                    </a:lnTo>
                    <a:lnTo>
                      <a:pt x="132" y="127"/>
                    </a:lnTo>
                    <a:lnTo>
                      <a:pt x="132" y="129"/>
                    </a:lnTo>
                    <a:lnTo>
                      <a:pt x="132" y="132"/>
                    </a:lnTo>
                    <a:lnTo>
                      <a:pt x="131" y="135"/>
                    </a:lnTo>
                    <a:lnTo>
                      <a:pt x="131" y="137"/>
                    </a:lnTo>
                    <a:lnTo>
                      <a:pt x="132" y="140"/>
                    </a:lnTo>
                    <a:lnTo>
                      <a:pt x="133" y="142"/>
                    </a:lnTo>
                    <a:lnTo>
                      <a:pt x="135" y="144"/>
                    </a:lnTo>
                    <a:lnTo>
                      <a:pt x="134" y="161"/>
                    </a:lnTo>
                    <a:lnTo>
                      <a:pt x="134" y="178"/>
                    </a:lnTo>
                    <a:lnTo>
                      <a:pt x="134" y="195"/>
                    </a:lnTo>
                    <a:lnTo>
                      <a:pt x="136" y="213"/>
                    </a:lnTo>
                    <a:lnTo>
                      <a:pt x="141" y="247"/>
                    </a:lnTo>
                    <a:lnTo>
                      <a:pt x="147" y="281"/>
                    </a:lnTo>
                    <a:lnTo>
                      <a:pt x="154" y="315"/>
                    </a:lnTo>
                    <a:lnTo>
                      <a:pt x="160" y="348"/>
                    </a:lnTo>
                    <a:lnTo>
                      <a:pt x="162" y="365"/>
                    </a:lnTo>
                    <a:lnTo>
                      <a:pt x="163" y="381"/>
                    </a:lnTo>
                    <a:lnTo>
                      <a:pt x="164" y="398"/>
                    </a:lnTo>
                    <a:lnTo>
                      <a:pt x="164" y="415"/>
                    </a:lnTo>
                    <a:lnTo>
                      <a:pt x="166" y="430"/>
                    </a:lnTo>
                    <a:lnTo>
                      <a:pt x="169" y="446"/>
                    </a:lnTo>
                    <a:lnTo>
                      <a:pt x="170" y="461"/>
                    </a:lnTo>
                    <a:lnTo>
                      <a:pt x="171" y="476"/>
                    </a:lnTo>
                    <a:lnTo>
                      <a:pt x="171" y="492"/>
                    </a:lnTo>
                    <a:lnTo>
                      <a:pt x="172" y="508"/>
                    </a:lnTo>
                    <a:lnTo>
                      <a:pt x="173" y="524"/>
                    </a:lnTo>
                    <a:lnTo>
                      <a:pt x="175" y="540"/>
                    </a:lnTo>
                    <a:lnTo>
                      <a:pt x="177" y="551"/>
                    </a:lnTo>
                    <a:lnTo>
                      <a:pt x="179" y="563"/>
                    </a:lnTo>
                    <a:lnTo>
                      <a:pt x="180" y="575"/>
                    </a:lnTo>
                    <a:lnTo>
                      <a:pt x="180" y="587"/>
                    </a:lnTo>
                    <a:lnTo>
                      <a:pt x="181" y="599"/>
                    </a:lnTo>
                    <a:lnTo>
                      <a:pt x="183" y="611"/>
                    </a:lnTo>
                    <a:lnTo>
                      <a:pt x="184" y="623"/>
                    </a:lnTo>
                    <a:lnTo>
                      <a:pt x="187" y="635"/>
                    </a:lnTo>
                    <a:lnTo>
                      <a:pt x="186" y="643"/>
                    </a:lnTo>
                    <a:lnTo>
                      <a:pt x="186" y="651"/>
                    </a:lnTo>
                    <a:lnTo>
                      <a:pt x="188" y="657"/>
                    </a:lnTo>
                    <a:lnTo>
                      <a:pt x="191" y="664"/>
                    </a:lnTo>
                    <a:lnTo>
                      <a:pt x="193" y="669"/>
                    </a:lnTo>
                    <a:lnTo>
                      <a:pt x="194" y="676"/>
                    </a:lnTo>
                    <a:lnTo>
                      <a:pt x="195" y="684"/>
                    </a:lnTo>
                    <a:lnTo>
                      <a:pt x="195" y="692"/>
                    </a:lnTo>
                    <a:lnTo>
                      <a:pt x="209" y="704"/>
                    </a:lnTo>
                    <a:lnTo>
                      <a:pt x="223" y="716"/>
                    </a:lnTo>
                    <a:lnTo>
                      <a:pt x="238" y="726"/>
                    </a:lnTo>
                    <a:lnTo>
                      <a:pt x="253" y="735"/>
                    </a:lnTo>
                    <a:lnTo>
                      <a:pt x="268" y="743"/>
                    </a:lnTo>
                    <a:lnTo>
                      <a:pt x="284" y="750"/>
                    </a:lnTo>
                    <a:lnTo>
                      <a:pt x="303" y="753"/>
                    </a:lnTo>
                    <a:lnTo>
                      <a:pt x="321" y="754"/>
                    </a:lnTo>
                    <a:lnTo>
                      <a:pt x="376" y="773"/>
                    </a:lnTo>
                    <a:lnTo>
                      <a:pt x="384" y="782"/>
                    </a:lnTo>
                    <a:lnTo>
                      <a:pt x="394" y="790"/>
                    </a:lnTo>
                    <a:lnTo>
                      <a:pt x="404" y="796"/>
                    </a:lnTo>
                    <a:lnTo>
                      <a:pt x="414" y="803"/>
                    </a:lnTo>
                    <a:lnTo>
                      <a:pt x="424" y="810"/>
                    </a:lnTo>
                    <a:lnTo>
                      <a:pt x="432" y="819"/>
                    </a:lnTo>
                    <a:lnTo>
                      <a:pt x="435" y="824"/>
                    </a:lnTo>
                    <a:lnTo>
                      <a:pt x="437" y="831"/>
                    </a:lnTo>
                    <a:lnTo>
                      <a:pt x="439" y="837"/>
                    </a:lnTo>
                    <a:lnTo>
                      <a:pt x="440" y="844"/>
                    </a:lnTo>
                    <a:lnTo>
                      <a:pt x="441" y="847"/>
                    </a:lnTo>
                    <a:lnTo>
                      <a:pt x="443" y="849"/>
                    </a:lnTo>
                    <a:lnTo>
                      <a:pt x="444" y="852"/>
                    </a:lnTo>
                    <a:lnTo>
                      <a:pt x="446" y="855"/>
                    </a:lnTo>
                    <a:lnTo>
                      <a:pt x="447" y="857"/>
                    </a:lnTo>
                    <a:lnTo>
                      <a:pt x="447" y="860"/>
                    </a:lnTo>
                    <a:lnTo>
                      <a:pt x="447" y="863"/>
                    </a:lnTo>
                    <a:lnTo>
                      <a:pt x="447" y="865"/>
                    </a:lnTo>
                    <a:lnTo>
                      <a:pt x="448" y="866"/>
                    </a:lnTo>
                    <a:lnTo>
                      <a:pt x="449" y="868"/>
                    </a:lnTo>
                    <a:lnTo>
                      <a:pt x="449" y="869"/>
                    </a:lnTo>
                    <a:lnTo>
                      <a:pt x="450" y="870"/>
                    </a:lnTo>
                    <a:lnTo>
                      <a:pt x="449" y="873"/>
                    </a:lnTo>
                    <a:lnTo>
                      <a:pt x="449" y="874"/>
                    </a:lnTo>
                    <a:lnTo>
                      <a:pt x="449" y="876"/>
                    </a:lnTo>
                    <a:lnTo>
                      <a:pt x="448" y="876"/>
                    </a:lnTo>
                    <a:lnTo>
                      <a:pt x="446" y="880"/>
                    </a:lnTo>
                    <a:lnTo>
                      <a:pt x="443" y="880"/>
                    </a:lnTo>
                    <a:lnTo>
                      <a:pt x="440" y="880"/>
                    </a:lnTo>
                    <a:lnTo>
                      <a:pt x="437" y="878"/>
                    </a:lnTo>
                    <a:lnTo>
                      <a:pt x="434" y="876"/>
                    </a:lnTo>
                    <a:lnTo>
                      <a:pt x="432" y="874"/>
                    </a:lnTo>
                    <a:lnTo>
                      <a:pt x="428" y="874"/>
                    </a:lnTo>
                    <a:lnTo>
                      <a:pt x="425" y="874"/>
                    </a:lnTo>
                    <a:lnTo>
                      <a:pt x="419" y="869"/>
                    </a:lnTo>
                    <a:lnTo>
                      <a:pt x="413" y="861"/>
                    </a:lnTo>
                    <a:lnTo>
                      <a:pt x="406" y="855"/>
                    </a:lnTo>
                    <a:lnTo>
                      <a:pt x="401" y="847"/>
                    </a:lnTo>
                    <a:lnTo>
                      <a:pt x="394" y="841"/>
                    </a:lnTo>
                    <a:lnTo>
                      <a:pt x="387" y="837"/>
                    </a:lnTo>
                    <a:lnTo>
                      <a:pt x="383" y="837"/>
                    </a:lnTo>
                    <a:lnTo>
                      <a:pt x="380" y="837"/>
                    </a:lnTo>
                    <a:lnTo>
                      <a:pt x="376" y="839"/>
                    </a:lnTo>
                    <a:lnTo>
                      <a:pt x="372" y="840"/>
                    </a:lnTo>
                    <a:lnTo>
                      <a:pt x="368" y="844"/>
                    </a:lnTo>
                    <a:lnTo>
                      <a:pt x="366" y="848"/>
                    </a:lnTo>
                    <a:lnTo>
                      <a:pt x="366" y="852"/>
                    </a:lnTo>
                    <a:lnTo>
                      <a:pt x="366" y="856"/>
                    </a:lnTo>
                    <a:lnTo>
                      <a:pt x="368" y="859"/>
                    </a:lnTo>
                    <a:lnTo>
                      <a:pt x="371" y="863"/>
                    </a:lnTo>
                    <a:lnTo>
                      <a:pt x="373" y="866"/>
                    </a:lnTo>
                    <a:lnTo>
                      <a:pt x="375" y="870"/>
                    </a:lnTo>
                    <a:lnTo>
                      <a:pt x="381" y="873"/>
                    </a:lnTo>
                    <a:lnTo>
                      <a:pt x="387" y="877"/>
                    </a:lnTo>
                    <a:lnTo>
                      <a:pt x="393" y="880"/>
                    </a:lnTo>
                    <a:lnTo>
                      <a:pt x="397" y="884"/>
                    </a:lnTo>
                    <a:lnTo>
                      <a:pt x="403" y="888"/>
                    </a:lnTo>
                    <a:lnTo>
                      <a:pt x="408" y="893"/>
                    </a:lnTo>
                    <a:lnTo>
                      <a:pt x="411" y="900"/>
                    </a:lnTo>
                    <a:lnTo>
                      <a:pt x="414" y="906"/>
                    </a:lnTo>
                    <a:lnTo>
                      <a:pt x="414" y="909"/>
                    </a:lnTo>
                    <a:lnTo>
                      <a:pt x="416" y="913"/>
                    </a:lnTo>
                    <a:lnTo>
                      <a:pt x="416" y="915"/>
                    </a:lnTo>
                    <a:lnTo>
                      <a:pt x="416" y="919"/>
                    </a:lnTo>
                    <a:lnTo>
                      <a:pt x="416" y="922"/>
                    </a:lnTo>
                    <a:lnTo>
                      <a:pt x="414" y="926"/>
                    </a:lnTo>
                    <a:lnTo>
                      <a:pt x="414" y="929"/>
                    </a:lnTo>
                    <a:lnTo>
                      <a:pt x="414" y="933"/>
                    </a:lnTo>
                    <a:lnTo>
                      <a:pt x="411" y="934"/>
                    </a:lnTo>
                    <a:lnTo>
                      <a:pt x="409" y="934"/>
                    </a:lnTo>
                    <a:lnTo>
                      <a:pt x="405" y="934"/>
                    </a:lnTo>
                    <a:lnTo>
                      <a:pt x="403" y="931"/>
                    </a:lnTo>
                    <a:lnTo>
                      <a:pt x="399" y="930"/>
                    </a:lnTo>
                    <a:lnTo>
                      <a:pt x="396" y="929"/>
                    </a:lnTo>
                    <a:lnTo>
                      <a:pt x="393" y="927"/>
                    </a:lnTo>
                    <a:lnTo>
                      <a:pt x="389" y="929"/>
                    </a:lnTo>
                    <a:lnTo>
                      <a:pt x="382" y="922"/>
                    </a:lnTo>
                    <a:lnTo>
                      <a:pt x="378" y="914"/>
                    </a:lnTo>
                    <a:lnTo>
                      <a:pt x="374" y="905"/>
                    </a:lnTo>
                    <a:lnTo>
                      <a:pt x="372" y="897"/>
                    </a:lnTo>
                    <a:lnTo>
                      <a:pt x="367" y="889"/>
                    </a:lnTo>
                    <a:lnTo>
                      <a:pt x="363" y="882"/>
                    </a:lnTo>
                    <a:lnTo>
                      <a:pt x="359" y="880"/>
                    </a:lnTo>
                    <a:lnTo>
                      <a:pt x="356" y="878"/>
                    </a:lnTo>
                    <a:lnTo>
                      <a:pt x="351" y="878"/>
                    </a:lnTo>
                    <a:lnTo>
                      <a:pt x="345" y="878"/>
                    </a:lnTo>
                    <a:lnTo>
                      <a:pt x="343" y="878"/>
                    </a:lnTo>
                    <a:lnTo>
                      <a:pt x="341" y="878"/>
                    </a:lnTo>
                    <a:lnTo>
                      <a:pt x="338" y="877"/>
                    </a:lnTo>
                    <a:lnTo>
                      <a:pt x="336" y="877"/>
                    </a:lnTo>
                    <a:lnTo>
                      <a:pt x="334" y="877"/>
                    </a:lnTo>
                    <a:lnTo>
                      <a:pt x="333" y="877"/>
                    </a:lnTo>
                    <a:lnTo>
                      <a:pt x="330" y="878"/>
                    </a:lnTo>
                    <a:lnTo>
                      <a:pt x="328" y="881"/>
                    </a:lnTo>
                    <a:lnTo>
                      <a:pt x="328" y="882"/>
                    </a:lnTo>
                    <a:lnTo>
                      <a:pt x="328" y="884"/>
                    </a:lnTo>
                    <a:lnTo>
                      <a:pt x="328" y="885"/>
                    </a:lnTo>
                    <a:lnTo>
                      <a:pt x="328" y="886"/>
                    </a:lnTo>
                    <a:lnTo>
                      <a:pt x="328" y="888"/>
                    </a:lnTo>
                    <a:lnTo>
                      <a:pt x="327" y="888"/>
                    </a:lnTo>
                    <a:lnTo>
                      <a:pt x="327" y="889"/>
                    </a:lnTo>
                    <a:lnTo>
                      <a:pt x="326" y="890"/>
                    </a:lnTo>
                    <a:lnTo>
                      <a:pt x="331" y="897"/>
                    </a:lnTo>
                    <a:lnTo>
                      <a:pt x="336" y="904"/>
                    </a:lnTo>
                    <a:lnTo>
                      <a:pt x="342" y="910"/>
                    </a:lnTo>
                    <a:lnTo>
                      <a:pt x="348" y="917"/>
                    </a:lnTo>
                    <a:lnTo>
                      <a:pt x="352" y="925"/>
                    </a:lnTo>
                    <a:lnTo>
                      <a:pt x="358" y="931"/>
                    </a:lnTo>
                    <a:lnTo>
                      <a:pt x="364" y="938"/>
                    </a:lnTo>
                    <a:lnTo>
                      <a:pt x="368" y="945"/>
                    </a:lnTo>
                    <a:lnTo>
                      <a:pt x="369" y="947"/>
                    </a:lnTo>
                    <a:lnTo>
                      <a:pt x="369" y="951"/>
                    </a:lnTo>
                    <a:lnTo>
                      <a:pt x="369" y="955"/>
                    </a:lnTo>
                    <a:lnTo>
                      <a:pt x="369" y="958"/>
                    </a:lnTo>
                    <a:lnTo>
                      <a:pt x="368" y="962"/>
                    </a:lnTo>
                    <a:lnTo>
                      <a:pt x="367" y="964"/>
                    </a:lnTo>
                    <a:lnTo>
                      <a:pt x="367" y="967"/>
                    </a:lnTo>
                    <a:lnTo>
                      <a:pt x="366" y="970"/>
                    </a:lnTo>
                    <a:lnTo>
                      <a:pt x="361" y="968"/>
                    </a:lnTo>
                    <a:lnTo>
                      <a:pt x="356" y="964"/>
                    </a:lnTo>
                    <a:lnTo>
                      <a:pt x="351" y="962"/>
                    </a:lnTo>
                    <a:lnTo>
                      <a:pt x="346" y="958"/>
                    </a:lnTo>
                    <a:lnTo>
                      <a:pt x="342" y="954"/>
                    </a:lnTo>
                    <a:lnTo>
                      <a:pt x="338" y="949"/>
                    </a:lnTo>
                    <a:lnTo>
                      <a:pt x="336" y="943"/>
                    </a:lnTo>
                    <a:lnTo>
                      <a:pt x="334" y="937"/>
                    </a:lnTo>
                    <a:lnTo>
                      <a:pt x="333" y="926"/>
                    </a:lnTo>
                    <a:lnTo>
                      <a:pt x="330" y="915"/>
                    </a:lnTo>
                    <a:lnTo>
                      <a:pt x="327" y="905"/>
                    </a:lnTo>
                    <a:lnTo>
                      <a:pt x="322" y="896"/>
                    </a:lnTo>
                    <a:lnTo>
                      <a:pt x="316" y="886"/>
                    </a:lnTo>
                    <a:lnTo>
                      <a:pt x="311" y="878"/>
                    </a:lnTo>
                    <a:lnTo>
                      <a:pt x="304" y="870"/>
                    </a:lnTo>
                    <a:lnTo>
                      <a:pt x="296" y="864"/>
                    </a:lnTo>
                    <a:lnTo>
                      <a:pt x="294" y="865"/>
                    </a:lnTo>
                    <a:lnTo>
                      <a:pt x="293" y="865"/>
                    </a:lnTo>
                    <a:lnTo>
                      <a:pt x="292" y="865"/>
                    </a:lnTo>
                    <a:lnTo>
                      <a:pt x="291" y="865"/>
                    </a:lnTo>
                    <a:lnTo>
                      <a:pt x="290" y="866"/>
                    </a:lnTo>
                    <a:lnTo>
                      <a:pt x="289" y="866"/>
                    </a:lnTo>
                    <a:lnTo>
                      <a:pt x="288" y="868"/>
                    </a:lnTo>
                    <a:lnTo>
                      <a:pt x="286" y="869"/>
                    </a:lnTo>
                    <a:lnTo>
                      <a:pt x="285" y="874"/>
                    </a:lnTo>
                    <a:lnTo>
                      <a:pt x="285" y="881"/>
                    </a:lnTo>
                    <a:lnTo>
                      <a:pt x="285" y="886"/>
                    </a:lnTo>
                    <a:lnTo>
                      <a:pt x="286" y="893"/>
                    </a:lnTo>
                    <a:lnTo>
                      <a:pt x="290" y="905"/>
                    </a:lnTo>
                    <a:lnTo>
                      <a:pt x="293" y="915"/>
                    </a:lnTo>
                    <a:lnTo>
                      <a:pt x="296" y="927"/>
                    </a:lnTo>
                    <a:lnTo>
                      <a:pt x="297" y="938"/>
                    </a:lnTo>
                    <a:lnTo>
                      <a:pt x="297" y="945"/>
                    </a:lnTo>
                    <a:lnTo>
                      <a:pt x="294" y="950"/>
                    </a:lnTo>
                    <a:lnTo>
                      <a:pt x="292" y="956"/>
                    </a:lnTo>
                    <a:lnTo>
                      <a:pt x="289" y="962"/>
                    </a:lnTo>
                    <a:lnTo>
                      <a:pt x="286" y="963"/>
                    </a:lnTo>
                    <a:lnTo>
                      <a:pt x="285" y="964"/>
                    </a:lnTo>
                    <a:lnTo>
                      <a:pt x="283" y="966"/>
                    </a:lnTo>
                    <a:lnTo>
                      <a:pt x="281" y="966"/>
                    </a:lnTo>
                    <a:lnTo>
                      <a:pt x="279" y="967"/>
                    </a:lnTo>
                    <a:lnTo>
                      <a:pt x="277" y="967"/>
                    </a:lnTo>
                    <a:lnTo>
                      <a:pt x="275" y="967"/>
                    </a:lnTo>
                    <a:lnTo>
                      <a:pt x="273" y="966"/>
                    </a:lnTo>
                    <a:lnTo>
                      <a:pt x="270" y="963"/>
                    </a:lnTo>
                    <a:lnTo>
                      <a:pt x="269" y="959"/>
                    </a:lnTo>
                    <a:lnTo>
                      <a:pt x="268" y="955"/>
                    </a:lnTo>
                    <a:lnTo>
                      <a:pt x="268" y="951"/>
                    </a:lnTo>
                    <a:lnTo>
                      <a:pt x="268" y="943"/>
                    </a:lnTo>
                    <a:lnTo>
                      <a:pt x="270" y="935"/>
                    </a:lnTo>
                    <a:lnTo>
                      <a:pt x="271" y="927"/>
                    </a:lnTo>
                    <a:lnTo>
                      <a:pt x="274" y="919"/>
                    </a:lnTo>
                    <a:lnTo>
                      <a:pt x="274" y="910"/>
                    </a:lnTo>
                    <a:lnTo>
                      <a:pt x="271" y="901"/>
                    </a:lnTo>
                    <a:lnTo>
                      <a:pt x="270" y="893"/>
                    </a:lnTo>
                    <a:lnTo>
                      <a:pt x="268" y="884"/>
                    </a:lnTo>
                    <a:lnTo>
                      <a:pt x="264" y="876"/>
                    </a:lnTo>
                    <a:lnTo>
                      <a:pt x="261" y="868"/>
                    </a:lnTo>
                    <a:lnTo>
                      <a:pt x="256" y="861"/>
                    </a:lnTo>
                    <a:lnTo>
                      <a:pt x="251" y="853"/>
                    </a:lnTo>
                    <a:lnTo>
                      <a:pt x="245" y="847"/>
                    </a:lnTo>
                    <a:lnTo>
                      <a:pt x="239" y="840"/>
                    </a:lnTo>
                    <a:lnTo>
                      <a:pt x="229" y="836"/>
                    </a:lnTo>
                    <a:lnTo>
                      <a:pt x="218" y="829"/>
                    </a:lnTo>
                    <a:lnTo>
                      <a:pt x="209" y="821"/>
                    </a:lnTo>
                    <a:lnTo>
                      <a:pt x="200" y="814"/>
                    </a:lnTo>
                    <a:lnTo>
                      <a:pt x="191" y="807"/>
                    </a:lnTo>
                    <a:lnTo>
                      <a:pt x="180" y="803"/>
                    </a:lnTo>
                    <a:lnTo>
                      <a:pt x="176" y="803"/>
                    </a:lnTo>
                    <a:lnTo>
                      <a:pt x="170" y="803"/>
                    </a:lnTo>
                    <a:lnTo>
                      <a:pt x="164" y="804"/>
                    </a:lnTo>
                    <a:lnTo>
                      <a:pt x="158" y="807"/>
                    </a:lnTo>
                    <a:lnTo>
                      <a:pt x="148" y="802"/>
                    </a:lnTo>
                    <a:lnTo>
                      <a:pt x="139" y="794"/>
                    </a:lnTo>
                    <a:lnTo>
                      <a:pt x="131" y="784"/>
                    </a:lnTo>
                    <a:lnTo>
                      <a:pt x="124" y="775"/>
                    </a:lnTo>
                    <a:lnTo>
                      <a:pt x="117" y="765"/>
                    </a:lnTo>
                    <a:lnTo>
                      <a:pt x="110" y="754"/>
                    </a:lnTo>
                    <a:lnTo>
                      <a:pt x="103" y="743"/>
                    </a:lnTo>
                    <a:lnTo>
                      <a:pt x="95" y="734"/>
                    </a:lnTo>
                    <a:lnTo>
                      <a:pt x="95" y="731"/>
                    </a:lnTo>
                    <a:lnTo>
                      <a:pt x="95" y="730"/>
                    </a:lnTo>
                    <a:lnTo>
                      <a:pt x="95" y="729"/>
                    </a:lnTo>
                    <a:lnTo>
                      <a:pt x="94" y="729"/>
                    </a:lnTo>
                    <a:lnTo>
                      <a:pt x="93" y="728"/>
                    </a:lnTo>
                    <a:lnTo>
                      <a:pt x="91" y="726"/>
                    </a:lnTo>
                    <a:lnTo>
                      <a:pt x="90" y="726"/>
                    </a:lnTo>
                    <a:lnTo>
                      <a:pt x="87" y="718"/>
                    </a:lnTo>
                    <a:lnTo>
                      <a:pt x="83" y="712"/>
                    </a:lnTo>
                    <a:lnTo>
                      <a:pt x="81" y="705"/>
                    </a:lnTo>
                    <a:lnTo>
                      <a:pt x="80" y="697"/>
                    </a:lnTo>
                    <a:lnTo>
                      <a:pt x="76" y="683"/>
                    </a:lnTo>
                    <a:lnTo>
                      <a:pt x="75" y="667"/>
                    </a:lnTo>
                    <a:lnTo>
                      <a:pt x="73" y="651"/>
                    </a:lnTo>
                    <a:lnTo>
                      <a:pt x="72" y="635"/>
                    </a:lnTo>
                    <a:lnTo>
                      <a:pt x="68" y="620"/>
                    </a:lnTo>
                    <a:lnTo>
                      <a:pt x="64" y="606"/>
                    </a:lnTo>
                    <a:lnTo>
                      <a:pt x="59" y="598"/>
                    </a:lnTo>
                    <a:lnTo>
                      <a:pt x="56" y="589"/>
                    </a:lnTo>
                    <a:lnTo>
                      <a:pt x="52" y="581"/>
                    </a:lnTo>
                    <a:lnTo>
                      <a:pt x="51" y="571"/>
                    </a:lnTo>
                    <a:lnTo>
                      <a:pt x="49" y="551"/>
                    </a:lnTo>
                    <a:lnTo>
                      <a:pt x="49" y="532"/>
                    </a:lnTo>
                    <a:lnTo>
                      <a:pt x="49" y="512"/>
                    </a:lnTo>
                    <a:lnTo>
                      <a:pt x="49" y="493"/>
                    </a:lnTo>
                    <a:lnTo>
                      <a:pt x="48" y="484"/>
                    </a:lnTo>
                    <a:lnTo>
                      <a:pt x="45" y="475"/>
                    </a:lnTo>
                    <a:lnTo>
                      <a:pt x="43" y="465"/>
                    </a:lnTo>
                    <a:lnTo>
                      <a:pt x="40" y="458"/>
                    </a:lnTo>
                    <a:lnTo>
                      <a:pt x="38" y="448"/>
                    </a:lnTo>
                    <a:lnTo>
                      <a:pt x="38" y="439"/>
                    </a:lnTo>
                    <a:lnTo>
                      <a:pt x="40" y="430"/>
                    </a:lnTo>
                    <a:lnTo>
                      <a:pt x="40" y="422"/>
                    </a:lnTo>
                    <a:lnTo>
                      <a:pt x="41" y="412"/>
                    </a:lnTo>
                    <a:lnTo>
                      <a:pt x="40" y="405"/>
                    </a:lnTo>
                    <a:lnTo>
                      <a:pt x="38" y="401"/>
                    </a:lnTo>
                    <a:lnTo>
                      <a:pt x="37" y="397"/>
                    </a:lnTo>
                    <a:lnTo>
                      <a:pt x="34" y="394"/>
                    </a:lnTo>
                    <a:lnTo>
                      <a:pt x="31" y="390"/>
                    </a:lnTo>
                    <a:lnTo>
                      <a:pt x="27" y="383"/>
                    </a:lnTo>
                    <a:lnTo>
                      <a:pt x="23" y="377"/>
                    </a:lnTo>
                    <a:lnTo>
                      <a:pt x="21" y="370"/>
                    </a:lnTo>
                    <a:lnTo>
                      <a:pt x="19" y="364"/>
                    </a:lnTo>
                    <a:lnTo>
                      <a:pt x="16" y="350"/>
                    </a:lnTo>
                    <a:lnTo>
                      <a:pt x="15" y="336"/>
                    </a:lnTo>
                    <a:lnTo>
                      <a:pt x="14" y="321"/>
                    </a:lnTo>
                    <a:lnTo>
                      <a:pt x="14" y="307"/>
                    </a:lnTo>
                    <a:lnTo>
                      <a:pt x="14" y="291"/>
                    </a:lnTo>
                    <a:lnTo>
                      <a:pt x="13" y="276"/>
                    </a:lnTo>
                    <a:lnTo>
                      <a:pt x="15" y="252"/>
                    </a:lnTo>
                    <a:lnTo>
                      <a:pt x="15" y="230"/>
                    </a:lnTo>
                    <a:lnTo>
                      <a:pt x="14" y="209"/>
                    </a:lnTo>
                    <a:lnTo>
                      <a:pt x="13" y="186"/>
                    </a:lnTo>
                    <a:lnTo>
                      <a:pt x="11" y="165"/>
                    </a:lnTo>
                    <a:lnTo>
                      <a:pt x="10" y="144"/>
                    </a:lnTo>
                    <a:lnTo>
                      <a:pt x="8" y="121"/>
                    </a:lnTo>
                    <a:lnTo>
                      <a:pt x="8" y="97"/>
                    </a:lnTo>
                    <a:lnTo>
                      <a:pt x="8" y="87"/>
                    </a:lnTo>
                    <a:lnTo>
                      <a:pt x="7" y="78"/>
                    </a:lnTo>
                    <a:lnTo>
                      <a:pt x="4" y="67"/>
                    </a:lnTo>
                    <a:lnTo>
                      <a:pt x="1" y="56"/>
                    </a:lnTo>
                    <a:lnTo>
                      <a:pt x="0" y="47"/>
                    </a:lnTo>
                    <a:lnTo>
                      <a:pt x="0" y="38"/>
                    </a:lnTo>
                    <a:lnTo>
                      <a:pt x="1" y="34"/>
                    </a:lnTo>
                    <a:lnTo>
                      <a:pt x="4" y="30"/>
                    </a:lnTo>
                    <a:lnTo>
                      <a:pt x="7" y="26"/>
                    </a:lnTo>
                    <a:lnTo>
                      <a:pt x="12" y="23"/>
                    </a:lnTo>
                    <a:lnTo>
                      <a:pt x="18" y="17"/>
                    </a:lnTo>
                    <a:lnTo>
                      <a:pt x="23" y="11"/>
                    </a:lnTo>
                    <a:lnTo>
                      <a:pt x="30" y="6"/>
                    </a:lnTo>
                    <a:lnTo>
                      <a:pt x="37" y="2"/>
                    </a:lnTo>
                    <a:lnTo>
                      <a:pt x="45" y="0"/>
                    </a:lnTo>
                    <a:lnTo>
                      <a:pt x="53" y="0"/>
                    </a:lnTo>
                    <a:lnTo>
                      <a:pt x="61" y="0"/>
                    </a:lnTo>
                    <a:lnTo>
                      <a:pt x="71" y="2"/>
                    </a:lnTo>
                    <a:lnTo>
                      <a:pt x="78" y="5"/>
                    </a:lnTo>
                    <a:lnTo>
                      <a:pt x="83" y="9"/>
                    </a:lnTo>
                    <a:lnTo>
                      <a:pt x="90" y="11"/>
                    </a:lnTo>
                    <a:lnTo>
                      <a:pt x="96" y="15"/>
                    </a:lnTo>
                    <a:lnTo>
                      <a:pt x="102" y="21"/>
                    </a:lnTo>
                    <a:lnTo>
                      <a:pt x="106" y="26"/>
                    </a:lnTo>
                    <a:lnTo>
                      <a:pt x="111" y="31"/>
                    </a:lnTo>
                    <a:lnTo>
                      <a:pt x="115" y="39"/>
                    </a:lnTo>
                    <a:close/>
                  </a:path>
                </a:pathLst>
              </a:custGeom>
              <a:solidFill>
                <a:srgbClr val="FFC2BF"/>
              </a:solidFill>
              <a:ln w="9525">
                <a:noFill/>
                <a:round/>
                <a:headEnd/>
                <a:tailEnd/>
              </a:ln>
            </p:spPr>
            <p:txBody>
              <a:bodyPr/>
              <a:lstStyle/>
              <a:p>
                <a:endParaRPr lang="en-US" dirty="0"/>
              </a:p>
            </p:txBody>
          </p:sp>
          <p:sp>
            <p:nvSpPr>
              <p:cNvPr id="22570" name="Freeform 42"/>
              <p:cNvSpPr>
                <a:spLocks/>
              </p:cNvSpPr>
              <p:nvPr/>
            </p:nvSpPr>
            <p:spPr bwMode="auto">
              <a:xfrm>
                <a:off x="6691313" y="3544888"/>
                <a:ext cx="58738" cy="122237"/>
              </a:xfrm>
              <a:custGeom>
                <a:avLst/>
                <a:gdLst>
                  <a:gd name="T0" fmla="*/ 37 w 37"/>
                  <a:gd name="T1" fmla="*/ 42 h 77"/>
                  <a:gd name="T2" fmla="*/ 35 w 37"/>
                  <a:gd name="T3" fmla="*/ 46 h 77"/>
                  <a:gd name="T4" fmla="*/ 34 w 37"/>
                  <a:gd name="T5" fmla="*/ 51 h 77"/>
                  <a:gd name="T6" fmla="*/ 32 w 37"/>
                  <a:gd name="T7" fmla="*/ 58 h 77"/>
                  <a:gd name="T8" fmla="*/ 32 w 37"/>
                  <a:gd name="T9" fmla="*/ 63 h 77"/>
                  <a:gd name="T10" fmla="*/ 31 w 37"/>
                  <a:gd name="T11" fmla="*/ 69 h 77"/>
                  <a:gd name="T12" fmla="*/ 29 w 37"/>
                  <a:gd name="T13" fmla="*/ 73 h 77"/>
                  <a:gd name="T14" fmla="*/ 27 w 37"/>
                  <a:gd name="T15" fmla="*/ 74 h 77"/>
                  <a:gd name="T16" fmla="*/ 24 w 37"/>
                  <a:gd name="T17" fmla="*/ 75 h 77"/>
                  <a:gd name="T18" fmla="*/ 22 w 37"/>
                  <a:gd name="T19" fmla="*/ 75 h 77"/>
                  <a:gd name="T20" fmla="*/ 19 w 37"/>
                  <a:gd name="T21" fmla="*/ 74 h 77"/>
                  <a:gd name="T22" fmla="*/ 17 w 37"/>
                  <a:gd name="T23" fmla="*/ 73 h 77"/>
                  <a:gd name="T24" fmla="*/ 16 w 37"/>
                  <a:gd name="T25" fmla="*/ 73 h 77"/>
                  <a:gd name="T26" fmla="*/ 16 w 37"/>
                  <a:gd name="T27" fmla="*/ 73 h 77"/>
                  <a:gd name="T28" fmla="*/ 16 w 37"/>
                  <a:gd name="T29" fmla="*/ 74 h 77"/>
                  <a:gd name="T30" fmla="*/ 16 w 37"/>
                  <a:gd name="T31" fmla="*/ 74 h 77"/>
                  <a:gd name="T32" fmla="*/ 16 w 37"/>
                  <a:gd name="T33" fmla="*/ 74 h 77"/>
                  <a:gd name="T34" fmla="*/ 15 w 37"/>
                  <a:gd name="T35" fmla="*/ 75 h 77"/>
                  <a:gd name="T36" fmla="*/ 15 w 37"/>
                  <a:gd name="T37" fmla="*/ 75 h 77"/>
                  <a:gd name="T38" fmla="*/ 15 w 37"/>
                  <a:gd name="T39" fmla="*/ 77 h 77"/>
                  <a:gd name="T40" fmla="*/ 14 w 37"/>
                  <a:gd name="T41" fmla="*/ 77 h 77"/>
                  <a:gd name="T42" fmla="*/ 13 w 37"/>
                  <a:gd name="T43" fmla="*/ 66 h 77"/>
                  <a:gd name="T44" fmla="*/ 11 w 37"/>
                  <a:gd name="T45" fmla="*/ 57 h 77"/>
                  <a:gd name="T46" fmla="*/ 7 w 37"/>
                  <a:gd name="T47" fmla="*/ 47 h 77"/>
                  <a:gd name="T48" fmla="*/ 5 w 37"/>
                  <a:gd name="T49" fmla="*/ 38 h 77"/>
                  <a:gd name="T50" fmla="*/ 2 w 37"/>
                  <a:gd name="T51" fmla="*/ 29 h 77"/>
                  <a:gd name="T52" fmla="*/ 0 w 37"/>
                  <a:gd name="T53" fmla="*/ 20 h 77"/>
                  <a:gd name="T54" fmla="*/ 0 w 37"/>
                  <a:gd name="T55" fmla="*/ 9 h 77"/>
                  <a:gd name="T56" fmla="*/ 1 w 37"/>
                  <a:gd name="T57" fmla="*/ 0 h 77"/>
                  <a:gd name="T58" fmla="*/ 7 w 37"/>
                  <a:gd name="T59" fmla="*/ 2 h 77"/>
                  <a:gd name="T60" fmla="*/ 14 w 37"/>
                  <a:gd name="T61" fmla="*/ 5 h 77"/>
                  <a:gd name="T62" fmla="*/ 20 w 37"/>
                  <a:gd name="T63" fmla="*/ 9 h 77"/>
                  <a:gd name="T64" fmla="*/ 24 w 37"/>
                  <a:gd name="T65" fmla="*/ 14 h 77"/>
                  <a:gd name="T66" fmla="*/ 29 w 37"/>
                  <a:gd name="T67" fmla="*/ 21 h 77"/>
                  <a:gd name="T68" fmla="*/ 32 w 37"/>
                  <a:gd name="T69" fmla="*/ 28 h 77"/>
                  <a:gd name="T70" fmla="*/ 35 w 37"/>
                  <a:gd name="T71" fmla="*/ 34 h 77"/>
                  <a:gd name="T72" fmla="*/ 37 w 37"/>
                  <a:gd name="T73" fmla="*/ 42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7"/>
                  <a:gd name="T113" fmla="*/ 37 w 37"/>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7">
                    <a:moveTo>
                      <a:pt x="37" y="42"/>
                    </a:moveTo>
                    <a:lnTo>
                      <a:pt x="35" y="46"/>
                    </a:lnTo>
                    <a:lnTo>
                      <a:pt x="34" y="51"/>
                    </a:lnTo>
                    <a:lnTo>
                      <a:pt x="32" y="58"/>
                    </a:lnTo>
                    <a:lnTo>
                      <a:pt x="32" y="63"/>
                    </a:lnTo>
                    <a:lnTo>
                      <a:pt x="31" y="69"/>
                    </a:lnTo>
                    <a:lnTo>
                      <a:pt x="29" y="73"/>
                    </a:lnTo>
                    <a:lnTo>
                      <a:pt x="27" y="74"/>
                    </a:lnTo>
                    <a:lnTo>
                      <a:pt x="24" y="75"/>
                    </a:lnTo>
                    <a:lnTo>
                      <a:pt x="22" y="75"/>
                    </a:lnTo>
                    <a:lnTo>
                      <a:pt x="19" y="74"/>
                    </a:lnTo>
                    <a:lnTo>
                      <a:pt x="17" y="73"/>
                    </a:lnTo>
                    <a:lnTo>
                      <a:pt x="16" y="73"/>
                    </a:lnTo>
                    <a:lnTo>
                      <a:pt x="16" y="74"/>
                    </a:lnTo>
                    <a:lnTo>
                      <a:pt x="15" y="75"/>
                    </a:lnTo>
                    <a:lnTo>
                      <a:pt x="15" y="77"/>
                    </a:lnTo>
                    <a:lnTo>
                      <a:pt x="14" y="77"/>
                    </a:lnTo>
                    <a:lnTo>
                      <a:pt x="13" y="66"/>
                    </a:lnTo>
                    <a:lnTo>
                      <a:pt x="11" y="57"/>
                    </a:lnTo>
                    <a:lnTo>
                      <a:pt x="7" y="47"/>
                    </a:lnTo>
                    <a:lnTo>
                      <a:pt x="5" y="38"/>
                    </a:lnTo>
                    <a:lnTo>
                      <a:pt x="2" y="29"/>
                    </a:lnTo>
                    <a:lnTo>
                      <a:pt x="0" y="20"/>
                    </a:lnTo>
                    <a:lnTo>
                      <a:pt x="0" y="9"/>
                    </a:lnTo>
                    <a:lnTo>
                      <a:pt x="1" y="0"/>
                    </a:lnTo>
                    <a:lnTo>
                      <a:pt x="7" y="2"/>
                    </a:lnTo>
                    <a:lnTo>
                      <a:pt x="14" y="5"/>
                    </a:lnTo>
                    <a:lnTo>
                      <a:pt x="20" y="9"/>
                    </a:lnTo>
                    <a:lnTo>
                      <a:pt x="24" y="14"/>
                    </a:lnTo>
                    <a:lnTo>
                      <a:pt x="29" y="21"/>
                    </a:lnTo>
                    <a:lnTo>
                      <a:pt x="32" y="28"/>
                    </a:lnTo>
                    <a:lnTo>
                      <a:pt x="35" y="34"/>
                    </a:lnTo>
                    <a:lnTo>
                      <a:pt x="37" y="42"/>
                    </a:lnTo>
                    <a:close/>
                  </a:path>
                </a:pathLst>
              </a:custGeom>
              <a:solidFill>
                <a:srgbClr val="000000"/>
              </a:solidFill>
              <a:ln w="9525">
                <a:noFill/>
                <a:round/>
                <a:headEnd/>
                <a:tailEnd/>
              </a:ln>
            </p:spPr>
            <p:txBody>
              <a:bodyPr/>
              <a:lstStyle/>
              <a:p>
                <a:endParaRPr lang="en-US" dirty="0"/>
              </a:p>
            </p:txBody>
          </p:sp>
          <p:sp>
            <p:nvSpPr>
              <p:cNvPr id="22571" name="Freeform 43"/>
              <p:cNvSpPr>
                <a:spLocks/>
              </p:cNvSpPr>
              <p:nvPr/>
            </p:nvSpPr>
            <p:spPr bwMode="auto">
              <a:xfrm>
                <a:off x="3802063" y="3382963"/>
                <a:ext cx="277813" cy="376237"/>
              </a:xfrm>
              <a:custGeom>
                <a:avLst/>
                <a:gdLst>
                  <a:gd name="T0" fmla="*/ 175 w 175"/>
                  <a:gd name="T1" fmla="*/ 65 h 237"/>
                  <a:gd name="T2" fmla="*/ 164 w 175"/>
                  <a:gd name="T3" fmla="*/ 65 h 237"/>
                  <a:gd name="T4" fmla="*/ 151 w 175"/>
                  <a:gd name="T5" fmla="*/ 66 h 237"/>
                  <a:gd name="T6" fmla="*/ 137 w 175"/>
                  <a:gd name="T7" fmla="*/ 66 h 237"/>
                  <a:gd name="T8" fmla="*/ 125 w 175"/>
                  <a:gd name="T9" fmla="*/ 65 h 237"/>
                  <a:gd name="T10" fmla="*/ 105 w 175"/>
                  <a:gd name="T11" fmla="*/ 70 h 237"/>
                  <a:gd name="T12" fmla="*/ 85 w 175"/>
                  <a:gd name="T13" fmla="*/ 77 h 237"/>
                  <a:gd name="T14" fmla="*/ 67 w 175"/>
                  <a:gd name="T15" fmla="*/ 85 h 237"/>
                  <a:gd name="T16" fmla="*/ 48 w 175"/>
                  <a:gd name="T17" fmla="*/ 95 h 237"/>
                  <a:gd name="T18" fmla="*/ 37 w 175"/>
                  <a:gd name="T19" fmla="*/ 108 h 237"/>
                  <a:gd name="T20" fmla="*/ 29 w 175"/>
                  <a:gd name="T21" fmla="*/ 123 h 237"/>
                  <a:gd name="T22" fmla="*/ 24 w 175"/>
                  <a:gd name="T23" fmla="*/ 140 h 237"/>
                  <a:gd name="T24" fmla="*/ 21 w 175"/>
                  <a:gd name="T25" fmla="*/ 157 h 237"/>
                  <a:gd name="T26" fmla="*/ 23 w 175"/>
                  <a:gd name="T27" fmla="*/ 173 h 237"/>
                  <a:gd name="T28" fmla="*/ 27 w 175"/>
                  <a:gd name="T29" fmla="*/ 189 h 237"/>
                  <a:gd name="T30" fmla="*/ 32 w 175"/>
                  <a:gd name="T31" fmla="*/ 202 h 237"/>
                  <a:gd name="T32" fmla="*/ 43 w 175"/>
                  <a:gd name="T33" fmla="*/ 214 h 237"/>
                  <a:gd name="T34" fmla="*/ 72 w 175"/>
                  <a:gd name="T35" fmla="*/ 233 h 237"/>
                  <a:gd name="T36" fmla="*/ 67 w 175"/>
                  <a:gd name="T37" fmla="*/ 237 h 237"/>
                  <a:gd name="T38" fmla="*/ 59 w 175"/>
                  <a:gd name="T39" fmla="*/ 236 h 237"/>
                  <a:gd name="T40" fmla="*/ 52 w 175"/>
                  <a:gd name="T41" fmla="*/ 234 h 237"/>
                  <a:gd name="T42" fmla="*/ 42 w 175"/>
                  <a:gd name="T43" fmla="*/ 230 h 237"/>
                  <a:gd name="T44" fmla="*/ 30 w 175"/>
                  <a:gd name="T45" fmla="*/ 220 h 237"/>
                  <a:gd name="T46" fmla="*/ 20 w 175"/>
                  <a:gd name="T47" fmla="*/ 205 h 237"/>
                  <a:gd name="T48" fmla="*/ 13 w 175"/>
                  <a:gd name="T49" fmla="*/ 191 h 237"/>
                  <a:gd name="T50" fmla="*/ 8 w 175"/>
                  <a:gd name="T51" fmla="*/ 176 h 237"/>
                  <a:gd name="T52" fmla="*/ 6 w 175"/>
                  <a:gd name="T53" fmla="*/ 161 h 237"/>
                  <a:gd name="T54" fmla="*/ 2 w 175"/>
                  <a:gd name="T55" fmla="*/ 148 h 237"/>
                  <a:gd name="T56" fmla="*/ 0 w 175"/>
                  <a:gd name="T57" fmla="*/ 135 h 237"/>
                  <a:gd name="T58" fmla="*/ 3 w 175"/>
                  <a:gd name="T59" fmla="*/ 115 h 237"/>
                  <a:gd name="T60" fmla="*/ 9 w 175"/>
                  <a:gd name="T61" fmla="*/ 87 h 237"/>
                  <a:gd name="T62" fmla="*/ 15 w 175"/>
                  <a:gd name="T63" fmla="*/ 59 h 237"/>
                  <a:gd name="T64" fmla="*/ 22 w 175"/>
                  <a:gd name="T65" fmla="*/ 33 h 237"/>
                  <a:gd name="T66" fmla="*/ 24 w 175"/>
                  <a:gd name="T67" fmla="*/ 18 h 237"/>
                  <a:gd name="T68" fmla="*/ 24 w 175"/>
                  <a:gd name="T69" fmla="*/ 14 h 237"/>
                  <a:gd name="T70" fmla="*/ 28 w 175"/>
                  <a:gd name="T71" fmla="*/ 13 h 237"/>
                  <a:gd name="T72" fmla="*/ 30 w 175"/>
                  <a:gd name="T73" fmla="*/ 11 h 237"/>
                  <a:gd name="T74" fmla="*/ 37 w 175"/>
                  <a:gd name="T75" fmla="*/ 0 h 237"/>
                  <a:gd name="T76" fmla="*/ 51 w 175"/>
                  <a:gd name="T77" fmla="*/ 13 h 237"/>
                  <a:gd name="T78" fmla="*/ 66 w 175"/>
                  <a:gd name="T79" fmla="*/ 22 h 237"/>
                  <a:gd name="T80" fmla="*/ 100 w 175"/>
                  <a:gd name="T81" fmla="*/ 33 h 237"/>
                  <a:gd name="T82" fmla="*/ 136 w 175"/>
                  <a:gd name="T83" fmla="*/ 42 h 237"/>
                  <a:gd name="T84" fmla="*/ 152 w 175"/>
                  <a:gd name="T85" fmla="*/ 49 h 237"/>
                  <a:gd name="T86" fmla="*/ 168 w 175"/>
                  <a:gd name="T87" fmla="*/ 58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237"/>
                  <a:gd name="T134" fmla="*/ 175 w 175"/>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237">
                    <a:moveTo>
                      <a:pt x="168" y="58"/>
                    </a:moveTo>
                    <a:lnTo>
                      <a:pt x="175" y="65"/>
                    </a:lnTo>
                    <a:lnTo>
                      <a:pt x="170" y="65"/>
                    </a:lnTo>
                    <a:lnTo>
                      <a:pt x="164" y="65"/>
                    </a:lnTo>
                    <a:lnTo>
                      <a:pt x="158" y="65"/>
                    </a:lnTo>
                    <a:lnTo>
                      <a:pt x="151" y="66"/>
                    </a:lnTo>
                    <a:lnTo>
                      <a:pt x="144" y="66"/>
                    </a:lnTo>
                    <a:lnTo>
                      <a:pt x="137" y="66"/>
                    </a:lnTo>
                    <a:lnTo>
                      <a:pt x="130" y="66"/>
                    </a:lnTo>
                    <a:lnTo>
                      <a:pt x="125" y="65"/>
                    </a:lnTo>
                    <a:lnTo>
                      <a:pt x="114" y="67"/>
                    </a:lnTo>
                    <a:lnTo>
                      <a:pt x="105" y="70"/>
                    </a:lnTo>
                    <a:lnTo>
                      <a:pt x="95" y="74"/>
                    </a:lnTo>
                    <a:lnTo>
                      <a:pt x="85" y="77"/>
                    </a:lnTo>
                    <a:lnTo>
                      <a:pt x="76" y="81"/>
                    </a:lnTo>
                    <a:lnTo>
                      <a:pt x="67" y="85"/>
                    </a:lnTo>
                    <a:lnTo>
                      <a:pt x="58" y="90"/>
                    </a:lnTo>
                    <a:lnTo>
                      <a:pt x="48" y="95"/>
                    </a:lnTo>
                    <a:lnTo>
                      <a:pt x="42" y="102"/>
                    </a:lnTo>
                    <a:lnTo>
                      <a:pt x="37" y="108"/>
                    </a:lnTo>
                    <a:lnTo>
                      <a:pt x="32" y="115"/>
                    </a:lnTo>
                    <a:lnTo>
                      <a:pt x="29" y="123"/>
                    </a:lnTo>
                    <a:lnTo>
                      <a:pt x="27" y="131"/>
                    </a:lnTo>
                    <a:lnTo>
                      <a:pt x="24" y="140"/>
                    </a:lnTo>
                    <a:lnTo>
                      <a:pt x="23" y="148"/>
                    </a:lnTo>
                    <a:lnTo>
                      <a:pt x="21" y="157"/>
                    </a:lnTo>
                    <a:lnTo>
                      <a:pt x="22" y="165"/>
                    </a:lnTo>
                    <a:lnTo>
                      <a:pt x="23" y="173"/>
                    </a:lnTo>
                    <a:lnTo>
                      <a:pt x="24" y="181"/>
                    </a:lnTo>
                    <a:lnTo>
                      <a:pt x="27" y="189"/>
                    </a:lnTo>
                    <a:lnTo>
                      <a:pt x="29" y="196"/>
                    </a:lnTo>
                    <a:lnTo>
                      <a:pt x="32" y="202"/>
                    </a:lnTo>
                    <a:lnTo>
                      <a:pt x="37" y="209"/>
                    </a:lnTo>
                    <a:lnTo>
                      <a:pt x="43" y="214"/>
                    </a:lnTo>
                    <a:lnTo>
                      <a:pt x="74" y="229"/>
                    </a:lnTo>
                    <a:lnTo>
                      <a:pt x="72" y="233"/>
                    </a:lnTo>
                    <a:lnTo>
                      <a:pt x="69" y="236"/>
                    </a:lnTo>
                    <a:lnTo>
                      <a:pt x="67" y="237"/>
                    </a:lnTo>
                    <a:lnTo>
                      <a:pt x="63" y="237"/>
                    </a:lnTo>
                    <a:lnTo>
                      <a:pt x="59" y="236"/>
                    </a:lnTo>
                    <a:lnTo>
                      <a:pt x="55" y="236"/>
                    </a:lnTo>
                    <a:lnTo>
                      <a:pt x="52" y="234"/>
                    </a:lnTo>
                    <a:lnTo>
                      <a:pt x="48" y="233"/>
                    </a:lnTo>
                    <a:lnTo>
                      <a:pt x="42" y="230"/>
                    </a:lnTo>
                    <a:lnTo>
                      <a:pt x="36" y="225"/>
                    </a:lnTo>
                    <a:lnTo>
                      <a:pt x="30" y="220"/>
                    </a:lnTo>
                    <a:lnTo>
                      <a:pt x="24" y="213"/>
                    </a:lnTo>
                    <a:lnTo>
                      <a:pt x="20" y="205"/>
                    </a:lnTo>
                    <a:lnTo>
                      <a:pt x="16" y="198"/>
                    </a:lnTo>
                    <a:lnTo>
                      <a:pt x="13" y="191"/>
                    </a:lnTo>
                    <a:lnTo>
                      <a:pt x="9" y="183"/>
                    </a:lnTo>
                    <a:lnTo>
                      <a:pt x="8" y="176"/>
                    </a:lnTo>
                    <a:lnTo>
                      <a:pt x="7" y="169"/>
                    </a:lnTo>
                    <a:lnTo>
                      <a:pt x="6" y="161"/>
                    </a:lnTo>
                    <a:lnTo>
                      <a:pt x="5" y="155"/>
                    </a:lnTo>
                    <a:lnTo>
                      <a:pt x="2" y="148"/>
                    </a:lnTo>
                    <a:lnTo>
                      <a:pt x="1" y="142"/>
                    </a:lnTo>
                    <a:lnTo>
                      <a:pt x="0" y="135"/>
                    </a:lnTo>
                    <a:lnTo>
                      <a:pt x="0" y="128"/>
                    </a:lnTo>
                    <a:lnTo>
                      <a:pt x="3" y="115"/>
                    </a:lnTo>
                    <a:lnTo>
                      <a:pt x="6" y="102"/>
                    </a:lnTo>
                    <a:lnTo>
                      <a:pt x="9" y="87"/>
                    </a:lnTo>
                    <a:lnTo>
                      <a:pt x="12" y="74"/>
                    </a:lnTo>
                    <a:lnTo>
                      <a:pt x="15" y="59"/>
                    </a:lnTo>
                    <a:lnTo>
                      <a:pt x="18" y="46"/>
                    </a:lnTo>
                    <a:lnTo>
                      <a:pt x="22" y="33"/>
                    </a:lnTo>
                    <a:lnTo>
                      <a:pt x="25" y="21"/>
                    </a:lnTo>
                    <a:lnTo>
                      <a:pt x="24" y="18"/>
                    </a:lnTo>
                    <a:lnTo>
                      <a:pt x="24" y="16"/>
                    </a:lnTo>
                    <a:lnTo>
                      <a:pt x="24" y="14"/>
                    </a:lnTo>
                    <a:lnTo>
                      <a:pt x="25" y="13"/>
                    </a:lnTo>
                    <a:lnTo>
                      <a:pt x="28" y="13"/>
                    </a:lnTo>
                    <a:lnTo>
                      <a:pt x="29" y="12"/>
                    </a:lnTo>
                    <a:lnTo>
                      <a:pt x="30" y="11"/>
                    </a:lnTo>
                    <a:lnTo>
                      <a:pt x="30" y="8"/>
                    </a:lnTo>
                    <a:lnTo>
                      <a:pt x="37" y="0"/>
                    </a:lnTo>
                    <a:lnTo>
                      <a:pt x="44" y="8"/>
                    </a:lnTo>
                    <a:lnTo>
                      <a:pt x="51" y="13"/>
                    </a:lnTo>
                    <a:lnTo>
                      <a:pt x="59" y="18"/>
                    </a:lnTo>
                    <a:lnTo>
                      <a:pt x="66" y="22"/>
                    </a:lnTo>
                    <a:lnTo>
                      <a:pt x="83" y="29"/>
                    </a:lnTo>
                    <a:lnTo>
                      <a:pt x="100" y="33"/>
                    </a:lnTo>
                    <a:lnTo>
                      <a:pt x="118" y="37"/>
                    </a:lnTo>
                    <a:lnTo>
                      <a:pt x="136" y="42"/>
                    </a:lnTo>
                    <a:lnTo>
                      <a:pt x="144" y="45"/>
                    </a:lnTo>
                    <a:lnTo>
                      <a:pt x="152" y="49"/>
                    </a:lnTo>
                    <a:lnTo>
                      <a:pt x="160" y="53"/>
                    </a:lnTo>
                    <a:lnTo>
                      <a:pt x="168" y="58"/>
                    </a:lnTo>
                    <a:close/>
                  </a:path>
                </a:pathLst>
              </a:custGeom>
              <a:solidFill>
                <a:srgbClr val="0000FF"/>
              </a:solidFill>
              <a:ln w="9525">
                <a:noFill/>
                <a:round/>
                <a:headEnd/>
                <a:tailEnd/>
              </a:ln>
            </p:spPr>
            <p:txBody>
              <a:bodyPr/>
              <a:lstStyle/>
              <a:p>
                <a:endParaRPr lang="en-US" dirty="0"/>
              </a:p>
            </p:txBody>
          </p:sp>
          <p:sp>
            <p:nvSpPr>
              <p:cNvPr id="22572" name="Freeform 44"/>
              <p:cNvSpPr>
                <a:spLocks/>
              </p:cNvSpPr>
              <p:nvPr/>
            </p:nvSpPr>
            <p:spPr bwMode="auto">
              <a:xfrm>
                <a:off x="6430963" y="3538538"/>
                <a:ext cx="36513" cy="158750"/>
              </a:xfrm>
              <a:custGeom>
                <a:avLst/>
                <a:gdLst>
                  <a:gd name="T0" fmla="*/ 21 w 23"/>
                  <a:gd name="T1" fmla="*/ 30 h 100"/>
                  <a:gd name="T2" fmla="*/ 21 w 23"/>
                  <a:gd name="T3" fmla="*/ 33 h 100"/>
                  <a:gd name="T4" fmla="*/ 21 w 23"/>
                  <a:gd name="T5" fmla="*/ 36 h 100"/>
                  <a:gd name="T6" fmla="*/ 21 w 23"/>
                  <a:gd name="T7" fmla="*/ 38 h 100"/>
                  <a:gd name="T8" fmla="*/ 21 w 23"/>
                  <a:gd name="T9" fmla="*/ 41 h 100"/>
                  <a:gd name="T10" fmla="*/ 22 w 23"/>
                  <a:gd name="T11" fmla="*/ 44 h 100"/>
                  <a:gd name="T12" fmla="*/ 23 w 23"/>
                  <a:gd name="T13" fmla="*/ 46 h 100"/>
                  <a:gd name="T14" fmla="*/ 23 w 23"/>
                  <a:gd name="T15" fmla="*/ 50 h 100"/>
                  <a:gd name="T16" fmla="*/ 23 w 23"/>
                  <a:gd name="T17" fmla="*/ 53 h 100"/>
                  <a:gd name="T18" fmla="*/ 21 w 23"/>
                  <a:gd name="T19" fmla="*/ 100 h 100"/>
                  <a:gd name="T20" fmla="*/ 16 w 23"/>
                  <a:gd name="T21" fmla="*/ 93 h 100"/>
                  <a:gd name="T22" fmla="*/ 12 w 23"/>
                  <a:gd name="T23" fmla="*/ 85 h 100"/>
                  <a:gd name="T24" fmla="*/ 8 w 23"/>
                  <a:gd name="T25" fmla="*/ 75 h 100"/>
                  <a:gd name="T26" fmla="*/ 6 w 23"/>
                  <a:gd name="T27" fmla="*/ 66 h 100"/>
                  <a:gd name="T28" fmla="*/ 5 w 23"/>
                  <a:gd name="T29" fmla="*/ 55 h 100"/>
                  <a:gd name="T30" fmla="*/ 4 w 23"/>
                  <a:gd name="T31" fmla="*/ 46 h 100"/>
                  <a:gd name="T32" fmla="*/ 3 w 23"/>
                  <a:gd name="T33" fmla="*/ 37 h 100"/>
                  <a:gd name="T34" fmla="*/ 0 w 23"/>
                  <a:gd name="T35" fmla="*/ 26 h 100"/>
                  <a:gd name="T36" fmla="*/ 2 w 23"/>
                  <a:gd name="T37" fmla="*/ 24 h 100"/>
                  <a:gd name="T38" fmla="*/ 2 w 23"/>
                  <a:gd name="T39" fmla="*/ 20 h 100"/>
                  <a:gd name="T40" fmla="*/ 4 w 23"/>
                  <a:gd name="T41" fmla="*/ 16 h 100"/>
                  <a:gd name="T42" fmla="*/ 5 w 23"/>
                  <a:gd name="T43" fmla="*/ 13 h 100"/>
                  <a:gd name="T44" fmla="*/ 6 w 23"/>
                  <a:gd name="T45" fmla="*/ 9 h 100"/>
                  <a:gd name="T46" fmla="*/ 7 w 23"/>
                  <a:gd name="T47" fmla="*/ 6 h 100"/>
                  <a:gd name="T48" fmla="*/ 8 w 23"/>
                  <a:gd name="T49" fmla="*/ 3 h 100"/>
                  <a:gd name="T50" fmla="*/ 10 w 23"/>
                  <a:gd name="T51" fmla="*/ 0 h 100"/>
                  <a:gd name="T52" fmla="*/ 13 w 23"/>
                  <a:gd name="T53" fmla="*/ 3 h 100"/>
                  <a:gd name="T54" fmla="*/ 15 w 23"/>
                  <a:gd name="T55" fmla="*/ 5 h 100"/>
                  <a:gd name="T56" fmla="*/ 16 w 23"/>
                  <a:gd name="T57" fmla="*/ 9 h 100"/>
                  <a:gd name="T58" fmla="*/ 18 w 23"/>
                  <a:gd name="T59" fmla="*/ 13 h 100"/>
                  <a:gd name="T60" fmla="*/ 18 w 23"/>
                  <a:gd name="T61" fmla="*/ 17 h 100"/>
                  <a:gd name="T62" fmla="*/ 19 w 23"/>
                  <a:gd name="T63" fmla="*/ 21 h 100"/>
                  <a:gd name="T64" fmla="*/ 20 w 23"/>
                  <a:gd name="T65" fmla="*/ 25 h 100"/>
                  <a:gd name="T66" fmla="*/ 21 w 23"/>
                  <a:gd name="T67" fmla="*/ 30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00"/>
                  <a:gd name="T104" fmla="*/ 23 w 23"/>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00">
                    <a:moveTo>
                      <a:pt x="21" y="30"/>
                    </a:moveTo>
                    <a:lnTo>
                      <a:pt x="21" y="33"/>
                    </a:lnTo>
                    <a:lnTo>
                      <a:pt x="21" y="36"/>
                    </a:lnTo>
                    <a:lnTo>
                      <a:pt x="21" y="38"/>
                    </a:lnTo>
                    <a:lnTo>
                      <a:pt x="21" y="41"/>
                    </a:lnTo>
                    <a:lnTo>
                      <a:pt x="22" y="44"/>
                    </a:lnTo>
                    <a:lnTo>
                      <a:pt x="23" y="46"/>
                    </a:lnTo>
                    <a:lnTo>
                      <a:pt x="23" y="50"/>
                    </a:lnTo>
                    <a:lnTo>
                      <a:pt x="23" y="53"/>
                    </a:lnTo>
                    <a:lnTo>
                      <a:pt x="21" y="100"/>
                    </a:lnTo>
                    <a:lnTo>
                      <a:pt x="16" y="93"/>
                    </a:lnTo>
                    <a:lnTo>
                      <a:pt x="12" y="85"/>
                    </a:lnTo>
                    <a:lnTo>
                      <a:pt x="8" y="75"/>
                    </a:lnTo>
                    <a:lnTo>
                      <a:pt x="6" y="66"/>
                    </a:lnTo>
                    <a:lnTo>
                      <a:pt x="5" y="55"/>
                    </a:lnTo>
                    <a:lnTo>
                      <a:pt x="4" y="46"/>
                    </a:lnTo>
                    <a:lnTo>
                      <a:pt x="3" y="37"/>
                    </a:lnTo>
                    <a:lnTo>
                      <a:pt x="0" y="26"/>
                    </a:lnTo>
                    <a:lnTo>
                      <a:pt x="2" y="24"/>
                    </a:lnTo>
                    <a:lnTo>
                      <a:pt x="2" y="20"/>
                    </a:lnTo>
                    <a:lnTo>
                      <a:pt x="4" y="16"/>
                    </a:lnTo>
                    <a:lnTo>
                      <a:pt x="5" y="13"/>
                    </a:lnTo>
                    <a:lnTo>
                      <a:pt x="6" y="9"/>
                    </a:lnTo>
                    <a:lnTo>
                      <a:pt x="7" y="6"/>
                    </a:lnTo>
                    <a:lnTo>
                      <a:pt x="8" y="3"/>
                    </a:lnTo>
                    <a:lnTo>
                      <a:pt x="10" y="0"/>
                    </a:lnTo>
                    <a:lnTo>
                      <a:pt x="13" y="3"/>
                    </a:lnTo>
                    <a:lnTo>
                      <a:pt x="15" y="5"/>
                    </a:lnTo>
                    <a:lnTo>
                      <a:pt x="16" y="9"/>
                    </a:lnTo>
                    <a:lnTo>
                      <a:pt x="18" y="13"/>
                    </a:lnTo>
                    <a:lnTo>
                      <a:pt x="18" y="17"/>
                    </a:lnTo>
                    <a:lnTo>
                      <a:pt x="19" y="21"/>
                    </a:lnTo>
                    <a:lnTo>
                      <a:pt x="20" y="25"/>
                    </a:lnTo>
                    <a:lnTo>
                      <a:pt x="21" y="30"/>
                    </a:lnTo>
                    <a:close/>
                  </a:path>
                </a:pathLst>
              </a:custGeom>
              <a:solidFill>
                <a:srgbClr val="000000"/>
              </a:solidFill>
              <a:ln w="9525">
                <a:noFill/>
                <a:round/>
                <a:headEnd/>
                <a:tailEnd/>
              </a:ln>
            </p:spPr>
            <p:txBody>
              <a:bodyPr/>
              <a:lstStyle/>
              <a:p>
                <a:endParaRPr lang="en-US" dirty="0"/>
              </a:p>
            </p:txBody>
          </p:sp>
          <p:sp>
            <p:nvSpPr>
              <p:cNvPr id="22573" name="Freeform 45"/>
              <p:cNvSpPr>
                <a:spLocks/>
              </p:cNvSpPr>
              <p:nvPr/>
            </p:nvSpPr>
            <p:spPr bwMode="auto">
              <a:xfrm>
                <a:off x="4067176" y="3498850"/>
                <a:ext cx="350838" cy="444500"/>
              </a:xfrm>
              <a:custGeom>
                <a:avLst/>
                <a:gdLst>
                  <a:gd name="T0" fmla="*/ 216 w 221"/>
                  <a:gd name="T1" fmla="*/ 71 h 280"/>
                  <a:gd name="T2" fmla="*/ 203 w 221"/>
                  <a:gd name="T3" fmla="*/ 94 h 280"/>
                  <a:gd name="T4" fmla="*/ 195 w 221"/>
                  <a:gd name="T5" fmla="*/ 119 h 280"/>
                  <a:gd name="T6" fmla="*/ 186 w 221"/>
                  <a:gd name="T7" fmla="*/ 145 h 280"/>
                  <a:gd name="T8" fmla="*/ 178 w 221"/>
                  <a:gd name="T9" fmla="*/ 174 h 280"/>
                  <a:gd name="T10" fmla="*/ 171 w 221"/>
                  <a:gd name="T11" fmla="*/ 204 h 280"/>
                  <a:gd name="T12" fmla="*/ 173 w 221"/>
                  <a:gd name="T13" fmla="*/ 210 h 280"/>
                  <a:gd name="T14" fmla="*/ 171 w 221"/>
                  <a:gd name="T15" fmla="*/ 219 h 280"/>
                  <a:gd name="T16" fmla="*/ 167 w 221"/>
                  <a:gd name="T17" fmla="*/ 231 h 280"/>
                  <a:gd name="T18" fmla="*/ 159 w 221"/>
                  <a:gd name="T19" fmla="*/ 250 h 280"/>
                  <a:gd name="T20" fmla="*/ 146 w 221"/>
                  <a:gd name="T21" fmla="*/ 264 h 280"/>
                  <a:gd name="T22" fmla="*/ 125 w 221"/>
                  <a:gd name="T23" fmla="*/ 268 h 280"/>
                  <a:gd name="T24" fmla="*/ 105 w 221"/>
                  <a:gd name="T25" fmla="*/ 274 h 280"/>
                  <a:gd name="T26" fmla="*/ 86 w 221"/>
                  <a:gd name="T27" fmla="*/ 280 h 280"/>
                  <a:gd name="T28" fmla="*/ 71 w 221"/>
                  <a:gd name="T29" fmla="*/ 279 h 280"/>
                  <a:gd name="T30" fmla="*/ 52 w 221"/>
                  <a:gd name="T31" fmla="*/ 276 h 280"/>
                  <a:gd name="T32" fmla="*/ 34 w 221"/>
                  <a:gd name="T33" fmla="*/ 275 h 280"/>
                  <a:gd name="T34" fmla="*/ 27 w 221"/>
                  <a:gd name="T35" fmla="*/ 272 h 280"/>
                  <a:gd name="T36" fmla="*/ 16 w 221"/>
                  <a:gd name="T37" fmla="*/ 270 h 280"/>
                  <a:gd name="T38" fmla="*/ 9 w 221"/>
                  <a:gd name="T39" fmla="*/ 264 h 280"/>
                  <a:gd name="T40" fmla="*/ 6 w 221"/>
                  <a:gd name="T41" fmla="*/ 260 h 280"/>
                  <a:gd name="T42" fmla="*/ 1 w 221"/>
                  <a:gd name="T43" fmla="*/ 256 h 280"/>
                  <a:gd name="T44" fmla="*/ 0 w 221"/>
                  <a:gd name="T45" fmla="*/ 249 h 280"/>
                  <a:gd name="T46" fmla="*/ 3 w 221"/>
                  <a:gd name="T47" fmla="*/ 242 h 280"/>
                  <a:gd name="T48" fmla="*/ 6 w 221"/>
                  <a:gd name="T49" fmla="*/ 237 h 280"/>
                  <a:gd name="T50" fmla="*/ 13 w 221"/>
                  <a:gd name="T51" fmla="*/ 246 h 280"/>
                  <a:gd name="T52" fmla="*/ 20 w 221"/>
                  <a:gd name="T53" fmla="*/ 254 h 280"/>
                  <a:gd name="T54" fmla="*/ 35 w 221"/>
                  <a:gd name="T55" fmla="*/ 266 h 280"/>
                  <a:gd name="T56" fmla="*/ 73 w 221"/>
                  <a:gd name="T57" fmla="*/ 267 h 280"/>
                  <a:gd name="T58" fmla="*/ 108 w 221"/>
                  <a:gd name="T59" fmla="*/ 250 h 280"/>
                  <a:gd name="T60" fmla="*/ 132 w 221"/>
                  <a:gd name="T61" fmla="*/ 227 h 280"/>
                  <a:gd name="T62" fmla="*/ 142 w 221"/>
                  <a:gd name="T63" fmla="*/ 202 h 280"/>
                  <a:gd name="T64" fmla="*/ 156 w 221"/>
                  <a:gd name="T65" fmla="*/ 178 h 280"/>
                  <a:gd name="T66" fmla="*/ 154 w 221"/>
                  <a:gd name="T67" fmla="*/ 157 h 280"/>
                  <a:gd name="T68" fmla="*/ 151 w 221"/>
                  <a:gd name="T69" fmla="*/ 137 h 280"/>
                  <a:gd name="T70" fmla="*/ 151 w 221"/>
                  <a:gd name="T71" fmla="*/ 116 h 280"/>
                  <a:gd name="T72" fmla="*/ 146 w 221"/>
                  <a:gd name="T73" fmla="*/ 94 h 280"/>
                  <a:gd name="T74" fmla="*/ 139 w 221"/>
                  <a:gd name="T75" fmla="*/ 73 h 280"/>
                  <a:gd name="T76" fmla="*/ 120 w 221"/>
                  <a:gd name="T77" fmla="*/ 47 h 280"/>
                  <a:gd name="T78" fmla="*/ 97 w 221"/>
                  <a:gd name="T79" fmla="*/ 26 h 280"/>
                  <a:gd name="T80" fmla="*/ 74 w 221"/>
                  <a:gd name="T81" fmla="*/ 8 h 280"/>
                  <a:gd name="T82" fmla="*/ 101 w 221"/>
                  <a:gd name="T83" fmla="*/ 1 h 280"/>
                  <a:gd name="T84" fmla="*/ 126 w 221"/>
                  <a:gd name="T85" fmla="*/ 1 h 280"/>
                  <a:gd name="T86" fmla="*/ 137 w 221"/>
                  <a:gd name="T87" fmla="*/ 8 h 280"/>
                  <a:gd name="T88" fmla="*/ 155 w 221"/>
                  <a:gd name="T89" fmla="*/ 28 h 280"/>
                  <a:gd name="T90" fmla="*/ 179 w 221"/>
                  <a:gd name="T91" fmla="*/ 46 h 280"/>
                  <a:gd name="T92" fmla="*/ 207 w 221"/>
                  <a:gd name="T93" fmla="*/ 57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1"/>
                  <a:gd name="T142" fmla="*/ 0 h 280"/>
                  <a:gd name="T143" fmla="*/ 221 w 221"/>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1" h="280">
                    <a:moveTo>
                      <a:pt x="207" y="57"/>
                    </a:moveTo>
                    <a:lnTo>
                      <a:pt x="221" y="65"/>
                    </a:lnTo>
                    <a:lnTo>
                      <a:pt x="216" y="71"/>
                    </a:lnTo>
                    <a:lnTo>
                      <a:pt x="211" y="79"/>
                    </a:lnTo>
                    <a:lnTo>
                      <a:pt x="208" y="86"/>
                    </a:lnTo>
                    <a:lnTo>
                      <a:pt x="203" y="94"/>
                    </a:lnTo>
                    <a:lnTo>
                      <a:pt x="201" y="102"/>
                    </a:lnTo>
                    <a:lnTo>
                      <a:pt x="197" y="110"/>
                    </a:lnTo>
                    <a:lnTo>
                      <a:pt x="195" y="119"/>
                    </a:lnTo>
                    <a:lnTo>
                      <a:pt x="192" y="127"/>
                    </a:lnTo>
                    <a:lnTo>
                      <a:pt x="189" y="136"/>
                    </a:lnTo>
                    <a:lnTo>
                      <a:pt x="186" y="145"/>
                    </a:lnTo>
                    <a:lnTo>
                      <a:pt x="184" y="155"/>
                    </a:lnTo>
                    <a:lnTo>
                      <a:pt x="181" y="164"/>
                    </a:lnTo>
                    <a:lnTo>
                      <a:pt x="178" y="174"/>
                    </a:lnTo>
                    <a:lnTo>
                      <a:pt x="176" y="184"/>
                    </a:lnTo>
                    <a:lnTo>
                      <a:pt x="173" y="193"/>
                    </a:lnTo>
                    <a:lnTo>
                      <a:pt x="171" y="204"/>
                    </a:lnTo>
                    <a:lnTo>
                      <a:pt x="173" y="205"/>
                    </a:lnTo>
                    <a:lnTo>
                      <a:pt x="174" y="208"/>
                    </a:lnTo>
                    <a:lnTo>
                      <a:pt x="173" y="210"/>
                    </a:lnTo>
                    <a:lnTo>
                      <a:pt x="173" y="214"/>
                    </a:lnTo>
                    <a:lnTo>
                      <a:pt x="172" y="217"/>
                    </a:lnTo>
                    <a:lnTo>
                      <a:pt x="171" y="219"/>
                    </a:lnTo>
                    <a:lnTo>
                      <a:pt x="171" y="223"/>
                    </a:lnTo>
                    <a:lnTo>
                      <a:pt x="171" y="226"/>
                    </a:lnTo>
                    <a:lnTo>
                      <a:pt x="167" y="231"/>
                    </a:lnTo>
                    <a:lnTo>
                      <a:pt x="165" y="238"/>
                    </a:lnTo>
                    <a:lnTo>
                      <a:pt x="162" y="245"/>
                    </a:lnTo>
                    <a:lnTo>
                      <a:pt x="159" y="250"/>
                    </a:lnTo>
                    <a:lnTo>
                      <a:pt x="156" y="256"/>
                    </a:lnTo>
                    <a:lnTo>
                      <a:pt x="151" y="260"/>
                    </a:lnTo>
                    <a:lnTo>
                      <a:pt x="146" y="264"/>
                    </a:lnTo>
                    <a:lnTo>
                      <a:pt x="139" y="266"/>
                    </a:lnTo>
                    <a:lnTo>
                      <a:pt x="132" y="267"/>
                    </a:lnTo>
                    <a:lnTo>
                      <a:pt x="125" y="268"/>
                    </a:lnTo>
                    <a:lnTo>
                      <a:pt x="118" y="270"/>
                    </a:lnTo>
                    <a:lnTo>
                      <a:pt x="111" y="272"/>
                    </a:lnTo>
                    <a:lnTo>
                      <a:pt x="105" y="274"/>
                    </a:lnTo>
                    <a:lnTo>
                      <a:pt x="98" y="275"/>
                    </a:lnTo>
                    <a:lnTo>
                      <a:pt x="91" y="278"/>
                    </a:lnTo>
                    <a:lnTo>
                      <a:pt x="86" y="280"/>
                    </a:lnTo>
                    <a:lnTo>
                      <a:pt x="82" y="276"/>
                    </a:lnTo>
                    <a:lnTo>
                      <a:pt x="76" y="278"/>
                    </a:lnTo>
                    <a:lnTo>
                      <a:pt x="71" y="279"/>
                    </a:lnTo>
                    <a:lnTo>
                      <a:pt x="64" y="279"/>
                    </a:lnTo>
                    <a:lnTo>
                      <a:pt x="58" y="278"/>
                    </a:lnTo>
                    <a:lnTo>
                      <a:pt x="52" y="276"/>
                    </a:lnTo>
                    <a:lnTo>
                      <a:pt x="46" y="275"/>
                    </a:lnTo>
                    <a:lnTo>
                      <a:pt x="39" y="275"/>
                    </a:lnTo>
                    <a:lnTo>
                      <a:pt x="34" y="275"/>
                    </a:lnTo>
                    <a:lnTo>
                      <a:pt x="31" y="274"/>
                    </a:lnTo>
                    <a:lnTo>
                      <a:pt x="29" y="274"/>
                    </a:lnTo>
                    <a:lnTo>
                      <a:pt x="27" y="272"/>
                    </a:lnTo>
                    <a:lnTo>
                      <a:pt x="23" y="271"/>
                    </a:lnTo>
                    <a:lnTo>
                      <a:pt x="20" y="271"/>
                    </a:lnTo>
                    <a:lnTo>
                      <a:pt x="16" y="270"/>
                    </a:lnTo>
                    <a:lnTo>
                      <a:pt x="14" y="268"/>
                    </a:lnTo>
                    <a:lnTo>
                      <a:pt x="11" y="266"/>
                    </a:lnTo>
                    <a:lnTo>
                      <a:pt x="9" y="264"/>
                    </a:lnTo>
                    <a:lnTo>
                      <a:pt x="8" y="263"/>
                    </a:lnTo>
                    <a:lnTo>
                      <a:pt x="7" y="262"/>
                    </a:lnTo>
                    <a:lnTo>
                      <a:pt x="6" y="260"/>
                    </a:lnTo>
                    <a:lnTo>
                      <a:pt x="5" y="259"/>
                    </a:lnTo>
                    <a:lnTo>
                      <a:pt x="3" y="258"/>
                    </a:lnTo>
                    <a:lnTo>
                      <a:pt x="1" y="256"/>
                    </a:lnTo>
                    <a:lnTo>
                      <a:pt x="0" y="254"/>
                    </a:lnTo>
                    <a:lnTo>
                      <a:pt x="0" y="251"/>
                    </a:lnTo>
                    <a:lnTo>
                      <a:pt x="0" y="249"/>
                    </a:lnTo>
                    <a:lnTo>
                      <a:pt x="1" y="247"/>
                    </a:lnTo>
                    <a:lnTo>
                      <a:pt x="1" y="245"/>
                    </a:lnTo>
                    <a:lnTo>
                      <a:pt x="3" y="242"/>
                    </a:lnTo>
                    <a:lnTo>
                      <a:pt x="4" y="241"/>
                    </a:lnTo>
                    <a:lnTo>
                      <a:pt x="5" y="238"/>
                    </a:lnTo>
                    <a:lnTo>
                      <a:pt x="6" y="237"/>
                    </a:lnTo>
                    <a:lnTo>
                      <a:pt x="8" y="239"/>
                    </a:lnTo>
                    <a:lnTo>
                      <a:pt x="11" y="243"/>
                    </a:lnTo>
                    <a:lnTo>
                      <a:pt x="13" y="246"/>
                    </a:lnTo>
                    <a:lnTo>
                      <a:pt x="15" y="249"/>
                    </a:lnTo>
                    <a:lnTo>
                      <a:pt x="18" y="251"/>
                    </a:lnTo>
                    <a:lnTo>
                      <a:pt x="20" y="254"/>
                    </a:lnTo>
                    <a:lnTo>
                      <a:pt x="21" y="256"/>
                    </a:lnTo>
                    <a:lnTo>
                      <a:pt x="22" y="260"/>
                    </a:lnTo>
                    <a:lnTo>
                      <a:pt x="35" y="266"/>
                    </a:lnTo>
                    <a:lnTo>
                      <a:pt x="48" y="268"/>
                    </a:lnTo>
                    <a:lnTo>
                      <a:pt x="60" y="268"/>
                    </a:lnTo>
                    <a:lnTo>
                      <a:pt x="73" y="267"/>
                    </a:lnTo>
                    <a:lnTo>
                      <a:pt x="86" y="263"/>
                    </a:lnTo>
                    <a:lnTo>
                      <a:pt x="97" y="258"/>
                    </a:lnTo>
                    <a:lnTo>
                      <a:pt x="108" y="250"/>
                    </a:lnTo>
                    <a:lnTo>
                      <a:pt x="118" y="241"/>
                    </a:lnTo>
                    <a:lnTo>
                      <a:pt x="126" y="235"/>
                    </a:lnTo>
                    <a:lnTo>
                      <a:pt x="132" y="227"/>
                    </a:lnTo>
                    <a:lnTo>
                      <a:pt x="136" y="219"/>
                    </a:lnTo>
                    <a:lnTo>
                      <a:pt x="140" y="211"/>
                    </a:lnTo>
                    <a:lnTo>
                      <a:pt x="142" y="202"/>
                    </a:lnTo>
                    <a:lnTo>
                      <a:pt x="146" y="194"/>
                    </a:lnTo>
                    <a:lnTo>
                      <a:pt x="150" y="185"/>
                    </a:lnTo>
                    <a:lnTo>
                      <a:pt x="156" y="178"/>
                    </a:lnTo>
                    <a:lnTo>
                      <a:pt x="155" y="170"/>
                    </a:lnTo>
                    <a:lnTo>
                      <a:pt x="154" y="164"/>
                    </a:lnTo>
                    <a:lnTo>
                      <a:pt x="154" y="157"/>
                    </a:lnTo>
                    <a:lnTo>
                      <a:pt x="152" y="151"/>
                    </a:lnTo>
                    <a:lnTo>
                      <a:pt x="151" y="144"/>
                    </a:lnTo>
                    <a:lnTo>
                      <a:pt x="151" y="137"/>
                    </a:lnTo>
                    <a:lnTo>
                      <a:pt x="152" y="129"/>
                    </a:lnTo>
                    <a:lnTo>
                      <a:pt x="154" y="123"/>
                    </a:lnTo>
                    <a:lnTo>
                      <a:pt x="151" y="116"/>
                    </a:lnTo>
                    <a:lnTo>
                      <a:pt x="149" y="108"/>
                    </a:lnTo>
                    <a:lnTo>
                      <a:pt x="148" y="102"/>
                    </a:lnTo>
                    <a:lnTo>
                      <a:pt x="146" y="94"/>
                    </a:lnTo>
                    <a:lnTo>
                      <a:pt x="144" y="86"/>
                    </a:lnTo>
                    <a:lnTo>
                      <a:pt x="142" y="79"/>
                    </a:lnTo>
                    <a:lnTo>
                      <a:pt x="139" y="73"/>
                    </a:lnTo>
                    <a:lnTo>
                      <a:pt x="135" y="66"/>
                    </a:lnTo>
                    <a:lnTo>
                      <a:pt x="128" y="57"/>
                    </a:lnTo>
                    <a:lnTo>
                      <a:pt x="120" y="47"/>
                    </a:lnTo>
                    <a:lnTo>
                      <a:pt x="113" y="39"/>
                    </a:lnTo>
                    <a:lnTo>
                      <a:pt x="105" y="33"/>
                    </a:lnTo>
                    <a:lnTo>
                      <a:pt x="97" y="26"/>
                    </a:lnTo>
                    <a:lnTo>
                      <a:pt x="90" y="20"/>
                    </a:lnTo>
                    <a:lnTo>
                      <a:pt x="82" y="14"/>
                    </a:lnTo>
                    <a:lnTo>
                      <a:pt x="74" y="8"/>
                    </a:lnTo>
                    <a:lnTo>
                      <a:pt x="83" y="6"/>
                    </a:lnTo>
                    <a:lnTo>
                      <a:pt x="91" y="4"/>
                    </a:lnTo>
                    <a:lnTo>
                      <a:pt x="101" y="1"/>
                    </a:lnTo>
                    <a:lnTo>
                      <a:pt x="109" y="0"/>
                    </a:lnTo>
                    <a:lnTo>
                      <a:pt x="117" y="0"/>
                    </a:lnTo>
                    <a:lnTo>
                      <a:pt x="126" y="1"/>
                    </a:lnTo>
                    <a:lnTo>
                      <a:pt x="129" y="2"/>
                    </a:lnTo>
                    <a:lnTo>
                      <a:pt x="133" y="5"/>
                    </a:lnTo>
                    <a:lnTo>
                      <a:pt x="137" y="8"/>
                    </a:lnTo>
                    <a:lnTo>
                      <a:pt x="141" y="12"/>
                    </a:lnTo>
                    <a:lnTo>
                      <a:pt x="148" y="20"/>
                    </a:lnTo>
                    <a:lnTo>
                      <a:pt x="155" y="28"/>
                    </a:lnTo>
                    <a:lnTo>
                      <a:pt x="163" y="34"/>
                    </a:lnTo>
                    <a:lnTo>
                      <a:pt x="171" y="41"/>
                    </a:lnTo>
                    <a:lnTo>
                      <a:pt x="179" y="46"/>
                    </a:lnTo>
                    <a:lnTo>
                      <a:pt x="188" y="51"/>
                    </a:lnTo>
                    <a:lnTo>
                      <a:pt x="197" y="54"/>
                    </a:lnTo>
                    <a:lnTo>
                      <a:pt x="207" y="57"/>
                    </a:lnTo>
                    <a:close/>
                  </a:path>
                </a:pathLst>
              </a:custGeom>
              <a:solidFill>
                <a:srgbClr val="0000FF"/>
              </a:solidFill>
              <a:ln w="9525">
                <a:noFill/>
                <a:round/>
                <a:headEnd/>
                <a:tailEnd/>
              </a:ln>
            </p:spPr>
            <p:txBody>
              <a:bodyPr/>
              <a:lstStyle/>
              <a:p>
                <a:endParaRPr lang="en-US" dirty="0"/>
              </a:p>
            </p:txBody>
          </p:sp>
          <p:sp>
            <p:nvSpPr>
              <p:cNvPr id="22574" name="Freeform 46"/>
              <p:cNvSpPr>
                <a:spLocks/>
              </p:cNvSpPr>
              <p:nvPr/>
            </p:nvSpPr>
            <p:spPr bwMode="auto">
              <a:xfrm>
                <a:off x="3924301" y="3514725"/>
                <a:ext cx="242888" cy="454025"/>
              </a:xfrm>
              <a:custGeom>
                <a:avLst/>
                <a:gdLst>
                  <a:gd name="T0" fmla="*/ 150 w 153"/>
                  <a:gd name="T1" fmla="*/ 27 h 286"/>
                  <a:gd name="T2" fmla="*/ 143 w 153"/>
                  <a:gd name="T3" fmla="*/ 43 h 286"/>
                  <a:gd name="T4" fmla="*/ 136 w 153"/>
                  <a:gd name="T5" fmla="*/ 59 h 286"/>
                  <a:gd name="T6" fmla="*/ 132 w 153"/>
                  <a:gd name="T7" fmla="*/ 76 h 286"/>
                  <a:gd name="T8" fmla="*/ 131 w 153"/>
                  <a:gd name="T9" fmla="*/ 88 h 286"/>
                  <a:gd name="T10" fmla="*/ 129 w 153"/>
                  <a:gd name="T11" fmla="*/ 92 h 286"/>
                  <a:gd name="T12" fmla="*/ 128 w 153"/>
                  <a:gd name="T13" fmla="*/ 97 h 286"/>
                  <a:gd name="T14" fmla="*/ 127 w 153"/>
                  <a:gd name="T15" fmla="*/ 102 h 286"/>
                  <a:gd name="T16" fmla="*/ 124 w 153"/>
                  <a:gd name="T17" fmla="*/ 113 h 286"/>
                  <a:gd name="T18" fmla="*/ 118 w 153"/>
                  <a:gd name="T19" fmla="*/ 127 h 286"/>
                  <a:gd name="T20" fmla="*/ 113 w 153"/>
                  <a:gd name="T21" fmla="*/ 142 h 286"/>
                  <a:gd name="T22" fmla="*/ 108 w 153"/>
                  <a:gd name="T23" fmla="*/ 156 h 286"/>
                  <a:gd name="T24" fmla="*/ 105 w 153"/>
                  <a:gd name="T25" fmla="*/ 166 h 286"/>
                  <a:gd name="T26" fmla="*/ 89 w 153"/>
                  <a:gd name="T27" fmla="*/ 195 h 286"/>
                  <a:gd name="T28" fmla="*/ 76 w 153"/>
                  <a:gd name="T29" fmla="*/ 225 h 286"/>
                  <a:gd name="T30" fmla="*/ 64 w 153"/>
                  <a:gd name="T31" fmla="*/ 257 h 286"/>
                  <a:gd name="T32" fmla="*/ 48 w 153"/>
                  <a:gd name="T33" fmla="*/ 286 h 286"/>
                  <a:gd name="T34" fmla="*/ 43 w 153"/>
                  <a:gd name="T35" fmla="*/ 276 h 286"/>
                  <a:gd name="T36" fmla="*/ 41 w 153"/>
                  <a:gd name="T37" fmla="*/ 265 h 286"/>
                  <a:gd name="T38" fmla="*/ 37 w 153"/>
                  <a:gd name="T39" fmla="*/ 254 h 286"/>
                  <a:gd name="T40" fmla="*/ 33 w 153"/>
                  <a:gd name="T41" fmla="*/ 243 h 286"/>
                  <a:gd name="T42" fmla="*/ 24 w 153"/>
                  <a:gd name="T43" fmla="*/ 233 h 286"/>
                  <a:gd name="T44" fmla="*/ 18 w 153"/>
                  <a:gd name="T45" fmla="*/ 224 h 286"/>
                  <a:gd name="T46" fmla="*/ 9 w 153"/>
                  <a:gd name="T47" fmla="*/ 216 h 286"/>
                  <a:gd name="T48" fmla="*/ 0 w 153"/>
                  <a:gd name="T49" fmla="*/ 211 h 286"/>
                  <a:gd name="T50" fmla="*/ 3 w 153"/>
                  <a:gd name="T51" fmla="*/ 199 h 286"/>
                  <a:gd name="T52" fmla="*/ 6 w 153"/>
                  <a:gd name="T53" fmla="*/ 184 h 286"/>
                  <a:gd name="T54" fmla="*/ 9 w 153"/>
                  <a:gd name="T55" fmla="*/ 170 h 286"/>
                  <a:gd name="T56" fmla="*/ 14 w 153"/>
                  <a:gd name="T57" fmla="*/ 156 h 286"/>
                  <a:gd name="T58" fmla="*/ 20 w 153"/>
                  <a:gd name="T59" fmla="*/ 129 h 286"/>
                  <a:gd name="T60" fmla="*/ 29 w 153"/>
                  <a:gd name="T61" fmla="*/ 104 h 286"/>
                  <a:gd name="T62" fmla="*/ 39 w 153"/>
                  <a:gd name="T63" fmla="*/ 78 h 286"/>
                  <a:gd name="T64" fmla="*/ 48 w 153"/>
                  <a:gd name="T65" fmla="*/ 52 h 286"/>
                  <a:gd name="T66" fmla="*/ 56 w 153"/>
                  <a:gd name="T67" fmla="*/ 41 h 286"/>
                  <a:gd name="T68" fmla="*/ 61 w 153"/>
                  <a:gd name="T69" fmla="*/ 29 h 286"/>
                  <a:gd name="T70" fmla="*/ 68 w 153"/>
                  <a:gd name="T71" fmla="*/ 18 h 286"/>
                  <a:gd name="T72" fmla="*/ 76 w 153"/>
                  <a:gd name="T73" fmla="*/ 10 h 286"/>
                  <a:gd name="T74" fmla="*/ 76 w 153"/>
                  <a:gd name="T75" fmla="*/ 10 h 286"/>
                  <a:gd name="T76" fmla="*/ 75 w 153"/>
                  <a:gd name="T77" fmla="*/ 8 h 286"/>
                  <a:gd name="T78" fmla="*/ 75 w 153"/>
                  <a:gd name="T79" fmla="*/ 7 h 286"/>
                  <a:gd name="T80" fmla="*/ 75 w 153"/>
                  <a:gd name="T81" fmla="*/ 6 h 286"/>
                  <a:gd name="T82" fmla="*/ 83 w 153"/>
                  <a:gd name="T83" fmla="*/ 2 h 286"/>
                  <a:gd name="T84" fmla="*/ 93 w 153"/>
                  <a:gd name="T85" fmla="*/ 2 h 286"/>
                  <a:gd name="T86" fmla="*/ 103 w 153"/>
                  <a:gd name="T87" fmla="*/ 2 h 286"/>
                  <a:gd name="T88" fmla="*/ 112 w 153"/>
                  <a:gd name="T89" fmla="*/ 0 h 286"/>
                  <a:gd name="T90" fmla="*/ 125 w 153"/>
                  <a:gd name="T91" fmla="*/ 0 h 286"/>
                  <a:gd name="T92" fmla="*/ 134 w 153"/>
                  <a:gd name="T93" fmla="*/ 6 h 286"/>
                  <a:gd name="T94" fmla="*/ 143 w 153"/>
                  <a:gd name="T95" fmla="*/ 12 h 286"/>
                  <a:gd name="T96" fmla="*/ 153 w 153"/>
                  <a:gd name="T97" fmla="*/ 18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
                  <a:gd name="T148" fmla="*/ 0 h 286"/>
                  <a:gd name="T149" fmla="*/ 153 w 153"/>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 h="286">
                    <a:moveTo>
                      <a:pt x="153" y="18"/>
                    </a:moveTo>
                    <a:lnTo>
                      <a:pt x="150" y="27"/>
                    </a:lnTo>
                    <a:lnTo>
                      <a:pt x="147" y="35"/>
                    </a:lnTo>
                    <a:lnTo>
                      <a:pt x="143" y="43"/>
                    </a:lnTo>
                    <a:lnTo>
                      <a:pt x="140" y="51"/>
                    </a:lnTo>
                    <a:lnTo>
                      <a:pt x="136" y="59"/>
                    </a:lnTo>
                    <a:lnTo>
                      <a:pt x="134" y="66"/>
                    </a:lnTo>
                    <a:lnTo>
                      <a:pt x="132" y="76"/>
                    </a:lnTo>
                    <a:lnTo>
                      <a:pt x="132" y="85"/>
                    </a:lnTo>
                    <a:lnTo>
                      <a:pt x="131" y="88"/>
                    </a:lnTo>
                    <a:lnTo>
                      <a:pt x="131" y="89"/>
                    </a:lnTo>
                    <a:lnTo>
                      <a:pt x="129" y="92"/>
                    </a:lnTo>
                    <a:lnTo>
                      <a:pt x="128" y="94"/>
                    </a:lnTo>
                    <a:lnTo>
                      <a:pt x="128" y="97"/>
                    </a:lnTo>
                    <a:lnTo>
                      <a:pt x="127" y="100"/>
                    </a:lnTo>
                    <a:lnTo>
                      <a:pt x="127" y="102"/>
                    </a:lnTo>
                    <a:lnTo>
                      <a:pt x="127" y="105"/>
                    </a:lnTo>
                    <a:lnTo>
                      <a:pt x="124" y="113"/>
                    </a:lnTo>
                    <a:lnTo>
                      <a:pt x="121" y="119"/>
                    </a:lnTo>
                    <a:lnTo>
                      <a:pt x="118" y="127"/>
                    </a:lnTo>
                    <a:lnTo>
                      <a:pt x="116" y="135"/>
                    </a:lnTo>
                    <a:lnTo>
                      <a:pt x="113" y="142"/>
                    </a:lnTo>
                    <a:lnTo>
                      <a:pt x="111" y="150"/>
                    </a:lnTo>
                    <a:lnTo>
                      <a:pt x="108" y="156"/>
                    </a:lnTo>
                    <a:lnTo>
                      <a:pt x="104" y="163"/>
                    </a:lnTo>
                    <a:lnTo>
                      <a:pt x="105" y="166"/>
                    </a:lnTo>
                    <a:lnTo>
                      <a:pt x="96" y="179"/>
                    </a:lnTo>
                    <a:lnTo>
                      <a:pt x="89" y="195"/>
                    </a:lnTo>
                    <a:lnTo>
                      <a:pt x="82" y="209"/>
                    </a:lnTo>
                    <a:lnTo>
                      <a:pt x="76" y="225"/>
                    </a:lnTo>
                    <a:lnTo>
                      <a:pt x="69" y="241"/>
                    </a:lnTo>
                    <a:lnTo>
                      <a:pt x="64" y="257"/>
                    </a:lnTo>
                    <a:lnTo>
                      <a:pt x="57" y="272"/>
                    </a:lnTo>
                    <a:lnTo>
                      <a:pt x="48" y="286"/>
                    </a:lnTo>
                    <a:lnTo>
                      <a:pt x="45" y="281"/>
                    </a:lnTo>
                    <a:lnTo>
                      <a:pt x="43" y="276"/>
                    </a:lnTo>
                    <a:lnTo>
                      <a:pt x="42" y="270"/>
                    </a:lnTo>
                    <a:lnTo>
                      <a:pt x="41" y="265"/>
                    </a:lnTo>
                    <a:lnTo>
                      <a:pt x="38" y="260"/>
                    </a:lnTo>
                    <a:lnTo>
                      <a:pt x="37" y="254"/>
                    </a:lnTo>
                    <a:lnTo>
                      <a:pt x="35" y="248"/>
                    </a:lnTo>
                    <a:lnTo>
                      <a:pt x="33" y="243"/>
                    </a:lnTo>
                    <a:lnTo>
                      <a:pt x="28" y="239"/>
                    </a:lnTo>
                    <a:lnTo>
                      <a:pt x="24" y="233"/>
                    </a:lnTo>
                    <a:lnTo>
                      <a:pt x="21" y="228"/>
                    </a:lnTo>
                    <a:lnTo>
                      <a:pt x="18" y="224"/>
                    </a:lnTo>
                    <a:lnTo>
                      <a:pt x="14" y="219"/>
                    </a:lnTo>
                    <a:lnTo>
                      <a:pt x="9" y="216"/>
                    </a:lnTo>
                    <a:lnTo>
                      <a:pt x="5" y="213"/>
                    </a:lnTo>
                    <a:lnTo>
                      <a:pt x="0" y="211"/>
                    </a:lnTo>
                    <a:lnTo>
                      <a:pt x="1" y="205"/>
                    </a:lnTo>
                    <a:lnTo>
                      <a:pt x="3" y="199"/>
                    </a:lnTo>
                    <a:lnTo>
                      <a:pt x="4" y="191"/>
                    </a:lnTo>
                    <a:lnTo>
                      <a:pt x="6" y="184"/>
                    </a:lnTo>
                    <a:lnTo>
                      <a:pt x="7" y="176"/>
                    </a:lnTo>
                    <a:lnTo>
                      <a:pt x="9" y="170"/>
                    </a:lnTo>
                    <a:lnTo>
                      <a:pt x="11" y="163"/>
                    </a:lnTo>
                    <a:lnTo>
                      <a:pt x="14" y="156"/>
                    </a:lnTo>
                    <a:lnTo>
                      <a:pt x="16" y="143"/>
                    </a:lnTo>
                    <a:lnTo>
                      <a:pt x="20" y="129"/>
                    </a:lnTo>
                    <a:lnTo>
                      <a:pt x="24" y="117"/>
                    </a:lnTo>
                    <a:lnTo>
                      <a:pt x="29" y="104"/>
                    </a:lnTo>
                    <a:lnTo>
                      <a:pt x="34" y="92"/>
                    </a:lnTo>
                    <a:lnTo>
                      <a:pt x="39" y="78"/>
                    </a:lnTo>
                    <a:lnTo>
                      <a:pt x="43" y="65"/>
                    </a:lnTo>
                    <a:lnTo>
                      <a:pt x="48" y="52"/>
                    </a:lnTo>
                    <a:lnTo>
                      <a:pt x="52" y="48"/>
                    </a:lnTo>
                    <a:lnTo>
                      <a:pt x="56" y="41"/>
                    </a:lnTo>
                    <a:lnTo>
                      <a:pt x="59" y="36"/>
                    </a:lnTo>
                    <a:lnTo>
                      <a:pt x="61" y="29"/>
                    </a:lnTo>
                    <a:lnTo>
                      <a:pt x="65" y="23"/>
                    </a:lnTo>
                    <a:lnTo>
                      <a:pt x="68" y="18"/>
                    </a:lnTo>
                    <a:lnTo>
                      <a:pt x="72" y="14"/>
                    </a:lnTo>
                    <a:lnTo>
                      <a:pt x="76" y="10"/>
                    </a:lnTo>
                    <a:lnTo>
                      <a:pt x="75" y="8"/>
                    </a:lnTo>
                    <a:lnTo>
                      <a:pt x="75" y="7"/>
                    </a:lnTo>
                    <a:lnTo>
                      <a:pt x="75" y="6"/>
                    </a:lnTo>
                    <a:lnTo>
                      <a:pt x="79" y="3"/>
                    </a:lnTo>
                    <a:lnTo>
                      <a:pt x="83" y="2"/>
                    </a:lnTo>
                    <a:lnTo>
                      <a:pt x="88" y="0"/>
                    </a:lnTo>
                    <a:lnTo>
                      <a:pt x="93" y="2"/>
                    </a:lnTo>
                    <a:lnTo>
                      <a:pt x="98" y="2"/>
                    </a:lnTo>
                    <a:lnTo>
                      <a:pt x="103" y="2"/>
                    </a:lnTo>
                    <a:lnTo>
                      <a:pt x="108" y="2"/>
                    </a:lnTo>
                    <a:lnTo>
                      <a:pt x="112" y="0"/>
                    </a:lnTo>
                    <a:lnTo>
                      <a:pt x="119" y="0"/>
                    </a:lnTo>
                    <a:lnTo>
                      <a:pt x="125" y="0"/>
                    </a:lnTo>
                    <a:lnTo>
                      <a:pt x="129" y="3"/>
                    </a:lnTo>
                    <a:lnTo>
                      <a:pt x="134" y="6"/>
                    </a:lnTo>
                    <a:lnTo>
                      <a:pt x="139" y="8"/>
                    </a:lnTo>
                    <a:lnTo>
                      <a:pt x="143" y="12"/>
                    </a:lnTo>
                    <a:lnTo>
                      <a:pt x="148" y="15"/>
                    </a:lnTo>
                    <a:lnTo>
                      <a:pt x="153" y="18"/>
                    </a:lnTo>
                    <a:close/>
                  </a:path>
                </a:pathLst>
              </a:custGeom>
              <a:solidFill>
                <a:srgbClr val="FFC2BF"/>
              </a:solidFill>
              <a:ln w="9525">
                <a:noFill/>
                <a:round/>
                <a:headEnd/>
                <a:tailEnd/>
              </a:ln>
            </p:spPr>
            <p:txBody>
              <a:bodyPr/>
              <a:lstStyle/>
              <a:p>
                <a:endParaRPr lang="en-US" dirty="0"/>
              </a:p>
            </p:txBody>
          </p:sp>
          <p:sp>
            <p:nvSpPr>
              <p:cNvPr id="22575" name="Freeform 47"/>
              <p:cNvSpPr>
                <a:spLocks/>
              </p:cNvSpPr>
              <p:nvPr/>
            </p:nvSpPr>
            <p:spPr bwMode="auto">
              <a:xfrm>
                <a:off x="4367213" y="3576638"/>
                <a:ext cx="695325" cy="561975"/>
              </a:xfrm>
              <a:custGeom>
                <a:avLst/>
                <a:gdLst>
                  <a:gd name="T0" fmla="*/ 424 w 438"/>
                  <a:gd name="T1" fmla="*/ 22 h 354"/>
                  <a:gd name="T2" fmla="*/ 411 w 438"/>
                  <a:gd name="T3" fmla="*/ 67 h 354"/>
                  <a:gd name="T4" fmla="*/ 405 w 438"/>
                  <a:gd name="T5" fmla="*/ 90 h 354"/>
                  <a:gd name="T6" fmla="*/ 393 w 438"/>
                  <a:gd name="T7" fmla="*/ 107 h 354"/>
                  <a:gd name="T8" fmla="*/ 367 w 438"/>
                  <a:gd name="T9" fmla="*/ 117 h 354"/>
                  <a:gd name="T10" fmla="*/ 361 w 438"/>
                  <a:gd name="T11" fmla="*/ 176 h 354"/>
                  <a:gd name="T12" fmla="*/ 374 w 438"/>
                  <a:gd name="T13" fmla="*/ 246 h 354"/>
                  <a:gd name="T14" fmla="*/ 350 w 438"/>
                  <a:gd name="T15" fmla="*/ 284 h 354"/>
                  <a:gd name="T16" fmla="*/ 319 w 438"/>
                  <a:gd name="T17" fmla="*/ 319 h 354"/>
                  <a:gd name="T18" fmla="*/ 280 w 438"/>
                  <a:gd name="T19" fmla="*/ 342 h 354"/>
                  <a:gd name="T20" fmla="*/ 244 w 438"/>
                  <a:gd name="T21" fmla="*/ 353 h 354"/>
                  <a:gd name="T22" fmla="*/ 214 w 438"/>
                  <a:gd name="T23" fmla="*/ 352 h 354"/>
                  <a:gd name="T24" fmla="*/ 194 w 438"/>
                  <a:gd name="T25" fmla="*/ 349 h 354"/>
                  <a:gd name="T26" fmla="*/ 225 w 438"/>
                  <a:gd name="T27" fmla="*/ 341 h 354"/>
                  <a:gd name="T28" fmla="*/ 290 w 438"/>
                  <a:gd name="T29" fmla="*/ 321 h 354"/>
                  <a:gd name="T30" fmla="*/ 322 w 438"/>
                  <a:gd name="T31" fmla="*/ 284 h 354"/>
                  <a:gd name="T32" fmla="*/ 336 w 438"/>
                  <a:gd name="T33" fmla="*/ 229 h 354"/>
                  <a:gd name="T34" fmla="*/ 313 w 438"/>
                  <a:gd name="T35" fmla="*/ 172 h 354"/>
                  <a:gd name="T36" fmla="*/ 273 w 438"/>
                  <a:gd name="T37" fmla="*/ 125 h 354"/>
                  <a:gd name="T38" fmla="*/ 245 w 438"/>
                  <a:gd name="T39" fmla="*/ 115 h 354"/>
                  <a:gd name="T40" fmla="*/ 225 w 438"/>
                  <a:gd name="T41" fmla="*/ 103 h 354"/>
                  <a:gd name="T42" fmla="*/ 209 w 438"/>
                  <a:gd name="T43" fmla="*/ 94 h 354"/>
                  <a:gd name="T44" fmla="*/ 187 w 438"/>
                  <a:gd name="T45" fmla="*/ 84 h 354"/>
                  <a:gd name="T46" fmla="*/ 152 w 438"/>
                  <a:gd name="T47" fmla="*/ 69 h 354"/>
                  <a:gd name="T48" fmla="*/ 82 w 438"/>
                  <a:gd name="T49" fmla="*/ 71 h 354"/>
                  <a:gd name="T50" fmla="*/ 37 w 438"/>
                  <a:gd name="T51" fmla="*/ 95 h 354"/>
                  <a:gd name="T52" fmla="*/ 17 w 438"/>
                  <a:gd name="T53" fmla="*/ 135 h 354"/>
                  <a:gd name="T54" fmla="*/ 14 w 438"/>
                  <a:gd name="T55" fmla="*/ 169 h 354"/>
                  <a:gd name="T56" fmla="*/ 14 w 438"/>
                  <a:gd name="T57" fmla="*/ 182 h 354"/>
                  <a:gd name="T58" fmla="*/ 13 w 438"/>
                  <a:gd name="T59" fmla="*/ 184 h 354"/>
                  <a:gd name="T60" fmla="*/ 15 w 438"/>
                  <a:gd name="T61" fmla="*/ 198 h 354"/>
                  <a:gd name="T62" fmla="*/ 20 w 438"/>
                  <a:gd name="T63" fmla="*/ 227 h 354"/>
                  <a:gd name="T64" fmla="*/ 51 w 438"/>
                  <a:gd name="T65" fmla="*/ 271 h 354"/>
                  <a:gd name="T66" fmla="*/ 68 w 438"/>
                  <a:gd name="T67" fmla="*/ 290 h 354"/>
                  <a:gd name="T68" fmla="*/ 81 w 438"/>
                  <a:gd name="T69" fmla="*/ 294 h 354"/>
                  <a:gd name="T70" fmla="*/ 82 w 438"/>
                  <a:gd name="T71" fmla="*/ 296 h 354"/>
                  <a:gd name="T72" fmla="*/ 75 w 438"/>
                  <a:gd name="T73" fmla="*/ 299 h 354"/>
                  <a:gd name="T74" fmla="*/ 63 w 438"/>
                  <a:gd name="T75" fmla="*/ 295 h 354"/>
                  <a:gd name="T76" fmla="*/ 34 w 438"/>
                  <a:gd name="T77" fmla="*/ 274 h 354"/>
                  <a:gd name="T78" fmla="*/ 14 w 438"/>
                  <a:gd name="T79" fmla="*/ 234 h 354"/>
                  <a:gd name="T80" fmla="*/ 7 w 438"/>
                  <a:gd name="T81" fmla="*/ 181 h 354"/>
                  <a:gd name="T82" fmla="*/ 7 w 438"/>
                  <a:gd name="T83" fmla="*/ 153 h 354"/>
                  <a:gd name="T84" fmla="*/ 2 w 438"/>
                  <a:gd name="T85" fmla="*/ 125 h 354"/>
                  <a:gd name="T86" fmla="*/ 20 w 438"/>
                  <a:gd name="T87" fmla="*/ 75 h 354"/>
                  <a:gd name="T88" fmla="*/ 35 w 438"/>
                  <a:gd name="T89" fmla="*/ 42 h 354"/>
                  <a:gd name="T90" fmla="*/ 51 w 438"/>
                  <a:gd name="T91" fmla="*/ 25 h 354"/>
                  <a:gd name="T92" fmla="*/ 67 w 438"/>
                  <a:gd name="T93" fmla="*/ 25 h 354"/>
                  <a:gd name="T94" fmla="*/ 90 w 438"/>
                  <a:gd name="T95" fmla="*/ 35 h 354"/>
                  <a:gd name="T96" fmla="*/ 135 w 438"/>
                  <a:gd name="T97" fmla="*/ 16 h 354"/>
                  <a:gd name="T98" fmla="*/ 171 w 438"/>
                  <a:gd name="T99" fmla="*/ 18 h 354"/>
                  <a:gd name="T100" fmla="*/ 220 w 438"/>
                  <a:gd name="T101" fmla="*/ 27 h 354"/>
                  <a:gd name="T102" fmla="*/ 252 w 438"/>
                  <a:gd name="T103" fmla="*/ 24 h 354"/>
                  <a:gd name="T104" fmla="*/ 255 w 438"/>
                  <a:gd name="T105" fmla="*/ 26 h 354"/>
                  <a:gd name="T106" fmla="*/ 271 w 438"/>
                  <a:gd name="T107" fmla="*/ 20 h 354"/>
                  <a:gd name="T108" fmla="*/ 295 w 438"/>
                  <a:gd name="T109" fmla="*/ 16 h 354"/>
                  <a:gd name="T110" fmla="*/ 329 w 438"/>
                  <a:gd name="T111" fmla="*/ 13 h 354"/>
                  <a:gd name="T112" fmla="*/ 363 w 438"/>
                  <a:gd name="T113" fmla="*/ 14 h 354"/>
                  <a:gd name="T114" fmla="*/ 381 w 438"/>
                  <a:gd name="T115" fmla="*/ 14 h 354"/>
                  <a:gd name="T116" fmla="*/ 411 w 438"/>
                  <a:gd name="T117" fmla="*/ 1 h 354"/>
                  <a:gd name="T118" fmla="*/ 425 w 438"/>
                  <a:gd name="T119" fmla="*/ 10 h 354"/>
                  <a:gd name="T120" fmla="*/ 435 w 438"/>
                  <a:gd name="T121" fmla="*/ 14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438" y="14"/>
                    </a:moveTo>
                    <a:lnTo>
                      <a:pt x="433" y="16"/>
                    </a:lnTo>
                    <a:lnTo>
                      <a:pt x="429" y="17"/>
                    </a:lnTo>
                    <a:lnTo>
                      <a:pt x="426" y="20"/>
                    </a:lnTo>
                    <a:lnTo>
                      <a:pt x="424" y="22"/>
                    </a:lnTo>
                    <a:lnTo>
                      <a:pt x="420" y="30"/>
                    </a:lnTo>
                    <a:lnTo>
                      <a:pt x="418" y="39"/>
                    </a:lnTo>
                    <a:lnTo>
                      <a:pt x="416" y="49"/>
                    </a:lnTo>
                    <a:lnTo>
                      <a:pt x="414" y="58"/>
                    </a:lnTo>
                    <a:lnTo>
                      <a:pt x="411" y="67"/>
                    </a:lnTo>
                    <a:lnTo>
                      <a:pt x="408" y="75"/>
                    </a:lnTo>
                    <a:lnTo>
                      <a:pt x="408" y="79"/>
                    </a:lnTo>
                    <a:lnTo>
                      <a:pt x="408" y="83"/>
                    </a:lnTo>
                    <a:lnTo>
                      <a:pt x="406" y="86"/>
                    </a:lnTo>
                    <a:lnTo>
                      <a:pt x="405" y="90"/>
                    </a:lnTo>
                    <a:lnTo>
                      <a:pt x="403" y="92"/>
                    </a:lnTo>
                    <a:lnTo>
                      <a:pt x="401" y="95"/>
                    </a:lnTo>
                    <a:lnTo>
                      <a:pt x="398" y="99"/>
                    </a:lnTo>
                    <a:lnTo>
                      <a:pt x="397" y="102"/>
                    </a:lnTo>
                    <a:lnTo>
                      <a:pt x="393" y="107"/>
                    </a:lnTo>
                    <a:lnTo>
                      <a:pt x="388" y="110"/>
                    </a:lnTo>
                    <a:lnTo>
                      <a:pt x="382" y="111"/>
                    </a:lnTo>
                    <a:lnTo>
                      <a:pt x="376" y="112"/>
                    </a:lnTo>
                    <a:lnTo>
                      <a:pt x="372" y="115"/>
                    </a:lnTo>
                    <a:lnTo>
                      <a:pt x="367" y="117"/>
                    </a:lnTo>
                    <a:lnTo>
                      <a:pt x="365" y="123"/>
                    </a:lnTo>
                    <a:lnTo>
                      <a:pt x="363" y="129"/>
                    </a:lnTo>
                    <a:lnTo>
                      <a:pt x="361" y="147"/>
                    </a:lnTo>
                    <a:lnTo>
                      <a:pt x="361" y="161"/>
                    </a:lnTo>
                    <a:lnTo>
                      <a:pt x="361" y="176"/>
                    </a:lnTo>
                    <a:lnTo>
                      <a:pt x="363" y="190"/>
                    </a:lnTo>
                    <a:lnTo>
                      <a:pt x="365" y="204"/>
                    </a:lnTo>
                    <a:lnTo>
                      <a:pt x="368" y="218"/>
                    </a:lnTo>
                    <a:lnTo>
                      <a:pt x="371" y="231"/>
                    </a:lnTo>
                    <a:lnTo>
                      <a:pt x="374" y="246"/>
                    </a:lnTo>
                    <a:lnTo>
                      <a:pt x="371" y="255"/>
                    </a:lnTo>
                    <a:lnTo>
                      <a:pt x="367" y="263"/>
                    </a:lnTo>
                    <a:lnTo>
                      <a:pt x="361" y="271"/>
                    </a:lnTo>
                    <a:lnTo>
                      <a:pt x="356" y="278"/>
                    </a:lnTo>
                    <a:lnTo>
                      <a:pt x="350" y="284"/>
                    </a:lnTo>
                    <a:lnTo>
                      <a:pt x="344" y="291"/>
                    </a:lnTo>
                    <a:lnTo>
                      <a:pt x="340" y="299"/>
                    </a:lnTo>
                    <a:lnTo>
                      <a:pt x="335" y="307"/>
                    </a:lnTo>
                    <a:lnTo>
                      <a:pt x="327" y="312"/>
                    </a:lnTo>
                    <a:lnTo>
                      <a:pt x="319" y="319"/>
                    </a:lnTo>
                    <a:lnTo>
                      <a:pt x="312" y="324"/>
                    </a:lnTo>
                    <a:lnTo>
                      <a:pt x="304" y="329"/>
                    </a:lnTo>
                    <a:lnTo>
                      <a:pt x="296" y="333"/>
                    </a:lnTo>
                    <a:lnTo>
                      <a:pt x="288" y="339"/>
                    </a:lnTo>
                    <a:lnTo>
                      <a:pt x="280" y="342"/>
                    </a:lnTo>
                    <a:lnTo>
                      <a:pt x="271" y="348"/>
                    </a:lnTo>
                    <a:lnTo>
                      <a:pt x="265" y="348"/>
                    </a:lnTo>
                    <a:lnTo>
                      <a:pt x="258" y="349"/>
                    </a:lnTo>
                    <a:lnTo>
                      <a:pt x="251" y="350"/>
                    </a:lnTo>
                    <a:lnTo>
                      <a:pt x="244" y="353"/>
                    </a:lnTo>
                    <a:lnTo>
                      <a:pt x="237" y="354"/>
                    </a:lnTo>
                    <a:lnTo>
                      <a:pt x="230" y="354"/>
                    </a:lnTo>
                    <a:lnTo>
                      <a:pt x="224" y="353"/>
                    </a:lnTo>
                    <a:lnTo>
                      <a:pt x="217" y="349"/>
                    </a:lnTo>
                    <a:lnTo>
                      <a:pt x="214" y="352"/>
                    </a:lnTo>
                    <a:lnTo>
                      <a:pt x="210" y="353"/>
                    </a:lnTo>
                    <a:lnTo>
                      <a:pt x="206" y="353"/>
                    </a:lnTo>
                    <a:lnTo>
                      <a:pt x="202" y="352"/>
                    </a:lnTo>
                    <a:lnTo>
                      <a:pt x="199" y="350"/>
                    </a:lnTo>
                    <a:lnTo>
                      <a:pt x="194" y="349"/>
                    </a:lnTo>
                    <a:lnTo>
                      <a:pt x="191" y="349"/>
                    </a:lnTo>
                    <a:lnTo>
                      <a:pt x="187" y="348"/>
                    </a:lnTo>
                    <a:lnTo>
                      <a:pt x="187" y="341"/>
                    </a:lnTo>
                    <a:lnTo>
                      <a:pt x="207" y="341"/>
                    </a:lnTo>
                    <a:lnTo>
                      <a:pt x="225" y="341"/>
                    </a:lnTo>
                    <a:lnTo>
                      <a:pt x="245" y="339"/>
                    </a:lnTo>
                    <a:lnTo>
                      <a:pt x="265" y="335"/>
                    </a:lnTo>
                    <a:lnTo>
                      <a:pt x="273" y="331"/>
                    </a:lnTo>
                    <a:lnTo>
                      <a:pt x="282" y="327"/>
                    </a:lnTo>
                    <a:lnTo>
                      <a:pt x="290" y="321"/>
                    </a:lnTo>
                    <a:lnTo>
                      <a:pt x="298" y="316"/>
                    </a:lnTo>
                    <a:lnTo>
                      <a:pt x="305" y="309"/>
                    </a:lnTo>
                    <a:lnTo>
                      <a:pt x="311" y="301"/>
                    </a:lnTo>
                    <a:lnTo>
                      <a:pt x="318" y="294"/>
                    </a:lnTo>
                    <a:lnTo>
                      <a:pt x="322" y="284"/>
                    </a:lnTo>
                    <a:lnTo>
                      <a:pt x="327" y="274"/>
                    </a:lnTo>
                    <a:lnTo>
                      <a:pt x="331" y="262"/>
                    </a:lnTo>
                    <a:lnTo>
                      <a:pt x="334" y="251"/>
                    </a:lnTo>
                    <a:lnTo>
                      <a:pt x="336" y="239"/>
                    </a:lnTo>
                    <a:lnTo>
                      <a:pt x="336" y="229"/>
                    </a:lnTo>
                    <a:lnTo>
                      <a:pt x="336" y="217"/>
                    </a:lnTo>
                    <a:lnTo>
                      <a:pt x="334" y="206"/>
                    </a:lnTo>
                    <a:lnTo>
                      <a:pt x="331" y="194"/>
                    </a:lnTo>
                    <a:lnTo>
                      <a:pt x="321" y="184"/>
                    </a:lnTo>
                    <a:lnTo>
                      <a:pt x="313" y="172"/>
                    </a:lnTo>
                    <a:lnTo>
                      <a:pt x="304" y="160"/>
                    </a:lnTo>
                    <a:lnTo>
                      <a:pt x="296" y="149"/>
                    </a:lnTo>
                    <a:lnTo>
                      <a:pt x="288" y="139"/>
                    </a:lnTo>
                    <a:lnTo>
                      <a:pt x="277" y="129"/>
                    </a:lnTo>
                    <a:lnTo>
                      <a:pt x="273" y="125"/>
                    </a:lnTo>
                    <a:lnTo>
                      <a:pt x="267" y="123"/>
                    </a:lnTo>
                    <a:lnTo>
                      <a:pt x="260" y="120"/>
                    </a:lnTo>
                    <a:lnTo>
                      <a:pt x="254" y="117"/>
                    </a:lnTo>
                    <a:lnTo>
                      <a:pt x="250" y="116"/>
                    </a:lnTo>
                    <a:lnTo>
                      <a:pt x="245" y="115"/>
                    </a:lnTo>
                    <a:lnTo>
                      <a:pt x="241" y="114"/>
                    </a:lnTo>
                    <a:lnTo>
                      <a:pt x="237" y="111"/>
                    </a:lnTo>
                    <a:lnTo>
                      <a:pt x="233" y="108"/>
                    </a:lnTo>
                    <a:lnTo>
                      <a:pt x="229" y="106"/>
                    </a:lnTo>
                    <a:lnTo>
                      <a:pt x="225" y="103"/>
                    </a:lnTo>
                    <a:lnTo>
                      <a:pt x="222" y="100"/>
                    </a:lnTo>
                    <a:lnTo>
                      <a:pt x="220" y="99"/>
                    </a:lnTo>
                    <a:lnTo>
                      <a:pt x="216" y="98"/>
                    </a:lnTo>
                    <a:lnTo>
                      <a:pt x="213" y="96"/>
                    </a:lnTo>
                    <a:lnTo>
                      <a:pt x="209" y="94"/>
                    </a:lnTo>
                    <a:lnTo>
                      <a:pt x="206" y="92"/>
                    </a:lnTo>
                    <a:lnTo>
                      <a:pt x="202" y="90"/>
                    </a:lnTo>
                    <a:lnTo>
                      <a:pt x="199" y="88"/>
                    </a:lnTo>
                    <a:lnTo>
                      <a:pt x="195" y="87"/>
                    </a:lnTo>
                    <a:lnTo>
                      <a:pt x="187" y="84"/>
                    </a:lnTo>
                    <a:lnTo>
                      <a:pt x="180" y="82"/>
                    </a:lnTo>
                    <a:lnTo>
                      <a:pt x="173" y="78"/>
                    </a:lnTo>
                    <a:lnTo>
                      <a:pt x="167" y="75"/>
                    </a:lnTo>
                    <a:lnTo>
                      <a:pt x="160" y="71"/>
                    </a:lnTo>
                    <a:lnTo>
                      <a:pt x="152" y="69"/>
                    </a:lnTo>
                    <a:lnTo>
                      <a:pt x="145" y="66"/>
                    </a:lnTo>
                    <a:lnTo>
                      <a:pt x="137" y="65"/>
                    </a:lnTo>
                    <a:lnTo>
                      <a:pt x="118" y="66"/>
                    </a:lnTo>
                    <a:lnTo>
                      <a:pt x="101" y="67"/>
                    </a:lnTo>
                    <a:lnTo>
                      <a:pt x="82" y="71"/>
                    </a:lnTo>
                    <a:lnTo>
                      <a:pt x="66" y="76"/>
                    </a:lnTo>
                    <a:lnTo>
                      <a:pt x="58" y="80"/>
                    </a:lnTo>
                    <a:lnTo>
                      <a:pt x="51" y="84"/>
                    </a:lnTo>
                    <a:lnTo>
                      <a:pt x="44" y="90"/>
                    </a:lnTo>
                    <a:lnTo>
                      <a:pt x="37" y="95"/>
                    </a:lnTo>
                    <a:lnTo>
                      <a:pt x="32" y="102"/>
                    </a:lnTo>
                    <a:lnTo>
                      <a:pt x="27" y="110"/>
                    </a:lnTo>
                    <a:lnTo>
                      <a:pt x="22" y="119"/>
                    </a:lnTo>
                    <a:lnTo>
                      <a:pt x="19" y="128"/>
                    </a:lnTo>
                    <a:lnTo>
                      <a:pt x="17" y="135"/>
                    </a:lnTo>
                    <a:lnTo>
                      <a:pt x="15" y="141"/>
                    </a:lnTo>
                    <a:lnTo>
                      <a:pt x="14" y="148"/>
                    </a:lnTo>
                    <a:lnTo>
                      <a:pt x="14" y="155"/>
                    </a:lnTo>
                    <a:lnTo>
                      <a:pt x="14" y="161"/>
                    </a:lnTo>
                    <a:lnTo>
                      <a:pt x="14" y="169"/>
                    </a:lnTo>
                    <a:lnTo>
                      <a:pt x="15" y="176"/>
                    </a:lnTo>
                    <a:lnTo>
                      <a:pt x="17" y="182"/>
                    </a:lnTo>
                    <a:lnTo>
                      <a:pt x="15" y="182"/>
                    </a:lnTo>
                    <a:lnTo>
                      <a:pt x="14" y="182"/>
                    </a:lnTo>
                    <a:lnTo>
                      <a:pt x="13" y="184"/>
                    </a:lnTo>
                    <a:lnTo>
                      <a:pt x="14" y="186"/>
                    </a:lnTo>
                    <a:lnTo>
                      <a:pt x="15" y="189"/>
                    </a:lnTo>
                    <a:lnTo>
                      <a:pt x="17" y="192"/>
                    </a:lnTo>
                    <a:lnTo>
                      <a:pt x="15" y="196"/>
                    </a:lnTo>
                    <a:lnTo>
                      <a:pt x="15" y="198"/>
                    </a:lnTo>
                    <a:lnTo>
                      <a:pt x="15" y="201"/>
                    </a:lnTo>
                    <a:lnTo>
                      <a:pt x="14" y="204"/>
                    </a:lnTo>
                    <a:lnTo>
                      <a:pt x="15" y="206"/>
                    </a:lnTo>
                    <a:lnTo>
                      <a:pt x="17" y="217"/>
                    </a:lnTo>
                    <a:lnTo>
                      <a:pt x="20" y="227"/>
                    </a:lnTo>
                    <a:lnTo>
                      <a:pt x="26" y="237"/>
                    </a:lnTo>
                    <a:lnTo>
                      <a:pt x="32" y="246"/>
                    </a:lnTo>
                    <a:lnTo>
                      <a:pt x="38" y="255"/>
                    </a:lnTo>
                    <a:lnTo>
                      <a:pt x="44" y="263"/>
                    </a:lnTo>
                    <a:lnTo>
                      <a:pt x="51" y="271"/>
                    </a:lnTo>
                    <a:lnTo>
                      <a:pt x="57" y="279"/>
                    </a:lnTo>
                    <a:lnTo>
                      <a:pt x="59" y="282"/>
                    </a:lnTo>
                    <a:lnTo>
                      <a:pt x="63" y="286"/>
                    </a:lnTo>
                    <a:lnTo>
                      <a:pt x="65" y="288"/>
                    </a:lnTo>
                    <a:lnTo>
                      <a:pt x="68" y="290"/>
                    </a:lnTo>
                    <a:lnTo>
                      <a:pt x="72" y="292"/>
                    </a:lnTo>
                    <a:lnTo>
                      <a:pt x="74" y="294"/>
                    </a:lnTo>
                    <a:lnTo>
                      <a:pt x="78" y="294"/>
                    </a:lnTo>
                    <a:lnTo>
                      <a:pt x="81" y="294"/>
                    </a:lnTo>
                    <a:lnTo>
                      <a:pt x="81" y="295"/>
                    </a:lnTo>
                    <a:lnTo>
                      <a:pt x="81" y="296"/>
                    </a:lnTo>
                    <a:lnTo>
                      <a:pt x="82" y="296"/>
                    </a:lnTo>
                    <a:lnTo>
                      <a:pt x="82" y="297"/>
                    </a:lnTo>
                    <a:lnTo>
                      <a:pt x="80" y="299"/>
                    </a:lnTo>
                    <a:lnTo>
                      <a:pt x="78" y="299"/>
                    </a:lnTo>
                    <a:lnTo>
                      <a:pt x="75" y="299"/>
                    </a:lnTo>
                    <a:lnTo>
                      <a:pt x="73" y="297"/>
                    </a:lnTo>
                    <a:lnTo>
                      <a:pt x="71" y="295"/>
                    </a:lnTo>
                    <a:lnTo>
                      <a:pt x="68" y="294"/>
                    </a:lnTo>
                    <a:lnTo>
                      <a:pt x="66" y="294"/>
                    </a:lnTo>
                    <a:lnTo>
                      <a:pt x="63" y="295"/>
                    </a:lnTo>
                    <a:lnTo>
                      <a:pt x="57" y="291"/>
                    </a:lnTo>
                    <a:lnTo>
                      <a:pt x="51" y="287"/>
                    </a:lnTo>
                    <a:lnTo>
                      <a:pt x="45" y="283"/>
                    </a:lnTo>
                    <a:lnTo>
                      <a:pt x="38" y="279"/>
                    </a:lnTo>
                    <a:lnTo>
                      <a:pt x="34" y="274"/>
                    </a:lnTo>
                    <a:lnTo>
                      <a:pt x="28" y="268"/>
                    </a:lnTo>
                    <a:lnTo>
                      <a:pt x="25" y="262"/>
                    </a:lnTo>
                    <a:lnTo>
                      <a:pt x="21" y="255"/>
                    </a:lnTo>
                    <a:lnTo>
                      <a:pt x="18" y="245"/>
                    </a:lnTo>
                    <a:lnTo>
                      <a:pt x="14" y="234"/>
                    </a:lnTo>
                    <a:lnTo>
                      <a:pt x="12" y="223"/>
                    </a:lnTo>
                    <a:lnTo>
                      <a:pt x="11" y="213"/>
                    </a:lnTo>
                    <a:lnTo>
                      <a:pt x="10" y="202"/>
                    </a:lnTo>
                    <a:lnTo>
                      <a:pt x="8" y="192"/>
                    </a:lnTo>
                    <a:lnTo>
                      <a:pt x="7" y="181"/>
                    </a:lnTo>
                    <a:lnTo>
                      <a:pt x="5" y="170"/>
                    </a:lnTo>
                    <a:lnTo>
                      <a:pt x="7" y="166"/>
                    </a:lnTo>
                    <a:lnTo>
                      <a:pt x="7" y="161"/>
                    </a:lnTo>
                    <a:lnTo>
                      <a:pt x="7" y="157"/>
                    </a:lnTo>
                    <a:lnTo>
                      <a:pt x="7" y="153"/>
                    </a:lnTo>
                    <a:lnTo>
                      <a:pt x="6" y="148"/>
                    </a:lnTo>
                    <a:lnTo>
                      <a:pt x="4" y="144"/>
                    </a:lnTo>
                    <a:lnTo>
                      <a:pt x="3" y="140"/>
                    </a:lnTo>
                    <a:lnTo>
                      <a:pt x="0" y="136"/>
                    </a:lnTo>
                    <a:lnTo>
                      <a:pt x="2" y="125"/>
                    </a:lnTo>
                    <a:lnTo>
                      <a:pt x="4" y="115"/>
                    </a:lnTo>
                    <a:lnTo>
                      <a:pt x="7" y="104"/>
                    </a:lnTo>
                    <a:lnTo>
                      <a:pt x="12" y="95"/>
                    </a:lnTo>
                    <a:lnTo>
                      <a:pt x="17" y="86"/>
                    </a:lnTo>
                    <a:lnTo>
                      <a:pt x="20" y="75"/>
                    </a:lnTo>
                    <a:lnTo>
                      <a:pt x="23" y="66"/>
                    </a:lnTo>
                    <a:lnTo>
                      <a:pt x="26" y="54"/>
                    </a:lnTo>
                    <a:lnTo>
                      <a:pt x="29" y="50"/>
                    </a:lnTo>
                    <a:lnTo>
                      <a:pt x="33" y="46"/>
                    </a:lnTo>
                    <a:lnTo>
                      <a:pt x="35" y="42"/>
                    </a:lnTo>
                    <a:lnTo>
                      <a:pt x="38" y="38"/>
                    </a:lnTo>
                    <a:lnTo>
                      <a:pt x="41" y="34"/>
                    </a:lnTo>
                    <a:lnTo>
                      <a:pt x="44" y="31"/>
                    </a:lnTo>
                    <a:lnTo>
                      <a:pt x="48" y="27"/>
                    </a:lnTo>
                    <a:lnTo>
                      <a:pt x="51" y="25"/>
                    </a:lnTo>
                    <a:lnTo>
                      <a:pt x="53" y="25"/>
                    </a:lnTo>
                    <a:lnTo>
                      <a:pt x="57" y="25"/>
                    </a:lnTo>
                    <a:lnTo>
                      <a:pt x="60" y="25"/>
                    </a:lnTo>
                    <a:lnTo>
                      <a:pt x="64" y="25"/>
                    </a:lnTo>
                    <a:lnTo>
                      <a:pt x="67" y="25"/>
                    </a:lnTo>
                    <a:lnTo>
                      <a:pt x="71" y="26"/>
                    </a:lnTo>
                    <a:lnTo>
                      <a:pt x="74" y="27"/>
                    </a:lnTo>
                    <a:lnTo>
                      <a:pt x="77" y="30"/>
                    </a:lnTo>
                    <a:lnTo>
                      <a:pt x="83" y="34"/>
                    </a:lnTo>
                    <a:lnTo>
                      <a:pt x="90" y="35"/>
                    </a:lnTo>
                    <a:lnTo>
                      <a:pt x="96" y="35"/>
                    </a:lnTo>
                    <a:lnTo>
                      <a:pt x="102" y="34"/>
                    </a:lnTo>
                    <a:lnTo>
                      <a:pt x="113" y="30"/>
                    </a:lnTo>
                    <a:lnTo>
                      <a:pt x="125" y="24"/>
                    </a:lnTo>
                    <a:lnTo>
                      <a:pt x="135" y="16"/>
                    </a:lnTo>
                    <a:lnTo>
                      <a:pt x="147" y="12"/>
                    </a:lnTo>
                    <a:lnTo>
                      <a:pt x="153" y="12"/>
                    </a:lnTo>
                    <a:lnTo>
                      <a:pt x="158" y="12"/>
                    </a:lnTo>
                    <a:lnTo>
                      <a:pt x="164" y="14"/>
                    </a:lnTo>
                    <a:lnTo>
                      <a:pt x="171" y="18"/>
                    </a:lnTo>
                    <a:lnTo>
                      <a:pt x="180" y="22"/>
                    </a:lnTo>
                    <a:lnTo>
                      <a:pt x="190" y="24"/>
                    </a:lnTo>
                    <a:lnTo>
                      <a:pt x="199" y="26"/>
                    </a:lnTo>
                    <a:lnTo>
                      <a:pt x="209" y="27"/>
                    </a:lnTo>
                    <a:lnTo>
                      <a:pt x="220" y="27"/>
                    </a:lnTo>
                    <a:lnTo>
                      <a:pt x="230" y="27"/>
                    </a:lnTo>
                    <a:lnTo>
                      <a:pt x="240" y="26"/>
                    </a:lnTo>
                    <a:lnTo>
                      <a:pt x="250" y="24"/>
                    </a:lnTo>
                    <a:lnTo>
                      <a:pt x="251" y="24"/>
                    </a:lnTo>
                    <a:lnTo>
                      <a:pt x="252" y="24"/>
                    </a:lnTo>
                    <a:lnTo>
                      <a:pt x="253" y="25"/>
                    </a:lnTo>
                    <a:lnTo>
                      <a:pt x="254" y="25"/>
                    </a:lnTo>
                    <a:lnTo>
                      <a:pt x="254" y="26"/>
                    </a:lnTo>
                    <a:lnTo>
                      <a:pt x="255" y="26"/>
                    </a:lnTo>
                    <a:lnTo>
                      <a:pt x="256" y="25"/>
                    </a:lnTo>
                    <a:lnTo>
                      <a:pt x="260" y="24"/>
                    </a:lnTo>
                    <a:lnTo>
                      <a:pt x="263" y="21"/>
                    </a:lnTo>
                    <a:lnTo>
                      <a:pt x="268" y="20"/>
                    </a:lnTo>
                    <a:lnTo>
                      <a:pt x="271" y="20"/>
                    </a:lnTo>
                    <a:lnTo>
                      <a:pt x="276" y="18"/>
                    </a:lnTo>
                    <a:lnTo>
                      <a:pt x="281" y="17"/>
                    </a:lnTo>
                    <a:lnTo>
                      <a:pt x="285" y="16"/>
                    </a:lnTo>
                    <a:lnTo>
                      <a:pt x="289" y="13"/>
                    </a:lnTo>
                    <a:lnTo>
                      <a:pt x="295" y="16"/>
                    </a:lnTo>
                    <a:lnTo>
                      <a:pt x="299" y="17"/>
                    </a:lnTo>
                    <a:lnTo>
                      <a:pt x="304" y="17"/>
                    </a:lnTo>
                    <a:lnTo>
                      <a:pt x="310" y="17"/>
                    </a:lnTo>
                    <a:lnTo>
                      <a:pt x="319" y="16"/>
                    </a:lnTo>
                    <a:lnTo>
                      <a:pt x="329" y="13"/>
                    </a:lnTo>
                    <a:lnTo>
                      <a:pt x="338" y="10"/>
                    </a:lnTo>
                    <a:lnTo>
                      <a:pt x="349" y="9"/>
                    </a:lnTo>
                    <a:lnTo>
                      <a:pt x="353" y="10"/>
                    </a:lnTo>
                    <a:lnTo>
                      <a:pt x="358" y="12"/>
                    </a:lnTo>
                    <a:lnTo>
                      <a:pt x="363" y="14"/>
                    </a:lnTo>
                    <a:lnTo>
                      <a:pt x="368" y="17"/>
                    </a:lnTo>
                    <a:lnTo>
                      <a:pt x="371" y="17"/>
                    </a:lnTo>
                    <a:lnTo>
                      <a:pt x="374" y="17"/>
                    </a:lnTo>
                    <a:lnTo>
                      <a:pt x="378" y="16"/>
                    </a:lnTo>
                    <a:lnTo>
                      <a:pt x="381" y="14"/>
                    </a:lnTo>
                    <a:lnTo>
                      <a:pt x="388" y="9"/>
                    </a:lnTo>
                    <a:lnTo>
                      <a:pt x="395" y="5"/>
                    </a:lnTo>
                    <a:lnTo>
                      <a:pt x="401" y="1"/>
                    </a:lnTo>
                    <a:lnTo>
                      <a:pt x="408" y="0"/>
                    </a:lnTo>
                    <a:lnTo>
                      <a:pt x="411" y="1"/>
                    </a:lnTo>
                    <a:lnTo>
                      <a:pt x="414" y="2"/>
                    </a:lnTo>
                    <a:lnTo>
                      <a:pt x="418" y="6"/>
                    </a:lnTo>
                    <a:lnTo>
                      <a:pt x="420" y="12"/>
                    </a:lnTo>
                    <a:lnTo>
                      <a:pt x="423" y="10"/>
                    </a:lnTo>
                    <a:lnTo>
                      <a:pt x="425" y="10"/>
                    </a:lnTo>
                    <a:lnTo>
                      <a:pt x="427" y="12"/>
                    </a:lnTo>
                    <a:lnTo>
                      <a:pt x="429" y="13"/>
                    </a:lnTo>
                    <a:lnTo>
                      <a:pt x="431" y="13"/>
                    </a:lnTo>
                    <a:lnTo>
                      <a:pt x="433" y="14"/>
                    </a:lnTo>
                    <a:lnTo>
                      <a:pt x="435" y="14"/>
                    </a:lnTo>
                    <a:lnTo>
                      <a:pt x="438" y="14"/>
                    </a:lnTo>
                    <a:close/>
                  </a:path>
                </a:pathLst>
              </a:custGeom>
              <a:solidFill>
                <a:srgbClr val="0000FF"/>
              </a:solidFill>
              <a:ln w="9525">
                <a:noFill/>
                <a:round/>
                <a:headEnd/>
                <a:tailEnd/>
              </a:ln>
            </p:spPr>
            <p:txBody>
              <a:bodyPr/>
              <a:lstStyle/>
              <a:p>
                <a:endParaRPr lang="en-US" dirty="0"/>
              </a:p>
            </p:txBody>
          </p:sp>
          <p:sp>
            <p:nvSpPr>
              <p:cNvPr id="22576" name="Freeform 48"/>
              <p:cNvSpPr>
                <a:spLocks/>
              </p:cNvSpPr>
              <p:nvPr/>
            </p:nvSpPr>
            <p:spPr bwMode="auto">
              <a:xfrm>
                <a:off x="3860801" y="3519488"/>
                <a:ext cx="142875" cy="195262"/>
              </a:xfrm>
              <a:custGeom>
                <a:avLst/>
                <a:gdLst>
                  <a:gd name="T0" fmla="*/ 90 w 90"/>
                  <a:gd name="T1" fmla="*/ 0 h 123"/>
                  <a:gd name="T2" fmla="*/ 85 w 90"/>
                  <a:gd name="T3" fmla="*/ 16 h 123"/>
                  <a:gd name="T4" fmla="*/ 81 w 90"/>
                  <a:gd name="T5" fmla="*/ 32 h 123"/>
                  <a:gd name="T6" fmla="*/ 75 w 90"/>
                  <a:gd name="T7" fmla="*/ 46 h 123"/>
                  <a:gd name="T8" fmla="*/ 68 w 90"/>
                  <a:gd name="T9" fmla="*/ 61 h 123"/>
                  <a:gd name="T10" fmla="*/ 61 w 90"/>
                  <a:gd name="T11" fmla="*/ 75 h 123"/>
                  <a:gd name="T12" fmla="*/ 54 w 90"/>
                  <a:gd name="T13" fmla="*/ 91 h 123"/>
                  <a:gd name="T14" fmla="*/ 48 w 90"/>
                  <a:gd name="T15" fmla="*/ 107 h 123"/>
                  <a:gd name="T16" fmla="*/ 44 w 90"/>
                  <a:gd name="T17" fmla="*/ 123 h 123"/>
                  <a:gd name="T18" fmla="*/ 38 w 90"/>
                  <a:gd name="T19" fmla="*/ 123 h 123"/>
                  <a:gd name="T20" fmla="*/ 31 w 90"/>
                  <a:gd name="T21" fmla="*/ 122 h 123"/>
                  <a:gd name="T22" fmla="*/ 26 w 90"/>
                  <a:gd name="T23" fmla="*/ 119 h 123"/>
                  <a:gd name="T24" fmla="*/ 21 w 90"/>
                  <a:gd name="T25" fmla="*/ 116 h 123"/>
                  <a:gd name="T26" fmla="*/ 16 w 90"/>
                  <a:gd name="T27" fmla="*/ 114 h 123"/>
                  <a:gd name="T28" fmla="*/ 11 w 90"/>
                  <a:gd name="T29" fmla="*/ 110 h 123"/>
                  <a:gd name="T30" fmla="*/ 8 w 90"/>
                  <a:gd name="T31" fmla="*/ 105 h 123"/>
                  <a:gd name="T32" fmla="*/ 5 w 90"/>
                  <a:gd name="T33" fmla="*/ 98 h 123"/>
                  <a:gd name="T34" fmla="*/ 1 w 90"/>
                  <a:gd name="T35" fmla="*/ 90 h 123"/>
                  <a:gd name="T36" fmla="*/ 0 w 90"/>
                  <a:gd name="T37" fmla="*/ 81 h 123"/>
                  <a:gd name="T38" fmla="*/ 0 w 90"/>
                  <a:gd name="T39" fmla="*/ 71 h 123"/>
                  <a:gd name="T40" fmla="*/ 1 w 90"/>
                  <a:gd name="T41" fmla="*/ 62 h 123"/>
                  <a:gd name="T42" fmla="*/ 3 w 90"/>
                  <a:gd name="T43" fmla="*/ 53 h 123"/>
                  <a:gd name="T44" fmla="*/ 7 w 90"/>
                  <a:gd name="T45" fmla="*/ 44 h 123"/>
                  <a:gd name="T46" fmla="*/ 10 w 90"/>
                  <a:gd name="T47" fmla="*/ 36 h 123"/>
                  <a:gd name="T48" fmla="*/ 15 w 90"/>
                  <a:gd name="T49" fmla="*/ 29 h 123"/>
                  <a:gd name="T50" fmla="*/ 24 w 90"/>
                  <a:gd name="T51" fmla="*/ 24 h 123"/>
                  <a:gd name="T52" fmla="*/ 32 w 90"/>
                  <a:gd name="T53" fmla="*/ 18 h 123"/>
                  <a:gd name="T54" fmla="*/ 41 w 90"/>
                  <a:gd name="T55" fmla="*/ 13 h 123"/>
                  <a:gd name="T56" fmla="*/ 51 w 90"/>
                  <a:gd name="T57" fmla="*/ 9 h 123"/>
                  <a:gd name="T58" fmla="*/ 60 w 90"/>
                  <a:gd name="T59" fmla="*/ 5 h 123"/>
                  <a:gd name="T60" fmla="*/ 69 w 90"/>
                  <a:gd name="T61" fmla="*/ 3 h 123"/>
                  <a:gd name="T62" fmla="*/ 79 w 90"/>
                  <a:gd name="T63" fmla="*/ 0 h 123"/>
                  <a:gd name="T64" fmla="*/ 90 w 90"/>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23"/>
                  <a:gd name="T101" fmla="*/ 90 w 90"/>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23">
                    <a:moveTo>
                      <a:pt x="90" y="0"/>
                    </a:moveTo>
                    <a:lnTo>
                      <a:pt x="85" y="16"/>
                    </a:lnTo>
                    <a:lnTo>
                      <a:pt x="81" y="32"/>
                    </a:lnTo>
                    <a:lnTo>
                      <a:pt x="75" y="46"/>
                    </a:lnTo>
                    <a:lnTo>
                      <a:pt x="68" y="61"/>
                    </a:lnTo>
                    <a:lnTo>
                      <a:pt x="61" y="75"/>
                    </a:lnTo>
                    <a:lnTo>
                      <a:pt x="54" y="91"/>
                    </a:lnTo>
                    <a:lnTo>
                      <a:pt x="48" y="107"/>
                    </a:lnTo>
                    <a:lnTo>
                      <a:pt x="44" y="123"/>
                    </a:lnTo>
                    <a:lnTo>
                      <a:pt x="38" y="123"/>
                    </a:lnTo>
                    <a:lnTo>
                      <a:pt x="31" y="122"/>
                    </a:lnTo>
                    <a:lnTo>
                      <a:pt x="26" y="119"/>
                    </a:lnTo>
                    <a:lnTo>
                      <a:pt x="21" y="116"/>
                    </a:lnTo>
                    <a:lnTo>
                      <a:pt x="16" y="114"/>
                    </a:lnTo>
                    <a:lnTo>
                      <a:pt x="11" y="110"/>
                    </a:lnTo>
                    <a:lnTo>
                      <a:pt x="8" y="105"/>
                    </a:lnTo>
                    <a:lnTo>
                      <a:pt x="5" y="98"/>
                    </a:lnTo>
                    <a:lnTo>
                      <a:pt x="1" y="90"/>
                    </a:lnTo>
                    <a:lnTo>
                      <a:pt x="0" y="81"/>
                    </a:lnTo>
                    <a:lnTo>
                      <a:pt x="0" y="71"/>
                    </a:lnTo>
                    <a:lnTo>
                      <a:pt x="1" y="62"/>
                    </a:lnTo>
                    <a:lnTo>
                      <a:pt x="3" y="53"/>
                    </a:lnTo>
                    <a:lnTo>
                      <a:pt x="7" y="44"/>
                    </a:lnTo>
                    <a:lnTo>
                      <a:pt x="10" y="36"/>
                    </a:lnTo>
                    <a:lnTo>
                      <a:pt x="15" y="29"/>
                    </a:lnTo>
                    <a:lnTo>
                      <a:pt x="24" y="24"/>
                    </a:lnTo>
                    <a:lnTo>
                      <a:pt x="32" y="18"/>
                    </a:lnTo>
                    <a:lnTo>
                      <a:pt x="41" y="13"/>
                    </a:lnTo>
                    <a:lnTo>
                      <a:pt x="51" y="9"/>
                    </a:lnTo>
                    <a:lnTo>
                      <a:pt x="60" y="5"/>
                    </a:lnTo>
                    <a:lnTo>
                      <a:pt x="69" y="3"/>
                    </a:lnTo>
                    <a:lnTo>
                      <a:pt x="79" y="0"/>
                    </a:lnTo>
                    <a:lnTo>
                      <a:pt x="90" y="0"/>
                    </a:lnTo>
                    <a:close/>
                  </a:path>
                </a:pathLst>
              </a:custGeom>
              <a:solidFill>
                <a:srgbClr val="000000"/>
              </a:solidFill>
              <a:ln w="9525">
                <a:noFill/>
                <a:round/>
                <a:headEnd/>
                <a:tailEnd/>
              </a:ln>
            </p:spPr>
            <p:txBody>
              <a:bodyPr/>
              <a:lstStyle/>
              <a:p>
                <a:endParaRPr lang="en-US" dirty="0"/>
              </a:p>
            </p:txBody>
          </p:sp>
          <p:sp>
            <p:nvSpPr>
              <p:cNvPr id="22577" name="Freeform 49"/>
              <p:cNvSpPr>
                <a:spLocks/>
              </p:cNvSpPr>
              <p:nvPr/>
            </p:nvSpPr>
            <p:spPr bwMode="auto">
              <a:xfrm>
                <a:off x="4092576" y="3557588"/>
                <a:ext cx="188913" cy="336550"/>
              </a:xfrm>
              <a:custGeom>
                <a:avLst/>
                <a:gdLst>
                  <a:gd name="T0" fmla="*/ 118 w 119"/>
                  <a:gd name="T1" fmla="*/ 133 h 212"/>
                  <a:gd name="T2" fmla="*/ 112 w 119"/>
                  <a:gd name="T3" fmla="*/ 156 h 212"/>
                  <a:gd name="T4" fmla="*/ 102 w 119"/>
                  <a:gd name="T5" fmla="*/ 177 h 212"/>
                  <a:gd name="T6" fmla="*/ 87 w 119"/>
                  <a:gd name="T7" fmla="*/ 196 h 212"/>
                  <a:gd name="T8" fmla="*/ 74 w 119"/>
                  <a:gd name="T9" fmla="*/ 205 h 212"/>
                  <a:gd name="T10" fmla="*/ 65 w 119"/>
                  <a:gd name="T11" fmla="*/ 210 h 212"/>
                  <a:gd name="T12" fmla="*/ 55 w 119"/>
                  <a:gd name="T13" fmla="*/ 212 h 212"/>
                  <a:gd name="T14" fmla="*/ 44 w 119"/>
                  <a:gd name="T15" fmla="*/ 212 h 212"/>
                  <a:gd name="T16" fmla="*/ 36 w 119"/>
                  <a:gd name="T17" fmla="*/ 206 h 212"/>
                  <a:gd name="T18" fmla="*/ 26 w 119"/>
                  <a:gd name="T19" fmla="*/ 201 h 212"/>
                  <a:gd name="T20" fmla="*/ 15 w 119"/>
                  <a:gd name="T21" fmla="*/ 197 h 212"/>
                  <a:gd name="T22" fmla="*/ 6 w 119"/>
                  <a:gd name="T23" fmla="*/ 190 h 212"/>
                  <a:gd name="T24" fmla="*/ 4 w 119"/>
                  <a:gd name="T25" fmla="*/ 184 h 212"/>
                  <a:gd name="T26" fmla="*/ 0 w 119"/>
                  <a:gd name="T27" fmla="*/ 174 h 212"/>
                  <a:gd name="T28" fmla="*/ 3 w 119"/>
                  <a:gd name="T29" fmla="*/ 164 h 212"/>
                  <a:gd name="T30" fmla="*/ 8 w 119"/>
                  <a:gd name="T31" fmla="*/ 155 h 212"/>
                  <a:gd name="T32" fmla="*/ 12 w 119"/>
                  <a:gd name="T33" fmla="*/ 145 h 212"/>
                  <a:gd name="T34" fmla="*/ 17 w 119"/>
                  <a:gd name="T35" fmla="*/ 137 h 212"/>
                  <a:gd name="T36" fmla="*/ 20 w 119"/>
                  <a:gd name="T37" fmla="*/ 128 h 212"/>
                  <a:gd name="T38" fmla="*/ 22 w 119"/>
                  <a:gd name="T39" fmla="*/ 120 h 212"/>
                  <a:gd name="T40" fmla="*/ 23 w 119"/>
                  <a:gd name="T41" fmla="*/ 110 h 212"/>
                  <a:gd name="T42" fmla="*/ 26 w 119"/>
                  <a:gd name="T43" fmla="*/ 108 h 212"/>
                  <a:gd name="T44" fmla="*/ 28 w 119"/>
                  <a:gd name="T45" fmla="*/ 106 h 212"/>
                  <a:gd name="T46" fmla="*/ 28 w 119"/>
                  <a:gd name="T47" fmla="*/ 102 h 212"/>
                  <a:gd name="T48" fmla="*/ 27 w 119"/>
                  <a:gd name="T49" fmla="*/ 99 h 212"/>
                  <a:gd name="T50" fmla="*/ 30 w 119"/>
                  <a:gd name="T51" fmla="*/ 95 h 212"/>
                  <a:gd name="T52" fmla="*/ 33 w 119"/>
                  <a:gd name="T53" fmla="*/ 91 h 212"/>
                  <a:gd name="T54" fmla="*/ 34 w 119"/>
                  <a:gd name="T55" fmla="*/ 86 h 212"/>
                  <a:gd name="T56" fmla="*/ 34 w 119"/>
                  <a:gd name="T57" fmla="*/ 81 h 212"/>
                  <a:gd name="T58" fmla="*/ 42 w 119"/>
                  <a:gd name="T59" fmla="*/ 63 h 212"/>
                  <a:gd name="T60" fmla="*/ 47 w 119"/>
                  <a:gd name="T61" fmla="*/ 43 h 212"/>
                  <a:gd name="T62" fmla="*/ 52 w 119"/>
                  <a:gd name="T63" fmla="*/ 25 h 212"/>
                  <a:gd name="T64" fmla="*/ 64 w 119"/>
                  <a:gd name="T65" fmla="*/ 9 h 212"/>
                  <a:gd name="T66" fmla="*/ 73 w 119"/>
                  <a:gd name="T67" fmla="*/ 4 h 212"/>
                  <a:gd name="T68" fmla="*/ 86 w 119"/>
                  <a:gd name="T69" fmla="*/ 16 h 212"/>
                  <a:gd name="T70" fmla="*/ 96 w 119"/>
                  <a:gd name="T71" fmla="*/ 29 h 212"/>
                  <a:gd name="T72" fmla="*/ 105 w 119"/>
                  <a:gd name="T73" fmla="*/ 43 h 212"/>
                  <a:gd name="T74" fmla="*/ 113 w 119"/>
                  <a:gd name="T75" fmla="*/ 69 h 212"/>
                  <a:gd name="T76" fmla="*/ 119 w 119"/>
                  <a:gd name="T77" fmla="*/ 103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
                  <a:gd name="T118" fmla="*/ 0 h 212"/>
                  <a:gd name="T119" fmla="*/ 119 w 119"/>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 h="212">
                    <a:moveTo>
                      <a:pt x="118" y="122"/>
                    </a:moveTo>
                    <a:lnTo>
                      <a:pt x="118" y="133"/>
                    </a:lnTo>
                    <a:lnTo>
                      <a:pt x="116" y="145"/>
                    </a:lnTo>
                    <a:lnTo>
                      <a:pt x="112" y="156"/>
                    </a:lnTo>
                    <a:lnTo>
                      <a:pt x="108" y="168"/>
                    </a:lnTo>
                    <a:lnTo>
                      <a:pt x="102" y="177"/>
                    </a:lnTo>
                    <a:lnTo>
                      <a:pt x="95" y="188"/>
                    </a:lnTo>
                    <a:lnTo>
                      <a:pt x="87" y="196"/>
                    </a:lnTo>
                    <a:lnTo>
                      <a:pt x="79" y="202"/>
                    </a:lnTo>
                    <a:lnTo>
                      <a:pt x="74" y="205"/>
                    </a:lnTo>
                    <a:lnTo>
                      <a:pt x="70" y="208"/>
                    </a:lnTo>
                    <a:lnTo>
                      <a:pt x="65" y="210"/>
                    </a:lnTo>
                    <a:lnTo>
                      <a:pt x="60" y="212"/>
                    </a:lnTo>
                    <a:lnTo>
                      <a:pt x="55" y="212"/>
                    </a:lnTo>
                    <a:lnTo>
                      <a:pt x="50" y="212"/>
                    </a:lnTo>
                    <a:lnTo>
                      <a:pt x="44" y="212"/>
                    </a:lnTo>
                    <a:lnTo>
                      <a:pt x="40" y="212"/>
                    </a:lnTo>
                    <a:lnTo>
                      <a:pt x="36" y="206"/>
                    </a:lnTo>
                    <a:lnTo>
                      <a:pt x="30" y="204"/>
                    </a:lnTo>
                    <a:lnTo>
                      <a:pt x="26" y="201"/>
                    </a:lnTo>
                    <a:lnTo>
                      <a:pt x="20" y="200"/>
                    </a:lnTo>
                    <a:lnTo>
                      <a:pt x="15" y="197"/>
                    </a:lnTo>
                    <a:lnTo>
                      <a:pt x="11" y="194"/>
                    </a:lnTo>
                    <a:lnTo>
                      <a:pt x="6" y="190"/>
                    </a:lnTo>
                    <a:lnTo>
                      <a:pt x="2" y="185"/>
                    </a:lnTo>
                    <a:lnTo>
                      <a:pt x="4" y="184"/>
                    </a:lnTo>
                    <a:lnTo>
                      <a:pt x="0" y="178"/>
                    </a:lnTo>
                    <a:lnTo>
                      <a:pt x="0" y="174"/>
                    </a:lnTo>
                    <a:lnTo>
                      <a:pt x="0" y="169"/>
                    </a:lnTo>
                    <a:lnTo>
                      <a:pt x="3" y="164"/>
                    </a:lnTo>
                    <a:lnTo>
                      <a:pt x="5" y="160"/>
                    </a:lnTo>
                    <a:lnTo>
                      <a:pt x="8" y="155"/>
                    </a:lnTo>
                    <a:lnTo>
                      <a:pt x="11" y="149"/>
                    </a:lnTo>
                    <a:lnTo>
                      <a:pt x="12" y="145"/>
                    </a:lnTo>
                    <a:lnTo>
                      <a:pt x="14" y="141"/>
                    </a:lnTo>
                    <a:lnTo>
                      <a:pt x="17" y="137"/>
                    </a:lnTo>
                    <a:lnTo>
                      <a:pt x="18" y="132"/>
                    </a:lnTo>
                    <a:lnTo>
                      <a:pt x="20" y="128"/>
                    </a:lnTo>
                    <a:lnTo>
                      <a:pt x="21" y="124"/>
                    </a:lnTo>
                    <a:lnTo>
                      <a:pt x="22" y="120"/>
                    </a:lnTo>
                    <a:lnTo>
                      <a:pt x="22" y="115"/>
                    </a:lnTo>
                    <a:lnTo>
                      <a:pt x="23" y="110"/>
                    </a:lnTo>
                    <a:lnTo>
                      <a:pt x="25" y="110"/>
                    </a:lnTo>
                    <a:lnTo>
                      <a:pt x="26" y="108"/>
                    </a:lnTo>
                    <a:lnTo>
                      <a:pt x="27" y="107"/>
                    </a:lnTo>
                    <a:lnTo>
                      <a:pt x="28" y="106"/>
                    </a:lnTo>
                    <a:lnTo>
                      <a:pt x="28" y="104"/>
                    </a:lnTo>
                    <a:lnTo>
                      <a:pt x="28" y="102"/>
                    </a:lnTo>
                    <a:lnTo>
                      <a:pt x="28" y="100"/>
                    </a:lnTo>
                    <a:lnTo>
                      <a:pt x="27" y="99"/>
                    </a:lnTo>
                    <a:lnTo>
                      <a:pt x="29" y="96"/>
                    </a:lnTo>
                    <a:lnTo>
                      <a:pt x="30" y="95"/>
                    </a:lnTo>
                    <a:lnTo>
                      <a:pt x="32" y="92"/>
                    </a:lnTo>
                    <a:lnTo>
                      <a:pt x="33" y="91"/>
                    </a:lnTo>
                    <a:lnTo>
                      <a:pt x="33" y="88"/>
                    </a:lnTo>
                    <a:lnTo>
                      <a:pt x="34" y="86"/>
                    </a:lnTo>
                    <a:lnTo>
                      <a:pt x="34" y="83"/>
                    </a:lnTo>
                    <a:lnTo>
                      <a:pt x="34" y="81"/>
                    </a:lnTo>
                    <a:lnTo>
                      <a:pt x="38" y="73"/>
                    </a:lnTo>
                    <a:lnTo>
                      <a:pt x="42" y="63"/>
                    </a:lnTo>
                    <a:lnTo>
                      <a:pt x="44" y="54"/>
                    </a:lnTo>
                    <a:lnTo>
                      <a:pt x="47" y="43"/>
                    </a:lnTo>
                    <a:lnTo>
                      <a:pt x="49" y="34"/>
                    </a:lnTo>
                    <a:lnTo>
                      <a:pt x="52" y="25"/>
                    </a:lnTo>
                    <a:lnTo>
                      <a:pt x="57" y="16"/>
                    </a:lnTo>
                    <a:lnTo>
                      <a:pt x="64" y="9"/>
                    </a:lnTo>
                    <a:lnTo>
                      <a:pt x="65" y="0"/>
                    </a:lnTo>
                    <a:lnTo>
                      <a:pt x="73" y="4"/>
                    </a:lnTo>
                    <a:lnTo>
                      <a:pt x="79" y="9"/>
                    </a:lnTo>
                    <a:lnTo>
                      <a:pt x="86" y="16"/>
                    </a:lnTo>
                    <a:lnTo>
                      <a:pt x="92" y="22"/>
                    </a:lnTo>
                    <a:lnTo>
                      <a:pt x="96" y="29"/>
                    </a:lnTo>
                    <a:lnTo>
                      <a:pt x="101" y="36"/>
                    </a:lnTo>
                    <a:lnTo>
                      <a:pt x="105" y="43"/>
                    </a:lnTo>
                    <a:lnTo>
                      <a:pt x="109" y="51"/>
                    </a:lnTo>
                    <a:lnTo>
                      <a:pt x="113" y="69"/>
                    </a:lnTo>
                    <a:lnTo>
                      <a:pt x="117" y="86"/>
                    </a:lnTo>
                    <a:lnTo>
                      <a:pt x="119" y="103"/>
                    </a:lnTo>
                    <a:lnTo>
                      <a:pt x="118" y="122"/>
                    </a:lnTo>
                    <a:close/>
                  </a:path>
                </a:pathLst>
              </a:custGeom>
              <a:solidFill>
                <a:srgbClr val="000000"/>
              </a:solidFill>
              <a:ln w="9525">
                <a:noFill/>
                <a:round/>
                <a:headEnd/>
                <a:tailEnd/>
              </a:ln>
            </p:spPr>
            <p:txBody>
              <a:bodyPr/>
              <a:lstStyle/>
              <a:p>
                <a:endParaRPr lang="en-US" dirty="0"/>
              </a:p>
            </p:txBody>
          </p:sp>
          <p:sp>
            <p:nvSpPr>
              <p:cNvPr id="22578" name="Freeform 50"/>
              <p:cNvSpPr>
                <a:spLocks/>
              </p:cNvSpPr>
              <p:nvPr/>
            </p:nvSpPr>
            <p:spPr bwMode="auto">
              <a:xfrm>
                <a:off x="2122488" y="3508375"/>
                <a:ext cx="565150" cy="727075"/>
              </a:xfrm>
              <a:custGeom>
                <a:avLst/>
                <a:gdLst>
                  <a:gd name="T0" fmla="*/ 140 w 356"/>
                  <a:gd name="T1" fmla="*/ 85 h 458"/>
                  <a:gd name="T2" fmla="*/ 183 w 356"/>
                  <a:gd name="T3" fmla="*/ 113 h 458"/>
                  <a:gd name="T4" fmla="*/ 229 w 356"/>
                  <a:gd name="T5" fmla="*/ 130 h 458"/>
                  <a:gd name="T6" fmla="*/ 229 w 356"/>
                  <a:gd name="T7" fmla="*/ 166 h 458"/>
                  <a:gd name="T8" fmla="*/ 238 w 356"/>
                  <a:gd name="T9" fmla="*/ 196 h 458"/>
                  <a:gd name="T10" fmla="*/ 259 w 356"/>
                  <a:gd name="T11" fmla="*/ 217 h 458"/>
                  <a:gd name="T12" fmla="*/ 283 w 356"/>
                  <a:gd name="T13" fmla="*/ 229 h 458"/>
                  <a:gd name="T14" fmla="*/ 299 w 356"/>
                  <a:gd name="T15" fmla="*/ 243 h 458"/>
                  <a:gd name="T16" fmla="*/ 302 w 356"/>
                  <a:gd name="T17" fmla="*/ 257 h 458"/>
                  <a:gd name="T18" fmla="*/ 317 w 356"/>
                  <a:gd name="T19" fmla="*/ 284 h 458"/>
                  <a:gd name="T20" fmla="*/ 339 w 356"/>
                  <a:gd name="T21" fmla="*/ 302 h 458"/>
                  <a:gd name="T22" fmla="*/ 349 w 356"/>
                  <a:gd name="T23" fmla="*/ 317 h 458"/>
                  <a:gd name="T24" fmla="*/ 332 w 356"/>
                  <a:gd name="T25" fmla="*/ 339 h 458"/>
                  <a:gd name="T26" fmla="*/ 319 w 356"/>
                  <a:gd name="T27" fmla="*/ 356 h 458"/>
                  <a:gd name="T28" fmla="*/ 308 w 356"/>
                  <a:gd name="T29" fmla="*/ 362 h 458"/>
                  <a:gd name="T30" fmla="*/ 283 w 356"/>
                  <a:gd name="T31" fmla="*/ 364 h 458"/>
                  <a:gd name="T32" fmla="*/ 260 w 356"/>
                  <a:gd name="T33" fmla="*/ 375 h 458"/>
                  <a:gd name="T34" fmla="*/ 252 w 356"/>
                  <a:gd name="T35" fmla="*/ 387 h 458"/>
                  <a:gd name="T36" fmla="*/ 244 w 356"/>
                  <a:gd name="T37" fmla="*/ 408 h 458"/>
                  <a:gd name="T38" fmla="*/ 231 w 356"/>
                  <a:gd name="T39" fmla="*/ 431 h 458"/>
                  <a:gd name="T40" fmla="*/ 214 w 356"/>
                  <a:gd name="T41" fmla="*/ 450 h 458"/>
                  <a:gd name="T42" fmla="*/ 184 w 356"/>
                  <a:gd name="T43" fmla="*/ 458 h 458"/>
                  <a:gd name="T44" fmla="*/ 154 w 356"/>
                  <a:gd name="T45" fmla="*/ 450 h 458"/>
                  <a:gd name="T46" fmla="*/ 136 w 356"/>
                  <a:gd name="T47" fmla="*/ 425 h 458"/>
                  <a:gd name="T48" fmla="*/ 161 w 356"/>
                  <a:gd name="T49" fmla="*/ 433 h 458"/>
                  <a:gd name="T50" fmla="*/ 185 w 356"/>
                  <a:gd name="T51" fmla="*/ 433 h 458"/>
                  <a:gd name="T52" fmla="*/ 206 w 356"/>
                  <a:gd name="T53" fmla="*/ 421 h 458"/>
                  <a:gd name="T54" fmla="*/ 224 w 356"/>
                  <a:gd name="T55" fmla="*/ 400 h 458"/>
                  <a:gd name="T56" fmla="*/ 234 w 356"/>
                  <a:gd name="T57" fmla="*/ 375 h 458"/>
                  <a:gd name="T58" fmla="*/ 240 w 356"/>
                  <a:gd name="T59" fmla="*/ 351 h 458"/>
                  <a:gd name="T60" fmla="*/ 240 w 356"/>
                  <a:gd name="T61" fmla="*/ 319 h 458"/>
                  <a:gd name="T62" fmla="*/ 224 w 356"/>
                  <a:gd name="T63" fmla="*/ 258 h 458"/>
                  <a:gd name="T64" fmla="*/ 206 w 356"/>
                  <a:gd name="T65" fmla="*/ 198 h 458"/>
                  <a:gd name="T66" fmla="*/ 189 w 356"/>
                  <a:gd name="T67" fmla="*/ 155 h 458"/>
                  <a:gd name="T68" fmla="*/ 163 w 356"/>
                  <a:gd name="T69" fmla="*/ 122 h 458"/>
                  <a:gd name="T70" fmla="*/ 131 w 356"/>
                  <a:gd name="T71" fmla="*/ 97 h 458"/>
                  <a:gd name="T72" fmla="*/ 95 w 356"/>
                  <a:gd name="T73" fmla="*/ 77 h 458"/>
                  <a:gd name="T74" fmla="*/ 42 w 356"/>
                  <a:gd name="T75" fmla="*/ 59 h 458"/>
                  <a:gd name="T76" fmla="*/ 30 w 356"/>
                  <a:gd name="T77" fmla="*/ 61 h 458"/>
                  <a:gd name="T78" fmla="*/ 21 w 356"/>
                  <a:gd name="T79" fmla="*/ 69 h 458"/>
                  <a:gd name="T80" fmla="*/ 18 w 356"/>
                  <a:gd name="T81" fmla="*/ 80 h 458"/>
                  <a:gd name="T82" fmla="*/ 13 w 356"/>
                  <a:gd name="T83" fmla="*/ 88 h 458"/>
                  <a:gd name="T84" fmla="*/ 7 w 356"/>
                  <a:gd name="T85" fmla="*/ 96 h 458"/>
                  <a:gd name="T86" fmla="*/ 8 w 356"/>
                  <a:gd name="T87" fmla="*/ 121 h 458"/>
                  <a:gd name="T88" fmla="*/ 21 w 356"/>
                  <a:gd name="T89" fmla="*/ 162 h 458"/>
                  <a:gd name="T90" fmla="*/ 46 w 356"/>
                  <a:gd name="T91" fmla="*/ 205 h 458"/>
                  <a:gd name="T92" fmla="*/ 89 w 356"/>
                  <a:gd name="T93" fmla="*/ 248 h 458"/>
                  <a:gd name="T94" fmla="*/ 61 w 356"/>
                  <a:gd name="T95" fmla="*/ 235 h 458"/>
                  <a:gd name="T96" fmla="*/ 42 w 356"/>
                  <a:gd name="T97" fmla="*/ 217 h 458"/>
                  <a:gd name="T98" fmla="*/ 35 w 356"/>
                  <a:gd name="T99" fmla="*/ 202 h 458"/>
                  <a:gd name="T100" fmla="*/ 20 w 356"/>
                  <a:gd name="T101" fmla="*/ 175 h 458"/>
                  <a:gd name="T102" fmla="*/ 9 w 356"/>
                  <a:gd name="T103" fmla="*/ 146 h 458"/>
                  <a:gd name="T104" fmla="*/ 3 w 356"/>
                  <a:gd name="T105" fmla="*/ 117 h 458"/>
                  <a:gd name="T106" fmla="*/ 0 w 356"/>
                  <a:gd name="T107" fmla="*/ 85 h 458"/>
                  <a:gd name="T108" fmla="*/ 4 w 356"/>
                  <a:gd name="T109" fmla="*/ 52 h 458"/>
                  <a:gd name="T110" fmla="*/ 20 w 356"/>
                  <a:gd name="T111" fmla="*/ 29 h 458"/>
                  <a:gd name="T112" fmla="*/ 42 w 356"/>
                  <a:gd name="T113" fmla="*/ 14 h 458"/>
                  <a:gd name="T114" fmla="*/ 65 w 356"/>
                  <a:gd name="T115" fmla="*/ 0 h 458"/>
                  <a:gd name="T116" fmla="*/ 79 w 356"/>
                  <a:gd name="T117" fmla="*/ 28 h 458"/>
                  <a:gd name="T118" fmla="*/ 96 w 356"/>
                  <a:gd name="T119" fmla="*/ 53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
                  <a:gd name="T181" fmla="*/ 0 h 458"/>
                  <a:gd name="T182" fmla="*/ 356 w 356"/>
                  <a:gd name="T183" fmla="*/ 458 h 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 h="458">
                    <a:moveTo>
                      <a:pt x="111" y="68"/>
                    </a:moveTo>
                    <a:lnTo>
                      <a:pt x="125" y="76"/>
                    </a:lnTo>
                    <a:lnTo>
                      <a:pt x="140" y="85"/>
                    </a:lnTo>
                    <a:lnTo>
                      <a:pt x="154" y="94"/>
                    </a:lnTo>
                    <a:lnTo>
                      <a:pt x="169" y="104"/>
                    </a:lnTo>
                    <a:lnTo>
                      <a:pt x="183" y="113"/>
                    </a:lnTo>
                    <a:lnTo>
                      <a:pt x="198" y="121"/>
                    </a:lnTo>
                    <a:lnTo>
                      <a:pt x="213" y="126"/>
                    </a:lnTo>
                    <a:lnTo>
                      <a:pt x="229" y="130"/>
                    </a:lnTo>
                    <a:lnTo>
                      <a:pt x="227" y="142"/>
                    </a:lnTo>
                    <a:lnTo>
                      <a:pt x="227" y="154"/>
                    </a:lnTo>
                    <a:lnTo>
                      <a:pt x="229" y="166"/>
                    </a:lnTo>
                    <a:lnTo>
                      <a:pt x="230" y="176"/>
                    </a:lnTo>
                    <a:lnTo>
                      <a:pt x="233" y="187"/>
                    </a:lnTo>
                    <a:lnTo>
                      <a:pt x="238" y="196"/>
                    </a:lnTo>
                    <a:lnTo>
                      <a:pt x="244" y="204"/>
                    </a:lnTo>
                    <a:lnTo>
                      <a:pt x="252" y="212"/>
                    </a:lnTo>
                    <a:lnTo>
                      <a:pt x="259" y="217"/>
                    </a:lnTo>
                    <a:lnTo>
                      <a:pt x="267" y="221"/>
                    </a:lnTo>
                    <a:lnTo>
                      <a:pt x="275" y="225"/>
                    </a:lnTo>
                    <a:lnTo>
                      <a:pt x="283" y="229"/>
                    </a:lnTo>
                    <a:lnTo>
                      <a:pt x="291" y="233"/>
                    </a:lnTo>
                    <a:lnTo>
                      <a:pt x="297" y="239"/>
                    </a:lnTo>
                    <a:lnTo>
                      <a:pt x="299" y="243"/>
                    </a:lnTo>
                    <a:lnTo>
                      <a:pt x="301" y="247"/>
                    </a:lnTo>
                    <a:lnTo>
                      <a:pt x="302" y="252"/>
                    </a:lnTo>
                    <a:lnTo>
                      <a:pt x="302" y="257"/>
                    </a:lnTo>
                    <a:lnTo>
                      <a:pt x="307" y="268"/>
                    </a:lnTo>
                    <a:lnTo>
                      <a:pt x="312" y="277"/>
                    </a:lnTo>
                    <a:lnTo>
                      <a:pt x="317" y="284"/>
                    </a:lnTo>
                    <a:lnTo>
                      <a:pt x="324" y="290"/>
                    </a:lnTo>
                    <a:lnTo>
                      <a:pt x="332" y="297"/>
                    </a:lnTo>
                    <a:lnTo>
                      <a:pt x="339" y="302"/>
                    </a:lnTo>
                    <a:lnTo>
                      <a:pt x="347" y="307"/>
                    </a:lnTo>
                    <a:lnTo>
                      <a:pt x="356" y="313"/>
                    </a:lnTo>
                    <a:lnTo>
                      <a:pt x="349" y="317"/>
                    </a:lnTo>
                    <a:lnTo>
                      <a:pt x="342" y="323"/>
                    </a:lnTo>
                    <a:lnTo>
                      <a:pt x="337" y="330"/>
                    </a:lnTo>
                    <a:lnTo>
                      <a:pt x="332" y="339"/>
                    </a:lnTo>
                    <a:lnTo>
                      <a:pt x="328" y="346"/>
                    </a:lnTo>
                    <a:lnTo>
                      <a:pt x="322" y="354"/>
                    </a:lnTo>
                    <a:lnTo>
                      <a:pt x="319" y="356"/>
                    </a:lnTo>
                    <a:lnTo>
                      <a:pt x="315" y="359"/>
                    </a:lnTo>
                    <a:lnTo>
                      <a:pt x="312" y="360"/>
                    </a:lnTo>
                    <a:lnTo>
                      <a:pt x="308" y="362"/>
                    </a:lnTo>
                    <a:lnTo>
                      <a:pt x="300" y="362"/>
                    </a:lnTo>
                    <a:lnTo>
                      <a:pt x="291" y="363"/>
                    </a:lnTo>
                    <a:lnTo>
                      <a:pt x="283" y="364"/>
                    </a:lnTo>
                    <a:lnTo>
                      <a:pt x="274" y="366"/>
                    </a:lnTo>
                    <a:lnTo>
                      <a:pt x="267" y="370"/>
                    </a:lnTo>
                    <a:lnTo>
                      <a:pt x="260" y="375"/>
                    </a:lnTo>
                    <a:lnTo>
                      <a:pt x="256" y="378"/>
                    </a:lnTo>
                    <a:lnTo>
                      <a:pt x="254" y="382"/>
                    </a:lnTo>
                    <a:lnTo>
                      <a:pt x="252" y="387"/>
                    </a:lnTo>
                    <a:lnTo>
                      <a:pt x="251" y="392"/>
                    </a:lnTo>
                    <a:lnTo>
                      <a:pt x="247" y="400"/>
                    </a:lnTo>
                    <a:lnTo>
                      <a:pt x="244" y="408"/>
                    </a:lnTo>
                    <a:lnTo>
                      <a:pt x="240" y="416"/>
                    </a:lnTo>
                    <a:lnTo>
                      <a:pt x="236" y="424"/>
                    </a:lnTo>
                    <a:lnTo>
                      <a:pt x="231" y="431"/>
                    </a:lnTo>
                    <a:lnTo>
                      <a:pt x="225" y="437"/>
                    </a:lnTo>
                    <a:lnTo>
                      <a:pt x="219" y="444"/>
                    </a:lnTo>
                    <a:lnTo>
                      <a:pt x="214" y="450"/>
                    </a:lnTo>
                    <a:lnTo>
                      <a:pt x="204" y="456"/>
                    </a:lnTo>
                    <a:lnTo>
                      <a:pt x="194" y="458"/>
                    </a:lnTo>
                    <a:lnTo>
                      <a:pt x="184" y="458"/>
                    </a:lnTo>
                    <a:lnTo>
                      <a:pt x="173" y="457"/>
                    </a:lnTo>
                    <a:lnTo>
                      <a:pt x="163" y="454"/>
                    </a:lnTo>
                    <a:lnTo>
                      <a:pt x="154" y="450"/>
                    </a:lnTo>
                    <a:lnTo>
                      <a:pt x="144" y="445"/>
                    </a:lnTo>
                    <a:lnTo>
                      <a:pt x="136" y="438"/>
                    </a:lnTo>
                    <a:lnTo>
                      <a:pt x="136" y="425"/>
                    </a:lnTo>
                    <a:lnTo>
                      <a:pt x="144" y="429"/>
                    </a:lnTo>
                    <a:lnTo>
                      <a:pt x="153" y="432"/>
                    </a:lnTo>
                    <a:lnTo>
                      <a:pt x="161" y="433"/>
                    </a:lnTo>
                    <a:lnTo>
                      <a:pt x="169" y="434"/>
                    </a:lnTo>
                    <a:lnTo>
                      <a:pt x="177" y="433"/>
                    </a:lnTo>
                    <a:lnTo>
                      <a:pt x="185" y="433"/>
                    </a:lnTo>
                    <a:lnTo>
                      <a:pt x="193" y="431"/>
                    </a:lnTo>
                    <a:lnTo>
                      <a:pt x="200" y="428"/>
                    </a:lnTo>
                    <a:lnTo>
                      <a:pt x="206" y="421"/>
                    </a:lnTo>
                    <a:lnTo>
                      <a:pt x="213" y="415"/>
                    </a:lnTo>
                    <a:lnTo>
                      <a:pt x="218" y="408"/>
                    </a:lnTo>
                    <a:lnTo>
                      <a:pt x="224" y="400"/>
                    </a:lnTo>
                    <a:lnTo>
                      <a:pt x="230" y="392"/>
                    </a:lnTo>
                    <a:lnTo>
                      <a:pt x="233" y="384"/>
                    </a:lnTo>
                    <a:lnTo>
                      <a:pt x="234" y="375"/>
                    </a:lnTo>
                    <a:lnTo>
                      <a:pt x="236" y="364"/>
                    </a:lnTo>
                    <a:lnTo>
                      <a:pt x="238" y="362"/>
                    </a:lnTo>
                    <a:lnTo>
                      <a:pt x="240" y="351"/>
                    </a:lnTo>
                    <a:lnTo>
                      <a:pt x="240" y="340"/>
                    </a:lnTo>
                    <a:lnTo>
                      <a:pt x="240" y="330"/>
                    </a:lnTo>
                    <a:lnTo>
                      <a:pt x="240" y="319"/>
                    </a:lnTo>
                    <a:lnTo>
                      <a:pt x="237" y="299"/>
                    </a:lnTo>
                    <a:lnTo>
                      <a:pt x="231" y="278"/>
                    </a:lnTo>
                    <a:lnTo>
                      <a:pt x="224" y="258"/>
                    </a:lnTo>
                    <a:lnTo>
                      <a:pt x="217" y="239"/>
                    </a:lnTo>
                    <a:lnTo>
                      <a:pt x="211" y="217"/>
                    </a:lnTo>
                    <a:lnTo>
                      <a:pt x="206" y="198"/>
                    </a:lnTo>
                    <a:lnTo>
                      <a:pt x="201" y="183"/>
                    </a:lnTo>
                    <a:lnTo>
                      <a:pt x="196" y="168"/>
                    </a:lnTo>
                    <a:lnTo>
                      <a:pt x="189" y="155"/>
                    </a:lnTo>
                    <a:lnTo>
                      <a:pt x="181" y="143"/>
                    </a:lnTo>
                    <a:lnTo>
                      <a:pt x="173" y="133"/>
                    </a:lnTo>
                    <a:lnTo>
                      <a:pt x="163" y="122"/>
                    </a:lnTo>
                    <a:lnTo>
                      <a:pt x="154" y="113"/>
                    </a:lnTo>
                    <a:lnTo>
                      <a:pt x="142" y="105"/>
                    </a:lnTo>
                    <a:lnTo>
                      <a:pt x="131" y="97"/>
                    </a:lnTo>
                    <a:lnTo>
                      <a:pt x="119" y="89"/>
                    </a:lnTo>
                    <a:lnTo>
                      <a:pt x="106" y="82"/>
                    </a:lnTo>
                    <a:lnTo>
                      <a:pt x="95" y="77"/>
                    </a:lnTo>
                    <a:lnTo>
                      <a:pt x="69" y="67"/>
                    </a:lnTo>
                    <a:lnTo>
                      <a:pt x="45" y="57"/>
                    </a:lnTo>
                    <a:lnTo>
                      <a:pt x="42" y="59"/>
                    </a:lnTo>
                    <a:lnTo>
                      <a:pt x="38" y="59"/>
                    </a:lnTo>
                    <a:lnTo>
                      <a:pt x="34" y="60"/>
                    </a:lnTo>
                    <a:lnTo>
                      <a:pt x="30" y="61"/>
                    </a:lnTo>
                    <a:lnTo>
                      <a:pt x="27" y="63"/>
                    </a:lnTo>
                    <a:lnTo>
                      <a:pt x="24" y="65"/>
                    </a:lnTo>
                    <a:lnTo>
                      <a:pt x="21" y="69"/>
                    </a:lnTo>
                    <a:lnTo>
                      <a:pt x="19" y="74"/>
                    </a:lnTo>
                    <a:lnTo>
                      <a:pt x="18" y="77"/>
                    </a:lnTo>
                    <a:lnTo>
                      <a:pt x="18" y="80"/>
                    </a:lnTo>
                    <a:lnTo>
                      <a:pt x="16" y="82"/>
                    </a:lnTo>
                    <a:lnTo>
                      <a:pt x="15" y="85"/>
                    </a:lnTo>
                    <a:lnTo>
                      <a:pt x="13" y="88"/>
                    </a:lnTo>
                    <a:lnTo>
                      <a:pt x="12" y="90"/>
                    </a:lnTo>
                    <a:lnTo>
                      <a:pt x="9" y="93"/>
                    </a:lnTo>
                    <a:lnTo>
                      <a:pt x="7" y="96"/>
                    </a:lnTo>
                    <a:lnTo>
                      <a:pt x="7" y="104"/>
                    </a:lnTo>
                    <a:lnTo>
                      <a:pt x="7" y="113"/>
                    </a:lnTo>
                    <a:lnTo>
                      <a:pt x="8" y="121"/>
                    </a:lnTo>
                    <a:lnTo>
                      <a:pt x="9" y="130"/>
                    </a:lnTo>
                    <a:lnTo>
                      <a:pt x="14" y="146"/>
                    </a:lnTo>
                    <a:lnTo>
                      <a:pt x="21" y="162"/>
                    </a:lnTo>
                    <a:lnTo>
                      <a:pt x="28" y="178"/>
                    </a:lnTo>
                    <a:lnTo>
                      <a:pt x="37" y="192"/>
                    </a:lnTo>
                    <a:lnTo>
                      <a:pt x="46" y="205"/>
                    </a:lnTo>
                    <a:lnTo>
                      <a:pt x="56" y="219"/>
                    </a:lnTo>
                    <a:lnTo>
                      <a:pt x="96" y="253"/>
                    </a:lnTo>
                    <a:lnTo>
                      <a:pt x="89" y="248"/>
                    </a:lnTo>
                    <a:lnTo>
                      <a:pt x="80" y="243"/>
                    </a:lnTo>
                    <a:lnTo>
                      <a:pt x="71" y="239"/>
                    </a:lnTo>
                    <a:lnTo>
                      <a:pt x="61" y="235"/>
                    </a:lnTo>
                    <a:lnTo>
                      <a:pt x="53" y="228"/>
                    </a:lnTo>
                    <a:lnTo>
                      <a:pt x="45" y="221"/>
                    </a:lnTo>
                    <a:lnTo>
                      <a:pt x="42" y="217"/>
                    </a:lnTo>
                    <a:lnTo>
                      <a:pt x="39" y="212"/>
                    </a:lnTo>
                    <a:lnTo>
                      <a:pt x="37" y="207"/>
                    </a:lnTo>
                    <a:lnTo>
                      <a:pt x="35" y="202"/>
                    </a:lnTo>
                    <a:lnTo>
                      <a:pt x="30" y="192"/>
                    </a:lnTo>
                    <a:lnTo>
                      <a:pt x="24" y="184"/>
                    </a:lnTo>
                    <a:lnTo>
                      <a:pt x="20" y="175"/>
                    </a:lnTo>
                    <a:lnTo>
                      <a:pt x="16" y="166"/>
                    </a:lnTo>
                    <a:lnTo>
                      <a:pt x="13" y="157"/>
                    </a:lnTo>
                    <a:lnTo>
                      <a:pt x="9" y="146"/>
                    </a:lnTo>
                    <a:lnTo>
                      <a:pt x="6" y="137"/>
                    </a:lnTo>
                    <a:lnTo>
                      <a:pt x="3" y="126"/>
                    </a:lnTo>
                    <a:lnTo>
                      <a:pt x="3" y="117"/>
                    </a:lnTo>
                    <a:lnTo>
                      <a:pt x="1" y="106"/>
                    </a:lnTo>
                    <a:lnTo>
                      <a:pt x="0" y="96"/>
                    </a:lnTo>
                    <a:lnTo>
                      <a:pt x="0" y="85"/>
                    </a:lnTo>
                    <a:lnTo>
                      <a:pt x="0" y="74"/>
                    </a:lnTo>
                    <a:lnTo>
                      <a:pt x="1" y="63"/>
                    </a:lnTo>
                    <a:lnTo>
                      <a:pt x="4" y="52"/>
                    </a:lnTo>
                    <a:lnTo>
                      <a:pt x="7" y="41"/>
                    </a:lnTo>
                    <a:lnTo>
                      <a:pt x="13" y="36"/>
                    </a:lnTo>
                    <a:lnTo>
                      <a:pt x="20" y="29"/>
                    </a:lnTo>
                    <a:lnTo>
                      <a:pt x="28" y="24"/>
                    </a:lnTo>
                    <a:lnTo>
                      <a:pt x="35" y="19"/>
                    </a:lnTo>
                    <a:lnTo>
                      <a:pt x="42" y="14"/>
                    </a:lnTo>
                    <a:lnTo>
                      <a:pt x="50" y="10"/>
                    </a:lnTo>
                    <a:lnTo>
                      <a:pt x="58" y="4"/>
                    </a:lnTo>
                    <a:lnTo>
                      <a:pt x="65" y="0"/>
                    </a:lnTo>
                    <a:lnTo>
                      <a:pt x="69" y="10"/>
                    </a:lnTo>
                    <a:lnTo>
                      <a:pt x="74" y="19"/>
                    </a:lnTo>
                    <a:lnTo>
                      <a:pt x="79" y="28"/>
                    </a:lnTo>
                    <a:lnTo>
                      <a:pt x="84" y="37"/>
                    </a:lnTo>
                    <a:lnTo>
                      <a:pt x="90" y="45"/>
                    </a:lnTo>
                    <a:lnTo>
                      <a:pt x="96" y="53"/>
                    </a:lnTo>
                    <a:lnTo>
                      <a:pt x="103" y="61"/>
                    </a:lnTo>
                    <a:lnTo>
                      <a:pt x="111" y="68"/>
                    </a:lnTo>
                    <a:close/>
                  </a:path>
                </a:pathLst>
              </a:custGeom>
              <a:solidFill>
                <a:srgbClr val="9900CC"/>
              </a:solidFill>
              <a:ln w="9525">
                <a:noFill/>
                <a:round/>
                <a:headEnd/>
                <a:tailEnd/>
              </a:ln>
            </p:spPr>
            <p:txBody>
              <a:bodyPr/>
              <a:lstStyle/>
              <a:p>
                <a:endParaRPr lang="en-US" dirty="0"/>
              </a:p>
            </p:txBody>
          </p:sp>
          <p:sp>
            <p:nvSpPr>
              <p:cNvPr id="22579" name="Freeform 51"/>
              <p:cNvSpPr>
                <a:spLocks/>
              </p:cNvSpPr>
              <p:nvPr/>
            </p:nvSpPr>
            <p:spPr bwMode="auto">
              <a:xfrm>
                <a:off x="3173413" y="3603625"/>
                <a:ext cx="225425" cy="168275"/>
              </a:xfrm>
              <a:custGeom>
                <a:avLst/>
                <a:gdLst>
                  <a:gd name="T0" fmla="*/ 88 w 142"/>
                  <a:gd name="T1" fmla="*/ 26 h 106"/>
                  <a:gd name="T2" fmla="*/ 88 w 142"/>
                  <a:gd name="T3" fmla="*/ 26 h 106"/>
                  <a:gd name="T4" fmla="*/ 88 w 142"/>
                  <a:gd name="T5" fmla="*/ 26 h 106"/>
                  <a:gd name="T6" fmla="*/ 87 w 142"/>
                  <a:gd name="T7" fmla="*/ 26 h 106"/>
                  <a:gd name="T8" fmla="*/ 87 w 142"/>
                  <a:gd name="T9" fmla="*/ 28 h 106"/>
                  <a:gd name="T10" fmla="*/ 86 w 142"/>
                  <a:gd name="T11" fmla="*/ 28 h 106"/>
                  <a:gd name="T12" fmla="*/ 86 w 142"/>
                  <a:gd name="T13" fmla="*/ 28 h 106"/>
                  <a:gd name="T14" fmla="*/ 86 w 142"/>
                  <a:gd name="T15" fmla="*/ 28 h 106"/>
                  <a:gd name="T16" fmla="*/ 86 w 142"/>
                  <a:gd name="T17" fmla="*/ 29 h 106"/>
                  <a:gd name="T18" fmla="*/ 87 w 142"/>
                  <a:gd name="T19" fmla="*/ 32 h 106"/>
                  <a:gd name="T20" fmla="*/ 90 w 142"/>
                  <a:gd name="T21" fmla="*/ 33 h 106"/>
                  <a:gd name="T22" fmla="*/ 93 w 142"/>
                  <a:gd name="T23" fmla="*/ 34 h 106"/>
                  <a:gd name="T24" fmla="*/ 95 w 142"/>
                  <a:gd name="T25" fmla="*/ 36 h 106"/>
                  <a:gd name="T26" fmla="*/ 98 w 142"/>
                  <a:gd name="T27" fmla="*/ 37 h 106"/>
                  <a:gd name="T28" fmla="*/ 101 w 142"/>
                  <a:gd name="T29" fmla="*/ 37 h 106"/>
                  <a:gd name="T30" fmla="*/ 103 w 142"/>
                  <a:gd name="T31" fmla="*/ 38 h 106"/>
                  <a:gd name="T32" fmla="*/ 105 w 142"/>
                  <a:gd name="T33" fmla="*/ 41 h 106"/>
                  <a:gd name="T34" fmla="*/ 111 w 142"/>
                  <a:gd name="T35" fmla="*/ 48 h 106"/>
                  <a:gd name="T36" fmla="*/ 117 w 142"/>
                  <a:gd name="T37" fmla="*/ 55 h 106"/>
                  <a:gd name="T38" fmla="*/ 121 w 142"/>
                  <a:gd name="T39" fmla="*/ 63 h 106"/>
                  <a:gd name="T40" fmla="*/ 127 w 142"/>
                  <a:gd name="T41" fmla="*/ 71 h 106"/>
                  <a:gd name="T42" fmla="*/ 131 w 142"/>
                  <a:gd name="T43" fmla="*/ 81 h 106"/>
                  <a:gd name="T44" fmla="*/ 135 w 142"/>
                  <a:gd name="T45" fmla="*/ 89 h 106"/>
                  <a:gd name="T46" fmla="*/ 139 w 142"/>
                  <a:gd name="T47" fmla="*/ 98 h 106"/>
                  <a:gd name="T48" fmla="*/ 142 w 142"/>
                  <a:gd name="T49" fmla="*/ 106 h 106"/>
                  <a:gd name="T50" fmla="*/ 133 w 142"/>
                  <a:gd name="T51" fmla="*/ 100 h 106"/>
                  <a:gd name="T52" fmla="*/ 125 w 142"/>
                  <a:gd name="T53" fmla="*/ 94 h 106"/>
                  <a:gd name="T54" fmla="*/ 118 w 142"/>
                  <a:gd name="T55" fmla="*/ 85 h 106"/>
                  <a:gd name="T56" fmla="*/ 111 w 142"/>
                  <a:gd name="T57" fmla="*/ 77 h 106"/>
                  <a:gd name="T58" fmla="*/ 104 w 142"/>
                  <a:gd name="T59" fmla="*/ 69 h 106"/>
                  <a:gd name="T60" fmla="*/ 96 w 142"/>
                  <a:gd name="T61" fmla="*/ 62 h 106"/>
                  <a:gd name="T62" fmla="*/ 88 w 142"/>
                  <a:gd name="T63" fmla="*/ 55 h 106"/>
                  <a:gd name="T64" fmla="*/ 78 w 142"/>
                  <a:gd name="T65" fmla="*/ 52 h 106"/>
                  <a:gd name="T66" fmla="*/ 73 w 142"/>
                  <a:gd name="T67" fmla="*/ 46 h 106"/>
                  <a:gd name="T68" fmla="*/ 67 w 142"/>
                  <a:gd name="T69" fmla="*/ 41 h 106"/>
                  <a:gd name="T70" fmla="*/ 61 w 142"/>
                  <a:gd name="T71" fmla="*/ 37 h 106"/>
                  <a:gd name="T72" fmla="*/ 56 w 142"/>
                  <a:gd name="T73" fmla="*/ 33 h 106"/>
                  <a:gd name="T74" fmla="*/ 49 w 142"/>
                  <a:gd name="T75" fmla="*/ 29 h 106"/>
                  <a:gd name="T76" fmla="*/ 43 w 142"/>
                  <a:gd name="T77" fmla="*/ 25 h 106"/>
                  <a:gd name="T78" fmla="*/ 38 w 142"/>
                  <a:gd name="T79" fmla="*/ 20 h 106"/>
                  <a:gd name="T80" fmla="*/ 33 w 142"/>
                  <a:gd name="T81" fmla="*/ 14 h 106"/>
                  <a:gd name="T82" fmla="*/ 28 w 142"/>
                  <a:gd name="T83" fmla="*/ 13 h 106"/>
                  <a:gd name="T84" fmla="*/ 25 w 142"/>
                  <a:gd name="T85" fmla="*/ 10 h 106"/>
                  <a:gd name="T86" fmla="*/ 20 w 142"/>
                  <a:gd name="T87" fmla="*/ 9 h 106"/>
                  <a:gd name="T88" fmla="*/ 16 w 142"/>
                  <a:gd name="T89" fmla="*/ 8 h 106"/>
                  <a:gd name="T90" fmla="*/ 13 w 142"/>
                  <a:gd name="T91" fmla="*/ 7 h 106"/>
                  <a:gd name="T92" fmla="*/ 8 w 142"/>
                  <a:gd name="T93" fmla="*/ 4 h 106"/>
                  <a:gd name="T94" fmla="*/ 5 w 142"/>
                  <a:gd name="T95" fmla="*/ 3 h 106"/>
                  <a:gd name="T96" fmla="*/ 0 w 142"/>
                  <a:gd name="T97" fmla="*/ 1 h 106"/>
                  <a:gd name="T98" fmla="*/ 12 w 142"/>
                  <a:gd name="T99" fmla="*/ 0 h 106"/>
                  <a:gd name="T100" fmla="*/ 23 w 142"/>
                  <a:gd name="T101" fmla="*/ 1 h 106"/>
                  <a:gd name="T102" fmla="*/ 35 w 142"/>
                  <a:gd name="T103" fmla="*/ 1 h 106"/>
                  <a:gd name="T104" fmla="*/ 48 w 142"/>
                  <a:gd name="T105" fmla="*/ 4 h 106"/>
                  <a:gd name="T106" fmla="*/ 58 w 142"/>
                  <a:gd name="T107" fmla="*/ 8 h 106"/>
                  <a:gd name="T108" fmla="*/ 70 w 142"/>
                  <a:gd name="T109" fmla="*/ 13 h 106"/>
                  <a:gd name="T110" fmla="*/ 79 w 142"/>
                  <a:gd name="T111" fmla="*/ 18 h 106"/>
                  <a:gd name="T112" fmla="*/ 88 w 142"/>
                  <a:gd name="T113" fmla="*/ 26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06"/>
                  <a:gd name="T173" fmla="*/ 142 w 142"/>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06">
                    <a:moveTo>
                      <a:pt x="88" y="26"/>
                    </a:moveTo>
                    <a:lnTo>
                      <a:pt x="88" y="26"/>
                    </a:lnTo>
                    <a:lnTo>
                      <a:pt x="87" y="26"/>
                    </a:lnTo>
                    <a:lnTo>
                      <a:pt x="87" y="28"/>
                    </a:lnTo>
                    <a:lnTo>
                      <a:pt x="86" y="28"/>
                    </a:lnTo>
                    <a:lnTo>
                      <a:pt x="86" y="29"/>
                    </a:lnTo>
                    <a:lnTo>
                      <a:pt x="87" y="32"/>
                    </a:lnTo>
                    <a:lnTo>
                      <a:pt x="90" y="33"/>
                    </a:lnTo>
                    <a:lnTo>
                      <a:pt x="93" y="34"/>
                    </a:lnTo>
                    <a:lnTo>
                      <a:pt x="95" y="36"/>
                    </a:lnTo>
                    <a:lnTo>
                      <a:pt x="98" y="37"/>
                    </a:lnTo>
                    <a:lnTo>
                      <a:pt x="101" y="37"/>
                    </a:lnTo>
                    <a:lnTo>
                      <a:pt x="103" y="38"/>
                    </a:lnTo>
                    <a:lnTo>
                      <a:pt x="105" y="41"/>
                    </a:lnTo>
                    <a:lnTo>
                      <a:pt x="111" y="48"/>
                    </a:lnTo>
                    <a:lnTo>
                      <a:pt x="117" y="55"/>
                    </a:lnTo>
                    <a:lnTo>
                      <a:pt x="121" y="63"/>
                    </a:lnTo>
                    <a:lnTo>
                      <a:pt x="127" y="71"/>
                    </a:lnTo>
                    <a:lnTo>
                      <a:pt x="131" y="81"/>
                    </a:lnTo>
                    <a:lnTo>
                      <a:pt x="135" y="89"/>
                    </a:lnTo>
                    <a:lnTo>
                      <a:pt x="139" y="98"/>
                    </a:lnTo>
                    <a:lnTo>
                      <a:pt x="142" y="106"/>
                    </a:lnTo>
                    <a:lnTo>
                      <a:pt x="133" y="100"/>
                    </a:lnTo>
                    <a:lnTo>
                      <a:pt x="125" y="94"/>
                    </a:lnTo>
                    <a:lnTo>
                      <a:pt x="118" y="85"/>
                    </a:lnTo>
                    <a:lnTo>
                      <a:pt x="111" y="77"/>
                    </a:lnTo>
                    <a:lnTo>
                      <a:pt x="104" y="69"/>
                    </a:lnTo>
                    <a:lnTo>
                      <a:pt x="96" y="62"/>
                    </a:lnTo>
                    <a:lnTo>
                      <a:pt x="88" y="55"/>
                    </a:lnTo>
                    <a:lnTo>
                      <a:pt x="78" y="52"/>
                    </a:lnTo>
                    <a:lnTo>
                      <a:pt x="73" y="46"/>
                    </a:lnTo>
                    <a:lnTo>
                      <a:pt x="67" y="41"/>
                    </a:lnTo>
                    <a:lnTo>
                      <a:pt x="61" y="37"/>
                    </a:lnTo>
                    <a:lnTo>
                      <a:pt x="56" y="33"/>
                    </a:lnTo>
                    <a:lnTo>
                      <a:pt x="49" y="29"/>
                    </a:lnTo>
                    <a:lnTo>
                      <a:pt x="43" y="25"/>
                    </a:lnTo>
                    <a:lnTo>
                      <a:pt x="38" y="20"/>
                    </a:lnTo>
                    <a:lnTo>
                      <a:pt x="33" y="14"/>
                    </a:lnTo>
                    <a:lnTo>
                      <a:pt x="28" y="13"/>
                    </a:lnTo>
                    <a:lnTo>
                      <a:pt x="25" y="10"/>
                    </a:lnTo>
                    <a:lnTo>
                      <a:pt x="20" y="9"/>
                    </a:lnTo>
                    <a:lnTo>
                      <a:pt x="16" y="8"/>
                    </a:lnTo>
                    <a:lnTo>
                      <a:pt x="13" y="7"/>
                    </a:lnTo>
                    <a:lnTo>
                      <a:pt x="8" y="4"/>
                    </a:lnTo>
                    <a:lnTo>
                      <a:pt x="5" y="3"/>
                    </a:lnTo>
                    <a:lnTo>
                      <a:pt x="0" y="1"/>
                    </a:lnTo>
                    <a:lnTo>
                      <a:pt x="12" y="0"/>
                    </a:lnTo>
                    <a:lnTo>
                      <a:pt x="23" y="1"/>
                    </a:lnTo>
                    <a:lnTo>
                      <a:pt x="35" y="1"/>
                    </a:lnTo>
                    <a:lnTo>
                      <a:pt x="48" y="4"/>
                    </a:lnTo>
                    <a:lnTo>
                      <a:pt x="58" y="8"/>
                    </a:lnTo>
                    <a:lnTo>
                      <a:pt x="70" y="13"/>
                    </a:lnTo>
                    <a:lnTo>
                      <a:pt x="79" y="18"/>
                    </a:lnTo>
                    <a:lnTo>
                      <a:pt x="88" y="26"/>
                    </a:lnTo>
                    <a:close/>
                  </a:path>
                </a:pathLst>
              </a:custGeom>
              <a:solidFill>
                <a:srgbClr val="000000"/>
              </a:solidFill>
              <a:ln w="9525">
                <a:noFill/>
                <a:round/>
                <a:headEnd/>
                <a:tailEnd/>
              </a:ln>
            </p:spPr>
            <p:txBody>
              <a:bodyPr/>
              <a:lstStyle/>
              <a:p>
                <a:endParaRPr lang="en-US" dirty="0"/>
              </a:p>
            </p:txBody>
          </p:sp>
          <p:sp>
            <p:nvSpPr>
              <p:cNvPr id="22580" name="Freeform 52"/>
              <p:cNvSpPr>
                <a:spLocks/>
              </p:cNvSpPr>
              <p:nvPr/>
            </p:nvSpPr>
            <p:spPr bwMode="auto">
              <a:xfrm>
                <a:off x="2890838" y="3611563"/>
                <a:ext cx="588963" cy="590550"/>
              </a:xfrm>
              <a:custGeom>
                <a:avLst/>
                <a:gdLst>
                  <a:gd name="T0" fmla="*/ 166 w 371"/>
                  <a:gd name="T1" fmla="*/ 13 h 372"/>
                  <a:gd name="T2" fmla="*/ 177 w 371"/>
                  <a:gd name="T3" fmla="*/ 17 h 372"/>
                  <a:gd name="T4" fmla="*/ 190 w 371"/>
                  <a:gd name="T5" fmla="*/ 21 h 372"/>
                  <a:gd name="T6" fmla="*/ 201 w 371"/>
                  <a:gd name="T7" fmla="*/ 27 h 372"/>
                  <a:gd name="T8" fmla="*/ 220 w 371"/>
                  <a:gd name="T9" fmla="*/ 41 h 372"/>
                  <a:gd name="T10" fmla="*/ 246 w 371"/>
                  <a:gd name="T11" fmla="*/ 62 h 372"/>
                  <a:gd name="T12" fmla="*/ 273 w 371"/>
                  <a:gd name="T13" fmla="*/ 84 h 372"/>
                  <a:gd name="T14" fmla="*/ 299 w 371"/>
                  <a:gd name="T15" fmla="*/ 107 h 372"/>
                  <a:gd name="T16" fmla="*/ 317 w 371"/>
                  <a:gd name="T17" fmla="*/ 123 h 372"/>
                  <a:gd name="T18" fmla="*/ 328 w 371"/>
                  <a:gd name="T19" fmla="*/ 131 h 372"/>
                  <a:gd name="T20" fmla="*/ 336 w 371"/>
                  <a:gd name="T21" fmla="*/ 142 h 372"/>
                  <a:gd name="T22" fmla="*/ 343 w 371"/>
                  <a:gd name="T23" fmla="*/ 155 h 372"/>
                  <a:gd name="T24" fmla="*/ 346 w 371"/>
                  <a:gd name="T25" fmla="*/ 171 h 372"/>
                  <a:gd name="T26" fmla="*/ 349 w 371"/>
                  <a:gd name="T27" fmla="*/ 188 h 372"/>
                  <a:gd name="T28" fmla="*/ 355 w 371"/>
                  <a:gd name="T29" fmla="*/ 205 h 372"/>
                  <a:gd name="T30" fmla="*/ 359 w 371"/>
                  <a:gd name="T31" fmla="*/ 221 h 372"/>
                  <a:gd name="T32" fmla="*/ 362 w 371"/>
                  <a:gd name="T33" fmla="*/ 241 h 372"/>
                  <a:gd name="T34" fmla="*/ 368 w 371"/>
                  <a:gd name="T35" fmla="*/ 262 h 372"/>
                  <a:gd name="T36" fmla="*/ 371 w 371"/>
                  <a:gd name="T37" fmla="*/ 283 h 372"/>
                  <a:gd name="T38" fmla="*/ 371 w 371"/>
                  <a:gd name="T39" fmla="*/ 299 h 372"/>
                  <a:gd name="T40" fmla="*/ 368 w 371"/>
                  <a:gd name="T41" fmla="*/ 310 h 372"/>
                  <a:gd name="T42" fmla="*/ 364 w 371"/>
                  <a:gd name="T43" fmla="*/ 320 h 372"/>
                  <a:gd name="T44" fmla="*/ 364 w 371"/>
                  <a:gd name="T45" fmla="*/ 330 h 372"/>
                  <a:gd name="T46" fmla="*/ 365 w 371"/>
                  <a:gd name="T47" fmla="*/ 339 h 372"/>
                  <a:gd name="T48" fmla="*/ 366 w 371"/>
                  <a:gd name="T49" fmla="*/ 348 h 372"/>
                  <a:gd name="T50" fmla="*/ 357 w 371"/>
                  <a:gd name="T51" fmla="*/ 351 h 372"/>
                  <a:gd name="T52" fmla="*/ 336 w 371"/>
                  <a:gd name="T53" fmla="*/ 351 h 372"/>
                  <a:gd name="T54" fmla="*/ 317 w 371"/>
                  <a:gd name="T55" fmla="*/ 354 h 372"/>
                  <a:gd name="T56" fmla="*/ 299 w 371"/>
                  <a:gd name="T57" fmla="*/ 364 h 372"/>
                  <a:gd name="T58" fmla="*/ 288 w 371"/>
                  <a:gd name="T59" fmla="*/ 355 h 372"/>
                  <a:gd name="T60" fmla="*/ 276 w 371"/>
                  <a:gd name="T61" fmla="*/ 322 h 372"/>
                  <a:gd name="T62" fmla="*/ 268 w 371"/>
                  <a:gd name="T63" fmla="*/ 297 h 372"/>
                  <a:gd name="T64" fmla="*/ 266 w 371"/>
                  <a:gd name="T65" fmla="*/ 279 h 372"/>
                  <a:gd name="T66" fmla="*/ 267 w 371"/>
                  <a:gd name="T67" fmla="*/ 262 h 372"/>
                  <a:gd name="T68" fmla="*/ 272 w 371"/>
                  <a:gd name="T69" fmla="*/ 245 h 372"/>
                  <a:gd name="T70" fmla="*/ 275 w 371"/>
                  <a:gd name="T71" fmla="*/ 234 h 372"/>
                  <a:gd name="T72" fmla="*/ 272 w 371"/>
                  <a:gd name="T73" fmla="*/ 233 h 372"/>
                  <a:gd name="T74" fmla="*/ 268 w 371"/>
                  <a:gd name="T75" fmla="*/ 232 h 372"/>
                  <a:gd name="T76" fmla="*/ 265 w 371"/>
                  <a:gd name="T77" fmla="*/ 233 h 372"/>
                  <a:gd name="T78" fmla="*/ 257 w 371"/>
                  <a:gd name="T79" fmla="*/ 244 h 372"/>
                  <a:gd name="T80" fmla="*/ 249 w 371"/>
                  <a:gd name="T81" fmla="*/ 274 h 372"/>
                  <a:gd name="T82" fmla="*/ 233 w 371"/>
                  <a:gd name="T83" fmla="*/ 254 h 372"/>
                  <a:gd name="T84" fmla="*/ 206 w 371"/>
                  <a:gd name="T85" fmla="*/ 229 h 372"/>
                  <a:gd name="T86" fmla="*/ 168 w 371"/>
                  <a:gd name="T87" fmla="*/ 203 h 372"/>
                  <a:gd name="T88" fmla="*/ 130 w 371"/>
                  <a:gd name="T89" fmla="*/ 174 h 372"/>
                  <a:gd name="T90" fmla="*/ 106 w 371"/>
                  <a:gd name="T91" fmla="*/ 150 h 372"/>
                  <a:gd name="T92" fmla="*/ 94 w 371"/>
                  <a:gd name="T93" fmla="*/ 142 h 372"/>
                  <a:gd name="T94" fmla="*/ 73 w 371"/>
                  <a:gd name="T95" fmla="*/ 134 h 372"/>
                  <a:gd name="T96" fmla="*/ 45 w 371"/>
                  <a:gd name="T97" fmla="*/ 127 h 372"/>
                  <a:gd name="T98" fmla="*/ 24 w 371"/>
                  <a:gd name="T99" fmla="*/ 119 h 372"/>
                  <a:gd name="T100" fmla="*/ 11 w 371"/>
                  <a:gd name="T101" fmla="*/ 111 h 372"/>
                  <a:gd name="T102" fmla="*/ 0 w 371"/>
                  <a:gd name="T103" fmla="*/ 106 h 372"/>
                  <a:gd name="T104" fmla="*/ 20 w 371"/>
                  <a:gd name="T105" fmla="*/ 70 h 372"/>
                  <a:gd name="T106" fmla="*/ 48 w 371"/>
                  <a:gd name="T107" fmla="*/ 36 h 372"/>
                  <a:gd name="T108" fmla="*/ 63 w 371"/>
                  <a:gd name="T109" fmla="*/ 21 h 372"/>
                  <a:gd name="T110" fmla="*/ 80 w 371"/>
                  <a:gd name="T111" fmla="*/ 9 h 372"/>
                  <a:gd name="T112" fmla="*/ 98 w 371"/>
                  <a:gd name="T113" fmla="*/ 3 h 372"/>
                  <a:gd name="T114" fmla="*/ 117 w 371"/>
                  <a:gd name="T115" fmla="*/ 0 h 372"/>
                  <a:gd name="T116" fmla="*/ 128 w 371"/>
                  <a:gd name="T117" fmla="*/ 4 h 372"/>
                  <a:gd name="T118" fmla="*/ 138 w 371"/>
                  <a:gd name="T119" fmla="*/ 11 h 372"/>
                  <a:gd name="T120" fmla="*/ 148 w 371"/>
                  <a:gd name="T121" fmla="*/ 13 h 372"/>
                  <a:gd name="T122" fmla="*/ 159 w 371"/>
                  <a:gd name="T123" fmla="*/ 12 h 3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
                  <a:gd name="T187" fmla="*/ 0 h 372"/>
                  <a:gd name="T188" fmla="*/ 371 w 371"/>
                  <a:gd name="T189" fmla="*/ 372 h 3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 h="372">
                    <a:moveTo>
                      <a:pt x="159" y="12"/>
                    </a:moveTo>
                    <a:lnTo>
                      <a:pt x="166" y="13"/>
                    </a:lnTo>
                    <a:lnTo>
                      <a:pt x="171" y="15"/>
                    </a:lnTo>
                    <a:lnTo>
                      <a:pt x="177" y="17"/>
                    </a:lnTo>
                    <a:lnTo>
                      <a:pt x="184" y="20"/>
                    </a:lnTo>
                    <a:lnTo>
                      <a:pt x="190" y="21"/>
                    </a:lnTo>
                    <a:lnTo>
                      <a:pt x="196" y="24"/>
                    </a:lnTo>
                    <a:lnTo>
                      <a:pt x="201" y="27"/>
                    </a:lnTo>
                    <a:lnTo>
                      <a:pt x="208" y="29"/>
                    </a:lnTo>
                    <a:lnTo>
                      <a:pt x="220" y="41"/>
                    </a:lnTo>
                    <a:lnTo>
                      <a:pt x="233" y="52"/>
                    </a:lnTo>
                    <a:lnTo>
                      <a:pt x="246" y="62"/>
                    </a:lnTo>
                    <a:lnTo>
                      <a:pt x="260" y="73"/>
                    </a:lnTo>
                    <a:lnTo>
                      <a:pt x="273" y="84"/>
                    </a:lnTo>
                    <a:lnTo>
                      <a:pt x="287" y="94"/>
                    </a:lnTo>
                    <a:lnTo>
                      <a:pt x="299" y="107"/>
                    </a:lnTo>
                    <a:lnTo>
                      <a:pt x="311" y="121"/>
                    </a:lnTo>
                    <a:lnTo>
                      <a:pt x="317" y="123"/>
                    </a:lnTo>
                    <a:lnTo>
                      <a:pt x="323" y="126"/>
                    </a:lnTo>
                    <a:lnTo>
                      <a:pt x="328" y="131"/>
                    </a:lnTo>
                    <a:lnTo>
                      <a:pt x="333" y="137"/>
                    </a:lnTo>
                    <a:lnTo>
                      <a:pt x="336" y="142"/>
                    </a:lnTo>
                    <a:lnTo>
                      <a:pt x="340" y="148"/>
                    </a:lnTo>
                    <a:lnTo>
                      <a:pt x="343" y="155"/>
                    </a:lnTo>
                    <a:lnTo>
                      <a:pt x="346" y="162"/>
                    </a:lnTo>
                    <a:lnTo>
                      <a:pt x="346" y="171"/>
                    </a:lnTo>
                    <a:lnTo>
                      <a:pt x="347" y="180"/>
                    </a:lnTo>
                    <a:lnTo>
                      <a:pt x="349" y="188"/>
                    </a:lnTo>
                    <a:lnTo>
                      <a:pt x="351" y="196"/>
                    </a:lnTo>
                    <a:lnTo>
                      <a:pt x="355" y="205"/>
                    </a:lnTo>
                    <a:lnTo>
                      <a:pt x="357" y="213"/>
                    </a:lnTo>
                    <a:lnTo>
                      <a:pt x="359" y="221"/>
                    </a:lnTo>
                    <a:lnTo>
                      <a:pt x="361" y="229"/>
                    </a:lnTo>
                    <a:lnTo>
                      <a:pt x="362" y="241"/>
                    </a:lnTo>
                    <a:lnTo>
                      <a:pt x="364" y="252"/>
                    </a:lnTo>
                    <a:lnTo>
                      <a:pt x="368" y="262"/>
                    </a:lnTo>
                    <a:lnTo>
                      <a:pt x="370" y="273"/>
                    </a:lnTo>
                    <a:lnTo>
                      <a:pt x="371" y="283"/>
                    </a:lnTo>
                    <a:lnTo>
                      <a:pt x="371" y="294"/>
                    </a:lnTo>
                    <a:lnTo>
                      <a:pt x="371" y="299"/>
                    </a:lnTo>
                    <a:lnTo>
                      <a:pt x="370" y="305"/>
                    </a:lnTo>
                    <a:lnTo>
                      <a:pt x="368" y="310"/>
                    </a:lnTo>
                    <a:lnTo>
                      <a:pt x="365" y="315"/>
                    </a:lnTo>
                    <a:lnTo>
                      <a:pt x="364" y="320"/>
                    </a:lnTo>
                    <a:lnTo>
                      <a:pt x="364" y="324"/>
                    </a:lnTo>
                    <a:lnTo>
                      <a:pt x="364" y="330"/>
                    </a:lnTo>
                    <a:lnTo>
                      <a:pt x="364" y="334"/>
                    </a:lnTo>
                    <a:lnTo>
                      <a:pt x="365" y="339"/>
                    </a:lnTo>
                    <a:lnTo>
                      <a:pt x="365" y="343"/>
                    </a:lnTo>
                    <a:lnTo>
                      <a:pt x="366" y="348"/>
                    </a:lnTo>
                    <a:lnTo>
                      <a:pt x="366" y="352"/>
                    </a:lnTo>
                    <a:lnTo>
                      <a:pt x="357" y="351"/>
                    </a:lnTo>
                    <a:lnTo>
                      <a:pt x="347" y="351"/>
                    </a:lnTo>
                    <a:lnTo>
                      <a:pt x="336" y="351"/>
                    </a:lnTo>
                    <a:lnTo>
                      <a:pt x="327" y="351"/>
                    </a:lnTo>
                    <a:lnTo>
                      <a:pt x="317" y="354"/>
                    </a:lnTo>
                    <a:lnTo>
                      <a:pt x="308" y="358"/>
                    </a:lnTo>
                    <a:lnTo>
                      <a:pt x="299" y="364"/>
                    </a:lnTo>
                    <a:lnTo>
                      <a:pt x="291" y="372"/>
                    </a:lnTo>
                    <a:lnTo>
                      <a:pt x="288" y="355"/>
                    </a:lnTo>
                    <a:lnTo>
                      <a:pt x="282" y="339"/>
                    </a:lnTo>
                    <a:lnTo>
                      <a:pt x="276" y="322"/>
                    </a:lnTo>
                    <a:lnTo>
                      <a:pt x="271" y="305"/>
                    </a:lnTo>
                    <a:lnTo>
                      <a:pt x="268" y="297"/>
                    </a:lnTo>
                    <a:lnTo>
                      <a:pt x="267" y="287"/>
                    </a:lnTo>
                    <a:lnTo>
                      <a:pt x="266" y="279"/>
                    </a:lnTo>
                    <a:lnTo>
                      <a:pt x="266" y="272"/>
                    </a:lnTo>
                    <a:lnTo>
                      <a:pt x="267" y="262"/>
                    </a:lnTo>
                    <a:lnTo>
                      <a:pt x="269" y="253"/>
                    </a:lnTo>
                    <a:lnTo>
                      <a:pt x="272" y="245"/>
                    </a:lnTo>
                    <a:lnTo>
                      <a:pt x="276" y="236"/>
                    </a:lnTo>
                    <a:lnTo>
                      <a:pt x="275" y="234"/>
                    </a:lnTo>
                    <a:lnTo>
                      <a:pt x="274" y="233"/>
                    </a:lnTo>
                    <a:lnTo>
                      <a:pt x="272" y="233"/>
                    </a:lnTo>
                    <a:lnTo>
                      <a:pt x="271" y="232"/>
                    </a:lnTo>
                    <a:lnTo>
                      <a:pt x="268" y="232"/>
                    </a:lnTo>
                    <a:lnTo>
                      <a:pt x="267" y="232"/>
                    </a:lnTo>
                    <a:lnTo>
                      <a:pt x="265" y="233"/>
                    </a:lnTo>
                    <a:lnTo>
                      <a:pt x="264" y="233"/>
                    </a:lnTo>
                    <a:lnTo>
                      <a:pt x="257" y="244"/>
                    </a:lnTo>
                    <a:lnTo>
                      <a:pt x="257" y="285"/>
                    </a:lnTo>
                    <a:lnTo>
                      <a:pt x="249" y="274"/>
                    </a:lnTo>
                    <a:lnTo>
                      <a:pt x="242" y="264"/>
                    </a:lnTo>
                    <a:lnTo>
                      <a:pt x="233" y="254"/>
                    </a:lnTo>
                    <a:lnTo>
                      <a:pt x="224" y="245"/>
                    </a:lnTo>
                    <a:lnTo>
                      <a:pt x="206" y="229"/>
                    </a:lnTo>
                    <a:lnTo>
                      <a:pt x="188" y="216"/>
                    </a:lnTo>
                    <a:lnTo>
                      <a:pt x="168" y="203"/>
                    </a:lnTo>
                    <a:lnTo>
                      <a:pt x="148" y="188"/>
                    </a:lnTo>
                    <a:lnTo>
                      <a:pt x="130" y="174"/>
                    </a:lnTo>
                    <a:lnTo>
                      <a:pt x="111" y="155"/>
                    </a:lnTo>
                    <a:lnTo>
                      <a:pt x="106" y="150"/>
                    </a:lnTo>
                    <a:lnTo>
                      <a:pt x="100" y="146"/>
                    </a:lnTo>
                    <a:lnTo>
                      <a:pt x="94" y="142"/>
                    </a:lnTo>
                    <a:lnTo>
                      <a:pt x="87" y="138"/>
                    </a:lnTo>
                    <a:lnTo>
                      <a:pt x="73" y="134"/>
                    </a:lnTo>
                    <a:lnTo>
                      <a:pt x="60" y="130"/>
                    </a:lnTo>
                    <a:lnTo>
                      <a:pt x="45" y="127"/>
                    </a:lnTo>
                    <a:lnTo>
                      <a:pt x="31" y="122"/>
                    </a:lnTo>
                    <a:lnTo>
                      <a:pt x="24" y="119"/>
                    </a:lnTo>
                    <a:lnTo>
                      <a:pt x="18" y="115"/>
                    </a:lnTo>
                    <a:lnTo>
                      <a:pt x="11" y="111"/>
                    </a:lnTo>
                    <a:lnTo>
                      <a:pt x="5" y="106"/>
                    </a:lnTo>
                    <a:lnTo>
                      <a:pt x="0" y="106"/>
                    </a:lnTo>
                    <a:lnTo>
                      <a:pt x="9" y="89"/>
                    </a:lnTo>
                    <a:lnTo>
                      <a:pt x="20" y="70"/>
                    </a:lnTo>
                    <a:lnTo>
                      <a:pt x="33" y="52"/>
                    </a:lnTo>
                    <a:lnTo>
                      <a:pt x="48" y="36"/>
                    </a:lnTo>
                    <a:lnTo>
                      <a:pt x="55" y="28"/>
                    </a:lnTo>
                    <a:lnTo>
                      <a:pt x="63" y="21"/>
                    </a:lnTo>
                    <a:lnTo>
                      <a:pt x="71" y="15"/>
                    </a:lnTo>
                    <a:lnTo>
                      <a:pt x="80" y="9"/>
                    </a:lnTo>
                    <a:lnTo>
                      <a:pt x="88" y="5"/>
                    </a:lnTo>
                    <a:lnTo>
                      <a:pt x="98" y="3"/>
                    </a:lnTo>
                    <a:lnTo>
                      <a:pt x="107" y="0"/>
                    </a:lnTo>
                    <a:lnTo>
                      <a:pt x="117" y="0"/>
                    </a:lnTo>
                    <a:lnTo>
                      <a:pt x="122" y="2"/>
                    </a:lnTo>
                    <a:lnTo>
                      <a:pt x="128" y="4"/>
                    </a:lnTo>
                    <a:lnTo>
                      <a:pt x="132" y="7"/>
                    </a:lnTo>
                    <a:lnTo>
                      <a:pt x="138" y="11"/>
                    </a:lnTo>
                    <a:lnTo>
                      <a:pt x="143" y="12"/>
                    </a:lnTo>
                    <a:lnTo>
                      <a:pt x="148" y="13"/>
                    </a:lnTo>
                    <a:lnTo>
                      <a:pt x="153" y="13"/>
                    </a:lnTo>
                    <a:lnTo>
                      <a:pt x="159" y="12"/>
                    </a:lnTo>
                    <a:close/>
                  </a:path>
                </a:pathLst>
              </a:custGeom>
              <a:solidFill>
                <a:srgbClr val="FFA6AB"/>
              </a:solidFill>
              <a:ln w="9525">
                <a:noFill/>
                <a:round/>
                <a:headEnd/>
                <a:tailEnd/>
              </a:ln>
            </p:spPr>
            <p:txBody>
              <a:bodyPr/>
              <a:lstStyle/>
              <a:p>
                <a:endParaRPr lang="en-US" dirty="0"/>
              </a:p>
            </p:txBody>
          </p:sp>
          <p:sp>
            <p:nvSpPr>
              <p:cNvPr id="22581" name="Freeform 53"/>
              <p:cNvSpPr>
                <a:spLocks/>
              </p:cNvSpPr>
              <p:nvPr/>
            </p:nvSpPr>
            <p:spPr bwMode="auto">
              <a:xfrm>
                <a:off x="4414838" y="3709988"/>
                <a:ext cx="179388" cy="304800"/>
              </a:xfrm>
              <a:custGeom>
                <a:avLst/>
                <a:gdLst>
                  <a:gd name="T0" fmla="*/ 113 w 113"/>
                  <a:gd name="T1" fmla="*/ 3 h 192"/>
                  <a:gd name="T2" fmla="*/ 110 w 113"/>
                  <a:gd name="T3" fmla="*/ 28 h 192"/>
                  <a:gd name="T4" fmla="*/ 104 w 113"/>
                  <a:gd name="T5" fmla="*/ 52 h 192"/>
                  <a:gd name="T6" fmla="*/ 98 w 113"/>
                  <a:gd name="T7" fmla="*/ 76 h 192"/>
                  <a:gd name="T8" fmla="*/ 92 w 113"/>
                  <a:gd name="T9" fmla="*/ 100 h 192"/>
                  <a:gd name="T10" fmla="*/ 85 w 113"/>
                  <a:gd name="T11" fmla="*/ 123 h 192"/>
                  <a:gd name="T12" fmla="*/ 77 w 113"/>
                  <a:gd name="T13" fmla="*/ 146 h 192"/>
                  <a:gd name="T14" fmla="*/ 67 w 113"/>
                  <a:gd name="T15" fmla="*/ 168 h 192"/>
                  <a:gd name="T16" fmla="*/ 58 w 113"/>
                  <a:gd name="T17" fmla="*/ 191 h 192"/>
                  <a:gd name="T18" fmla="*/ 55 w 113"/>
                  <a:gd name="T19" fmla="*/ 192 h 192"/>
                  <a:gd name="T20" fmla="*/ 52 w 113"/>
                  <a:gd name="T21" fmla="*/ 192 h 192"/>
                  <a:gd name="T22" fmla="*/ 49 w 113"/>
                  <a:gd name="T23" fmla="*/ 190 h 192"/>
                  <a:gd name="T24" fmla="*/ 47 w 113"/>
                  <a:gd name="T25" fmla="*/ 187 h 192"/>
                  <a:gd name="T26" fmla="*/ 44 w 113"/>
                  <a:gd name="T27" fmla="*/ 184 h 192"/>
                  <a:gd name="T28" fmla="*/ 41 w 113"/>
                  <a:gd name="T29" fmla="*/ 182 h 192"/>
                  <a:gd name="T30" fmla="*/ 37 w 113"/>
                  <a:gd name="T31" fmla="*/ 179 h 192"/>
                  <a:gd name="T32" fmla="*/ 35 w 113"/>
                  <a:gd name="T33" fmla="*/ 176 h 192"/>
                  <a:gd name="T34" fmla="*/ 28 w 113"/>
                  <a:gd name="T35" fmla="*/ 171 h 192"/>
                  <a:gd name="T36" fmla="*/ 23 w 113"/>
                  <a:gd name="T37" fmla="*/ 163 h 192"/>
                  <a:gd name="T38" fmla="*/ 18 w 113"/>
                  <a:gd name="T39" fmla="*/ 157 h 192"/>
                  <a:gd name="T40" fmla="*/ 14 w 113"/>
                  <a:gd name="T41" fmla="*/ 149 h 192"/>
                  <a:gd name="T42" fmla="*/ 11 w 113"/>
                  <a:gd name="T43" fmla="*/ 142 h 192"/>
                  <a:gd name="T44" fmla="*/ 7 w 113"/>
                  <a:gd name="T45" fmla="*/ 133 h 192"/>
                  <a:gd name="T46" fmla="*/ 5 w 113"/>
                  <a:gd name="T47" fmla="*/ 125 h 192"/>
                  <a:gd name="T48" fmla="*/ 3 w 113"/>
                  <a:gd name="T49" fmla="*/ 117 h 192"/>
                  <a:gd name="T50" fmla="*/ 0 w 113"/>
                  <a:gd name="T51" fmla="*/ 98 h 192"/>
                  <a:gd name="T52" fmla="*/ 0 w 113"/>
                  <a:gd name="T53" fmla="*/ 81 h 192"/>
                  <a:gd name="T54" fmla="*/ 2 w 113"/>
                  <a:gd name="T55" fmla="*/ 63 h 192"/>
                  <a:gd name="T56" fmla="*/ 5 w 113"/>
                  <a:gd name="T57" fmla="*/ 45 h 192"/>
                  <a:gd name="T58" fmla="*/ 11 w 113"/>
                  <a:gd name="T59" fmla="*/ 37 h 192"/>
                  <a:gd name="T60" fmla="*/ 17 w 113"/>
                  <a:gd name="T61" fmla="*/ 31 h 192"/>
                  <a:gd name="T62" fmla="*/ 22 w 113"/>
                  <a:gd name="T63" fmla="*/ 24 h 192"/>
                  <a:gd name="T64" fmla="*/ 28 w 113"/>
                  <a:gd name="T65" fmla="*/ 18 h 192"/>
                  <a:gd name="T66" fmla="*/ 35 w 113"/>
                  <a:gd name="T67" fmla="*/ 12 h 192"/>
                  <a:gd name="T68" fmla="*/ 42 w 113"/>
                  <a:gd name="T69" fmla="*/ 8 h 192"/>
                  <a:gd name="T70" fmla="*/ 50 w 113"/>
                  <a:gd name="T71" fmla="*/ 4 h 192"/>
                  <a:gd name="T72" fmla="*/ 58 w 113"/>
                  <a:gd name="T73" fmla="*/ 2 h 192"/>
                  <a:gd name="T74" fmla="*/ 65 w 113"/>
                  <a:gd name="T75" fmla="*/ 2 h 192"/>
                  <a:gd name="T76" fmla="*/ 71 w 113"/>
                  <a:gd name="T77" fmla="*/ 2 h 192"/>
                  <a:gd name="T78" fmla="*/ 78 w 113"/>
                  <a:gd name="T79" fmla="*/ 2 h 192"/>
                  <a:gd name="T80" fmla="*/ 86 w 113"/>
                  <a:gd name="T81" fmla="*/ 0 h 192"/>
                  <a:gd name="T82" fmla="*/ 93 w 113"/>
                  <a:gd name="T83" fmla="*/ 0 h 192"/>
                  <a:gd name="T84" fmla="*/ 100 w 113"/>
                  <a:gd name="T85" fmla="*/ 0 h 192"/>
                  <a:gd name="T86" fmla="*/ 107 w 113"/>
                  <a:gd name="T87" fmla="*/ 2 h 192"/>
                  <a:gd name="T88" fmla="*/ 113 w 113"/>
                  <a:gd name="T89" fmla="*/ 3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192"/>
                  <a:gd name="T137" fmla="*/ 113 w 113"/>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192">
                    <a:moveTo>
                      <a:pt x="113" y="3"/>
                    </a:moveTo>
                    <a:lnTo>
                      <a:pt x="110" y="28"/>
                    </a:lnTo>
                    <a:lnTo>
                      <a:pt x="104" y="52"/>
                    </a:lnTo>
                    <a:lnTo>
                      <a:pt x="98" y="76"/>
                    </a:lnTo>
                    <a:lnTo>
                      <a:pt x="92" y="100"/>
                    </a:lnTo>
                    <a:lnTo>
                      <a:pt x="85" y="123"/>
                    </a:lnTo>
                    <a:lnTo>
                      <a:pt x="77" y="146"/>
                    </a:lnTo>
                    <a:lnTo>
                      <a:pt x="67" y="168"/>
                    </a:lnTo>
                    <a:lnTo>
                      <a:pt x="58" y="191"/>
                    </a:lnTo>
                    <a:lnTo>
                      <a:pt x="55" y="192"/>
                    </a:lnTo>
                    <a:lnTo>
                      <a:pt x="52" y="192"/>
                    </a:lnTo>
                    <a:lnTo>
                      <a:pt x="49" y="190"/>
                    </a:lnTo>
                    <a:lnTo>
                      <a:pt x="47" y="187"/>
                    </a:lnTo>
                    <a:lnTo>
                      <a:pt x="44" y="184"/>
                    </a:lnTo>
                    <a:lnTo>
                      <a:pt x="41" y="182"/>
                    </a:lnTo>
                    <a:lnTo>
                      <a:pt x="37" y="179"/>
                    </a:lnTo>
                    <a:lnTo>
                      <a:pt x="35" y="176"/>
                    </a:lnTo>
                    <a:lnTo>
                      <a:pt x="28" y="171"/>
                    </a:lnTo>
                    <a:lnTo>
                      <a:pt x="23" y="163"/>
                    </a:lnTo>
                    <a:lnTo>
                      <a:pt x="18" y="157"/>
                    </a:lnTo>
                    <a:lnTo>
                      <a:pt x="14" y="149"/>
                    </a:lnTo>
                    <a:lnTo>
                      <a:pt x="11" y="142"/>
                    </a:lnTo>
                    <a:lnTo>
                      <a:pt x="7" y="133"/>
                    </a:lnTo>
                    <a:lnTo>
                      <a:pt x="5" y="125"/>
                    </a:lnTo>
                    <a:lnTo>
                      <a:pt x="3" y="117"/>
                    </a:lnTo>
                    <a:lnTo>
                      <a:pt x="0" y="98"/>
                    </a:lnTo>
                    <a:lnTo>
                      <a:pt x="0" y="81"/>
                    </a:lnTo>
                    <a:lnTo>
                      <a:pt x="2" y="63"/>
                    </a:lnTo>
                    <a:lnTo>
                      <a:pt x="5" y="45"/>
                    </a:lnTo>
                    <a:lnTo>
                      <a:pt x="11" y="37"/>
                    </a:lnTo>
                    <a:lnTo>
                      <a:pt x="17" y="31"/>
                    </a:lnTo>
                    <a:lnTo>
                      <a:pt x="22" y="24"/>
                    </a:lnTo>
                    <a:lnTo>
                      <a:pt x="28" y="18"/>
                    </a:lnTo>
                    <a:lnTo>
                      <a:pt x="35" y="12"/>
                    </a:lnTo>
                    <a:lnTo>
                      <a:pt x="42" y="8"/>
                    </a:lnTo>
                    <a:lnTo>
                      <a:pt x="50" y="4"/>
                    </a:lnTo>
                    <a:lnTo>
                      <a:pt x="58" y="2"/>
                    </a:lnTo>
                    <a:lnTo>
                      <a:pt x="65" y="2"/>
                    </a:lnTo>
                    <a:lnTo>
                      <a:pt x="71" y="2"/>
                    </a:lnTo>
                    <a:lnTo>
                      <a:pt x="78" y="2"/>
                    </a:lnTo>
                    <a:lnTo>
                      <a:pt x="86" y="0"/>
                    </a:lnTo>
                    <a:lnTo>
                      <a:pt x="93" y="0"/>
                    </a:lnTo>
                    <a:lnTo>
                      <a:pt x="100" y="0"/>
                    </a:lnTo>
                    <a:lnTo>
                      <a:pt x="107" y="2"/>
                    </a:lnTo>
                    <a:lnTo>
                      <a:pt x="113" y="3"/>
                    </a:lnTo>
                    <a:close/>
                  </a:path>
                </a:pathLst>
              </a:custGeom>
              <a:solidFill>
                <a:srgbClr val="000000"/>
              </a:solidFill>
              <a:ln w="9525">
                <a:noFill/>
                <a:round/>
                <a:headEnd/>
                <a:tailEnd/>
              </a:ln>
            </p:spPr>
            <p:txBody>
              <a:bodyPr/>
              <a:lstStyle/>
              <a:p>
                <a:endParaRPr lang="en-US" dirty="0"/>
              </a:p>
            </p:txBody>
          </p:sp>
          <p:sp>
            <p:nvSpPr>
              <p:cNvPr id="22582" name="Freeform 54"/>
              <p:cNvSpPr>
                <a:spLocks/>
              </p:cNvSpPr>
              <p:nvPr/>
            </p:nvSpPr>
            <p:spPr bwMode="auto">
              <a:xfrm>
                <a:off x="4521201" y="3729038"/>
                <a:ext cx="223838" cy="465137"/>
              </a:xfrm>
              <a:custGeom>
                <a:avLst/>
                <a:gdLst>
                  <a:gd name="T0" fmla="*/ 141 w 141"/>
                  <a:gd name="T1" fmla="*/ 37 h 293"/>
                  <a:gd name="T2" fmla="*/ 141 w 141"/>
                  <a:gd name="T3" fmla="*/ 53 h 293"/>
                  <a:gd name="T4" fmla="*/ 141 w 141"/>
                  <a:gd name="T5" fmla="*/ 68 h 293"/>
                  <a:gd name="T6" fmla="*/ 139 w 141"/>
                  <a:gd name="T7" fmla="*/ 81 h 293"/>
                  <a:gd name="T8" fmla="*/ 136 w 141"/>
                  <a:gd name="T9" fmla="*/ 94 h 293"/>
                  <a:gd name="T10" fmla="*/ 133 w 141"/>
                  <a:gd name="T11" fmla="*/ 108 h 293"/>
                  <a:gd name="T12" fmla="*/ 128 w 141"/>
                  <a:gd name="T13" fmla="*/ 121 h 293"/>
                  <a:gd name="T14" fmla="*/ 124 w 141"/>
                  <a:gd name="T15" fmla="*/ 133 h 293"/>
                  <a:gd name="T16" fmla="*/ 118 w 141"/>
                  <a:gd name="T17" fmla="*/ 145 h 293"/>
                  <a:gd name="T18" fmla="*/ 106 w 141"/>
                  <a:gd name="T19" fmla="*/ 168 h 293"/>
                  <a:gd name="T20" fmla="*/ 95 w 141"/>
                  <a:gd name="T21" fmla="*/ 192 h 293"/>
                  <a:gd name="T22" fmla="*/ 83 w 141"/>
                  <a:gd name="T23" fmla="*/ 216 h 293"/>
                  <a:gd name="T24" fmla="*/ 73 w 141"/>
                  <a:gd name="T25" fmla="*/ 240 h 293"/>
                  <a:gd name="T26" fmla="*/ 71 w 141"/>
                  <a:gd name="T27" fmla="*/ 246 h 293"/>
                  <a:gd name="T28" fmla="*/ 70 w 141"/>
                  <a:gd name="T29" fmla="*/ 253 h 293"/>
                  <a:gd name="T30" fmla="*/ 67 w 141"/>
                  <a:gd name="T31" fmla="*/ 260 h 293"/>
                  <a:gd name="T32" fmla="*/ 66 w 141"/>
                  <a:gd name="T33" fmla="*/ 266 h 293"/>
                  <a:gd name="T34" fmla="*/ 65 w 141"/>
                  <a:gd name="T35" fmla="*/ 273 h 293"/>
                  <a:gd name="T36" fmla="*/ 64 w 141"/>
                  <a:gd name="T37" fmla="*/ 280 h 293"/>
                  <a:gd name="T38" fmla="*/ 63 w 141"/>
                  <a:gd name="T39" fmla="*/ 286 h 293"/>
                  <a:gd name="T40" fmla="*/ 63 w 141"/>
                  <a:gd name="T41" fmla="*/ 293 h 293"/>
                  <a:gd name="T42" fmla="*/ 57 w 141"/>
                  <a:gd name="T43" fmla="*/ 281 h 293"/>
                  <a:gd name="T44" fmla="*/ 51 w 141"/>
                  <a:gd name="T45" fmla="*/ 270 h 293"/>
                  <a:gd name="T46" fmla="*/ 45 w 141"/>
                  <a:gd name="T47" fmla="*/ 258 h 293"/>
                  <a:gd name="T48" fmla="*/ 38 w 141"/>
                  <a:gd name="T49" fmla="*/ 248 h 293"/>
                  <a:gd name="T50" fmla="*/ 30 w 141"/>
                  <a:gd name="T51" fmla="*/ 239 h 293"/>
                  <a:gd name="T52" fmla="*/ 22 w 141"/>
                  <a:gd name="T53" fmla="*/ 231 h 293"/>
                  <a:gd name="T54" fmla="*/ 12 w 141"/>
                  <a:gd name="T55" fmla="*/ 223 h 293"/>
                  <a:gd name="T56" fmla="*/ 0 w 141"/>
                  <a:gd name="T57" fmla="*/ 217 h 293"/>
                  <a:gd name="T58" fmla="*/ 3 w 141"/>
                  <a:gd name="T59" fmla="*/ 204 h 293"/>
                  <a:gd name="T60" fmla="*/ 5 w 141"/>
                  <a:gd name="T61" fmla="*/ 191 h 293"/>
                  <a:gd name="T62" fmla="*/ 7 w 141"/>
                  <a:gd name="T63" fmla="*/ 179 h 293"/>
                  <a:gd name="T64" fmla="*/ 11 w 141"/>
                  <a:gd name="T65" fmla="*/ 167 h 293"/>
                  <a:gd name="T66" fmla="*/ 20 w 141"/>
                  <a:gd name="T67" fmla="*/ 143 h 293"/>
                  <a:gd name="T68" fmla="*/ 29 w 141"/>
                  <a:gd name="T69" fmla="*/ 119 h 293"/>
                  <a:gd name="T70" fmla="*/ 38 w 141"/>
                  <a:gd name="T71" fmla="*/ 97 h 293"/>
                  <a:gd name="T72" fmla="*/ 48 w 141"/>
                  <a:gd name="T73" fmla="*/ 73 h 293"/>
                  <a:gd name="T74" fmla="*/ 52 w 141"/>
                  <a:gd name="T75" fmla="*/ 60 h 293"/>
                  <a:gd name="T76" fmla="*/ 55 w 141"/>
                  <a:gd name="T77" fmla="*/ 48 h 293"/>
                  <a:gd name="T78" fmla="*/ 58 w 141"/>
                  <a:gd name="T79" fmla="*/ 35 h 293"/>
                  <a:gd name="T80" fmla="*/ 59 w 141"/>
                  <a:gd name="T81" fmla="*/ 21 h 293"/>
                  <a:gd name="T82" fmla="*/ 60 w 141"/>
                  <a:gd name="T83" fmla="*/ 19 h 293"/>
                  <a:gd name="T84" fmla="*/ 61 w 141"/>
                  <a:gd name="T85" fmla="*/ 16 h 293"/>
                  <a:gd name="T86" fmla="*/ 63 w 141"/>
                  <a:gd name="T87" fmla="*/ 14 h 293"/>
                  <a:gd name="T88" fmla="*/ 65 w 141"/>
                  <a:gd name="T89" fmla="*/ 11 h 293"/>
                  <a:gd name="T90" fmla="*/ 66 w 141"/>
                  <a:gd name="T91" fmla="*/ 8 h 293"/>
                  <a:gd name="T92" fmla="*/ 68 w 141"/>
                  <a:gd name="T93" fmla="*/ 6 h 293"/>
                  <a:gd name="T94" fmla="*/ 68 w 141"/>
                  <a:gd name="T95" fmla="*/ 3 h 293"/>
                  <a:gd name="T96" fmla="*/ 68 w 141"/>
                  <a:gd name="T97" fmla="*/ 0 h 293"/>
                  <a:gd name="T98" fmla="*/ 79 w 141"/>
                  <a:gd name="T99" fmla="*/ 3 h 293"/>
                  <a:gd name="T100" fmla="*/ 88 w 141"/>
                  <a:gd name="T101" fmla="*/ 7 h 293"/>
                  <a:gd name="T102" fmla="*/ 97 w 141"/>
                  <a:gd name="T103" fmla="*/ 11 h 293"/>
                  <a:gd name="T104" fmla="*/ 106 w 141"/>
                  <a:gd name="T105" fmla="*/ 15 h 293"/>
                  <a:gd name="T106" fmla="*/ 116 w 141"/>
                  <a:gd name="T107" fmla="*/ 20 h 293"/>
                  <a:gd name="T108" fmla="*/ 124 w 141"/>
                  <a:gd name="T109" fmla="*/ 25 h 293"/>
                  <a:gd name="T110" fmla="*/ 133 w 141"/>
                  <a:gd name="T111" fmla="*/ 32 h 293"/>
                  <a:gd name="T112" fmla="*/ 141 w 141"/>
                  <a:gd name="T113" fmla="*/ 37 h 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293"/>
                  <a:gd name="T173" fmla="*/ 141 w 141"/>
                  <a:gd name="T174" fmla="*/ 293 h 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293">
                    <a:moveTo>
                      <a:pt x="141" y="37"/>
                    </a:moveTo>
                    <a:lnTo>
                      <a:pt x="141" y="53"/>
                    </a:lnTo>
                    <a:lnTo>
                      <a:pt x="141" y="68"/>
                    </a:lnTo>
                    <a:lnTo>
                      <a:pt x="139" y="81"/>
                    </a:lnTo>
                    <a:lnTo>
                      <a:pt x="136" y="94"/>
                    </a:lnTo>
                    <a:lnTo>
                      <a:pt x="133" y="108"/>
                    </a:lnTo>
                    <a:lnTo>
                      <a:pt x="128" y="121"/>
                    </a:lnTo>
                    <a:lnTo>
                      <a:pt x="124" y="133"/>
                    </a:lnTo>
                    <a:lnTo>
                      <a:pt x="118" y="145"/>
                    </a:lnTo>
                    <a:lnTo>
                      <a:pt x="106" y="168"/>
                    </a:lnTo>
                    <a:lnTo>
                      <a:pt x="95" y="192"/>
                    </a:lnTo>
                    <a:lnTo>
                      <a:pt x="83" y="216"/>
                    </a:lnTo>
                    <a:lnTo>
                      <a:pt x="73" y="240"/>
                    </a:lnTo>
                    <a:lnTo>
                      <a:pt x="71" y="246"/>
                    </a:lnTo>
                    <a:lnTo>
                      <a:pt x="70" y="253"/>
                    </a:lnTo>
                    <a:lnTo>
                      <a:pt x="67" y="260"/>
                    </a:lnTo>
                    <a:lnTo>
                      <a:pt x="66" y="266"/>
                    </a:lnTo>
                    <a:lnTo>
                      <a:pt x="65" y="273"/>
                    </a:lnTo>
                    <a:lnTo>
                      <a:pt x="64" y="280"/>
                    </a:lnTo>
                    <a:lnTo>
                      <a:pt x="63" y="286"/>
                    </a:lnTo>
                    <a:lnTo>
                      <a:pt x="63" y="293"/>
                    </a:lnTo>
                    <a:lnTo>
                      <a:pt x="57" y="281"/>
                    </a:lnTo>
                    <a:lnTo>
                      <a:pt x="51" y="270"/>
                    </a:lnTo>
                    <a:lnTo>
                      <a:pt x="45" y="258"/>
                    </a:lnTo>
                    <a:lnTo>
                      <a:pt x="38" y="248"/>
                    </a:lnTo>
                    <a:lnTo>
                      <a:pt x="30" y="239"/>
                    </a:lnTo>
                    <a:lnTo>
                      <a:pt x="22" y="231"/>
                    </a:lnTo>
                    <a:lnTo>
                      <a:pt x="12" y="223"/>
                    </a:lnTo>
                    <a:lnTo>
                      <a:pt x="0" y="217"/>
                    </a:lnTo>
                    <a:lnTo>
                      <a:pt x="3" y="204"/>
                    </a:lnTo>
                    <a:lnTo>
                      <a:pt x="5" y="191"/>
                    </a:lnTo>
                    <a:lnTo>
                      <a:pt x="7" y="179"/>
                    </a:lnTo>
                    <a:lnTo>
                      <a:pt x="11" y="167"/>
                    </a:lnTo>
                    <a:lnTo>
                      <a:pt x="20" y="143"/>
                    </a:lnTo>
                    <a:lnTo>
                      <a:pt x="29" y="119"/>
                    </a:lnTo>
                    <a:lnTo>
                      <a:pt x="38" y="97"/>
                    </a:lnTo>
                    <a:lnTo>
                      <a:pt x="48" y="73"/>
                    </a:lnTo>
                    <a:lnTo>
                      <a:pt x="52" y="60"/>
                    </a:lnTo>
                    <a:lnTo>
                      <a:pt x="55" y="48"/>
                    </a:lnTo>
                    <a:lnTo>
                      <a:pt x="58" y="35"/>
                    </a:lnTo>
                    <a:lnTo>
                      <a:pt x="59" y="21"/>
                    </a:lnTo>
                    <a:lnTo>
                      <a:pt x="60" y="19"/>
                    </a:lnTo>
                    <a:lnTo>
                      <a:pt x="61" y="16"/>
                    </a:lnTo>
                    <a:lnTo>
                      <a:pt x="63" y="14"/>
                    </a:lnTo>
                    <a:lnTo>
                      <a:pt x="65" y="11"/>
                    </a:lnTo>
                    <a:lnTo>
                      <a:pt x="66" y="8"/>
                    </a:lnTo>
                    <a:lnTo>
                      <a:pt x="68" y="6"/>
                    </a:lnTo>
                    <a:lnTo>
                      <a:pt x="68" y="3"/>
                    </a:lnTo>
                    <a:lnTo>
                      <a:pt x="68" y="0"/>
                    </a:lnTo>
                    <a:lnTo>
                      <a:pt x="79" y="3"/>
                    </a:lnTo>
                    <a:lnTo>
                      <a:pt x="88" y="7"/>
                    </a:lnTo>
                    <a:lnTo>
                      <a:pt x="97" y="11"/>
                    </a:lnTo>
                    <a:lnTo>
                      <a:pt x="106" y="15"/>
                    </a:lnTo>
                    <a:lnTo>
                      <a:pt x="116" y="20"/>
                    </a:lnTo>
                    <a:lnTo>
                      <a:pt x="124" y="25"/>
                    </a:lnTo>
                    <a:lnTo>
                      <a:pt x="133" y="32"/>
                    </a:lnTo>
                    <a:lnTo>
                      <a:pt x="141" y="37"/>
                    </a:lnTo>
                    <a:close/>
                  </a:path>
                </a:pathLst>
              </a:custGeom>
              <a:solidFill>
                <a:srgbClr val="FFC2BF"/>
              </a:solidFill>
              <a:ln w="9525">
                <a:noFill/>
                <a:round/>
                <a:headEnd/>
                <a:tailEnd/>
              </a:ln>
            </p:spPr>
            <p:txBody>
              <a:bodyPr/>
              <a:lstStyle/>
              <a:p>
                <a:endParaRPr lang="en-US" dirty="0"/>
              </a:p>
            </p:txBody>
          </p:sp>
          <p:sp>
            <p:nvSpPr>
              <p:cNvPr id="22583" name="Freeform 55"/>
              <p:cNvSpPr>
                <a:spLocks/>
              </p:cNvSpPr>
              <p:nvPr/>
            </p:nvSpPr>
            <p:spPr bwMode="auto">
              <a:xfrm>
                <a:off x="6889751" y="3895725"/>
                <a:ext cx="41275" cy="176212"/>
              </a:xfrm>
              <a:custGeom>
                <a:avLst/>
                <a:gdLst>
                  <a:gd name="T0" fmla="*/ 26 w 26"/>
                  <a:gd name="T1" fmla="*/ 46 h 111"/>
                  <a:gd name="T2" fmla="*/ 25 w 26"/>
                  <a:gd name="T3" fmla="*/ 54 h 111"/>
                  <a:gd name="T4" fmla="*/ 25 w 26"/>
                  <a:gd name="T5" fmla="*/ 63 h 111"/>
                  <a:gd name="T6" fmla="*/ 25 w 26"/>
                  <a:gd name="T7" fmla="*/ 71 h 111"/>
                  <a:gd name="T8" fmla="*/ 24 w 26"/>
                  <a:gd name="T9" fmla="*/ 81 h 111"/>
                  <a:gd name="T10" fmla="*/ 24 w 26"/>
                  <a:gd name="T11" fmla="*/ 89 h 111"/>
                  <a:gd name="T12" fmla="*/ 23 w 26"/>
                  <a:gd name="T13" fmla="*/ 98 h 111"/>
                  <a:gd name="T14" fmla="*/ 20 w 26"/>
                  <a:gd name="T15" fmla="*/ 104 h 111"/>
                  <a:gd name="T16" fmla="*/ 17 w 26"/>
                  <a:gd name="T17" fmla="*/ 111 h 111"/>
                  <a:gd name="T18" fmla="*/ 16 w 26"/>
                  <a:gd name="T19" fmla="*/ 111 h 111"/>
                  <a:gd name="T20" fmla="*/ 16 w 26"/>
                  <a:gd name="T21" fmla="*/ 111 h 111"/>
                  <a:gd name="T22" fmla="*/ 16 w 26"/>
                  <a:gd name="T23" fmla="*/ 110 h 111"/>
                  <a:gd name="T24" fmla="*/ 16 w 26"/>
                  <a:gd name="T25" fmla="*/ 110 h 111"/>
                  <a:gd name="T26" fmla="*/ 15 w 26"/>
                  <a:gd name="T27" fmla="*/ 110 h 111"/>
                  <a:gd name="T28" fmla="*/ 15 w 26"/>
                  <a:gd name="T29" fmla="*/ 110 h 111"/>
                  <a:gd name="T30" fmla="*/ 14 w 26"/>
                  <a:gd name="T31" fmla="*/ 110 h 111"/>
                  <a:gd name="T32" fmla="*/ 14 w 26"/>
                  <a:gd name="T33" fmla="*/ 110 h 111"/>
                  <a:gd name="T34" fmla="*/ 17 w 26"/>
                  <a:gd name="T35" fmla="*/ 102 h 111"/>
                  <a:gd name="T36" fmla="*/ 17 w 26"/>
                  <a:gd name="T37" fmla="*/ 90 h 111"/>
                  <a:gd name="T38" fmla="*/ 17 w 26"/>
                  <a:gd name="T39" fmla="*/ 78 h 111"/>
                  <a:gd name="T40" fmla="*/ 16 w 26"/>
                  <a:gd name="T41" fmla="*/ 66 h 111"/>
                  <a:gd name="T42" fmla="*/ 15 w 26"/>
                  <a:gd name="T43" fmla="*/ 54 h 111"/>
                  <a:gd name="T44" fmla="*/ 12 w 26"/>
                  <a:gd name="T45" fmla="*/ 42 h 111"/>
                  <a:gd name="T46" fmla="*/ 10 w 26"/>
                  <a:gd name="T47" fmla="*/ 30 h 111"/>
                  <a:gd name="T48" fmla="*/ 5 w 26"/>
                  <a:gd name="T49" fmla="*/ 18 h 111"/>
                  <a:gd name="T50" fmla="*/ 0 w 26"/>
                  <a:gd name="T51" fmla="*/ 8 h 111"/>
                  <a:gd name="T52" fmla="*/ 1 w 26"/>
                  <a:gd name="T53" fmla="*/ 5 h 111"/>
                  <a:gd name="T54" fmla="*/ 2 w 26"/>
                  <a:gd name="T55" fmla="*/ 4 h 111"/>
                  <a:gd name="T56" fmla="*/ 3 w 26"/>
                  <a:gd name="T57" fmla="*/ 1 h 111"/>
                  <a:gd name="T58" fmla="*/ 5 w 26"/>
                  <a:gd name="T59" fmla="*/ 0 h 111"/>
                  <a:gd name="T60" fmla="*/ 7 w 26"/>
                  <a:gd name="T61" fmla="*/ 0 h 111"/>
                  <a:gd name="T62" fmla="*/ 9 w 26"/>
                  <a:gd name="T63" fmla="*/ 0 h 111"/>
                  <a:gd name="T64" fmla="*/ 11 w 26"/>
                  <a:gd name="T65" fmla="*/ 0 h 111"/>
                  <a:gd name="T66" fmla="*/ 14 w 26"/>
                  <a:gd name="T67" fmla="*/ 1 h 111"/>
                  <a:gd name="T68" fmla="*/ 16 w 26"/>
                  <a:gd name="T69" fmla="*/ 6 h 111"/>
                  <a:gd name="T70" fmla="*/ 18 w 26"/>
                  <a:gd name="T71" fmla="*/ 12 h 111"/>
                  <a:gd name="T72" fmla="*/ 19 w 26"/>
                  <a:gd name="T73" fmla="*/ 18 h 111"/>
                  <a:gd name="T74" fmla="*/ 22 w 26"/>
                  <a:gd name="T75" fmla="*/ 24 h 111"/>
                  <a:gd name="T76" fmla="*/ 23 w 26"/>
                  <a:gd name="T77" fmla="*/ 29 h 111"/>
                  <a:gd name="T78" fmla="*/ 24 w 26"/>
                  <a:gd name="T79" fmla="*/ 34 h 111"/>
                  <a:gd name="T80" fmla="*/ 25 w 26"/>
                  <a:gd name="T81" fmla="*/ 41 h 111"/>
                  <a:gd name="T82" fmla="*/ 26 w 26"/>
                  <a:gd name="T83" fmla="*/ 4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111"/>
                  <a:gd name="T128" fmla="*/ 26 w 26"/>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111">
                    <a:moveTo>
                      <a:pt x="26" y="46"/>
                    </a:moveTo>
                    <a:lnTo>
                      <a:pt x="25" y="54"/>
                    </a:lnTo>
                    <a:lnTo>
                      <a:pt x="25" y="63"/>
                    </a:lnTo>
                    <a:lnTo>
                      <a:pt x="25" y="71"/>
                    </a:lnTo>
                    <a:lnTo>
                      <a:pt x="24" y="81"/>
                    </a:lnTo>
                    <a:lnTo>
                      <a:pt x="24" y="89"/>
                    </a:lnTo>
                    <a:lnTo>
                      <a:pt x="23" y="98"/>
                    </a:lnTo>
                    <a:lnTo>
                      <a:pt x="20" y="104"/>
                    </a:lnTo>
                    <a:lnTo>
                      <a:pt x="17" y="111"/>
                    </a:lnTo>
                    <a:lnTo>
                      <a:pt x="16" y="111"/>
                    </a:lnTo>
                    <a:lnTo>
                      <a:pt x="16" y="110"/>
                    </a:lnTo>
                    <a:lnTo>
                      <a:pt x="15" y="110"/>
                    </a:lnTo>
                    <a:lnTo>
                      <a:pt x="14" y="110"/>
                    </a:lnTo>
                    <a:lnTo>
                      <a:pt x="17" y="102"/>
                    </a:lnTo>
                    <a:lnTo>
                      <a:pt x="17" y="90"/>
                    </a:lnTo>
                    <a:lnTo>
                      <a:pt x="17" y="78"/>
                    </a:lnTo>
                    <a:lnTo>
                      <a:pt x="16" y="66"/>
                    </a:lnTo>
                    <a:lnTo>
                      <a:pt x="15" y="54"/>
                    </a:lnTo>
                    <a:lnTo>
                      <a:pt x="12" y="42"/>
                    </a:lnTo>
                    <a:lnTo>
                      <a:pt x="10" y="30"/>
                    </a:lnTo>
                    <a:lnTo>
                      <a:pt x="5" y="18"/>
                    </a:lnTo>
                    <a:lnTo>
                      <a:pt x="0" y="8"/>
                    </a:lnTo>
                    <a:lnTo>
                      <a:pt x="1" y="5"/>
                    </a:lnTo>
                    <a:lnTo>
                      <a:pt x="2" y="4"/>
                    </a:lnTo>
                    <a:lnTo>
                      <a:pt x="3" y="1"/>
                    </a:lnTo>
                    <a:lnTo>
                      <a:pt x="5" y="0"/>
                    </a:lnTo>
                    <a:lnTo>
                      <a:pt x="7" y="0"/>
                    </a:lnTo>
                    <a:lnTo>
                      <a:pt x="9" y="0"/>
                    </a:lnTo>
                    <a:lnTo>
                      <a:pt x="11" y="0"/>
                    </a:lnTo>
                    <a:lnTo>
                      <a:pt x="14" y="1"/>
                    </a:lnTo>
                    <a:lnTo>
                      <a:pt x="16" y="6"/>
                    </a:lnTo>
                    <a:lnTo>
                      <a:pt x="18" y="12"/>
                    </a:lnTo>
                    <a:lnTo>
                      <a:pt x="19" y="18"/>
                    </a:lnTo>
                    <a:lnTo>
                      <a:pt x="22" y="24"/>
                    </a:lnTo>
                    <a:lnTo>
                      <a:pt x="23" y="29"/>
                    </a:lnTo>
                    <a:lnTo>
                      <a:pt x="24" y="34"/>
                    </a:lnTo>
                    <a:lnTo>
                      <a:pt x="25" y="41"/>
                    </a:lnTo>
                    <a:lnTo>
                      <a:pt x="26" y="46"/>
                    </a:lnTo>
                    <a:close/>
                  </a:path>
                </a:pathLst>
              </a:custGeom>
              <a:solidFill>
                <a:srgbClr val="000000"/>
              </a:solidFill>
              <a:ln w="9525">
                <a:noFill/>
                <a:round/>
                <a:headEnd/>
                <a:tailEnd/>
              </a:ln>
            </p:spPr>
            <p:txBody>
              <a:bodyPr/>
              <a:lstStyle/>
              <a:p>
                <a:endParaRPr lang="en-US" dirty="0"/>
              </a:p>
            </p:txBody>
          </p:sp>
          <p:sp>
            <p:nvSpPr>
              <p:cNvPr id="22584" name="Freeform 56"/>
              <p:cNvSpPr>
                <a:spLocks/>
              </p:cNvSpPr>
              <p:nvPr/>
            </p:nvSpPr>
            <p:spPr bwMode="auto">
              <a:xfrm>
                <a:off x="2159001" y="3629025"/>
                <a:ext cx="239713" cy="265112"/>
              </a:xfrm>
              <a:custGeom>
                <a:avLst/>
                <a:gdLst>
                  <a:gd name="T0" fmla="*/ 151 w 151"/>
                  <a:gd name="T1" fmla="*/ 90 h 167"/>
                  <a:gd name="T2" fmla="*/ 149 w 151"/>
                  <a:gd name="T3" fmla="*/ 91 h 167"/>
                  <a:gd name="T4" fmla="*/ 148 w 151"/>
                  <a:gd name="T5" fmla="*/ 92 h 167"/>
                  <a:gd name="T6" fmla="*/ 147 w 151"/>
                  <a:gd name="T7" fmla="*/ 94 h 167"/>
                  <a:gd name="T8" fmla="*/ 147 w 151"/>
                  <a:gd name="T9" fmla="*/ 95 h 167"/>
                  <a:gd name="T10" fmla="*/ 146 w 151"/>
                  <a:gd name="T11" fmla="*/ 98 h 167"/>
                  <a:gd name="T12" fmla="*/ 145 w 151"/>
                  <a:gd name="T13" fmla="*/ 99 h 167"/>
                  <a:gd name="T14" fmla="*/ 143 w 151"/>
                  <a:gd name="T15" fmla="*/ 100 h 167"/>
                  <a:gd name="T16" fmla="*/ 141 w 151"/>
                  <a:gd name="T17" fmla="*/ 100 h 167"/>
                  <a:gd name="T18" fmla="*/ 134 w 151"/>
                  <a:gd name="T19" fmla="*/ 108 h 167"/>
                  <a:gd name="T20" fmla="*/ 127 w 151"/>
                  <a:gd name="T21" fmla="*/ 116 h 167"/>
                  <a:gd name="T22" fmla="*/ 120 w 151"/>
                  <a:gd name="T23" fmla="*/ 124 h 167"/>
                  <a:gd name="T24" fmla="*/ 115 w 151"/>
                  <a:gd name="T25" fmla="*/ 133 h 167"/>
                  <a:gd name="T26" fmla="*/ 108 w 151"/>
                  <a:gd name="T27" fmla="*/ 141 h 167"/>
                  <a:gd name="T28" fmla="*/ 102 w 151"/>
                  <a:gd name="T29" fmla="*/ 151 h 167"/>
                  <a:gd name="T30" fmla="*/ 96 w 151"/>
                  <a:gd name="T31" fmla="*/ 159 h 167"/>
                  <a:gd name="T32" fmla="*/ 90 w 151"/>
                  <a:gd name="T33" fmla="*/ 167 h 167"/>
                  <a:gd name="T34" fmla="*/ 83 w 151"/>
                  <a:gd name="T35" fmla="*/ 159 h 167"/>
                  <a:gd name="T36" fmla="*/ 75 w 151"/>
                  <a:gd name="T37" fmla="*/ 153 h 167"/>
                  <a:gd name="T38" fmla="*/ 67 w 151"/>
                  <a:gd name="T39" fmla="*/ 148 h 167"/>
                  <a:gd name="T40" fmla="*/ 59 w 151"/>
                  <a:gd name="T41" fmla="*/ 143 h 167"/>
                  <a:gd name="T42" fmla="*/ 51 w 151"/>
                  <a:gd name="T43" fmla="*/ 137 h 167"/>
                  <a:gd name="T44" fmla="*/ 44 w 151"/>
                  <a:gd name="T45" fmla="*/ 132 h 167"/>
                  <a:gd name="T46" fmla="*/ 37 w 151"/>
                  <a:gd name="T47" fmla="*/ 124 h 167"/>
                  <a:gd name="T48" fmla="*/ 33 w 151"/>
                  <a:gd name="T49" fmla="*/ 115 h 167"/>
                  <a:gd name="T50" fmla="*/ 27 w 151"/>
                  <a:gd name="T51" fmla="*/ 106 h 167"/>
                  <a:gd name="T52" fmla="*/ 22 w 151"/>
                  <a:gd name="T53" fmla="*/ 95 h 167"/>
                  <a:gd name="T54" fmla="*/ 18 w 151"/>
                  <a:gd name="T55" fmla="*/ 86 h 167"/>
                  <a:gd name="T56" fmla="*/ 13 w 151"/>
                  <a:gd name="T57" fmla="*/ 77 h 167"/>
                  <a:gd name="T58" fmla="*/ 10 w 151"/>
                  <a:gd name="T59" fmla="*/ 66 h 167"/>
                  <a:gd name="T60" fmla="*/ 6 w 151"/>
                  <a:gd name="T61" fmla="*/ 55 h 167"/>
                  <a:gd name="T62" fmla="*/ 3 w 151"/>
                  <a:gd name="T63" fmla="*/ 45 h 167"/>
                  <a:gd name="T64" fmla="*/ 0 w 151"/>
                  <a:gd name="T65" fmla="*/ 33 h 167"/>
                  <a:gd name="T66" fmla="*/ 0 w 151"/>
                  <a:gd name="T67" fmla="*/ 28 h 167"/>
                  <a:gd name="T68" fmla="*/ 1 w 151"/>
                  <a:gd name="T69" fmla="*/ 22 h 167"/>
                  <a:gd name="T70" fmla="*/ 4 w 151"/>
                  <a:gd name="T71" fmla="*/ 17 h 167"/>
                  <a:gd name="T72" fmla="*/ 7 w 151"/>
                  <a:gd name="T73" fmla="*/ 13 h 167"/>
                  <a:gd name="T74" fmla="*/ 11 w 151"/>
                  <a:gd name="T75" fmla="*/ 10 h 167"/>
                  <a:gd name="T76" fmla="*/ 15 w 151"/>
                  <a:gd name="T77" fmla="*/ 6 h 167"/>
                  <a:gd name="T78" fmla="*/ 19 w 151"/>
                  <a:gd name="T79" fmla="*/ 2 h 167"/>
                  <a:gd name="T80" fmla="*/ 23 w 151"/>
                  <a:gd name="T81" fmla="*/ 0 h 167"/>
                  <a:gd name="T82" fmla="*/ 42 w 151"/>
                  <a:gd name="T83" fmla="*/ 5 h 167"/>
                  <a:gd name="T84" fmla="*/ 60 w 151"/>
                  <a:gd name="T85" fmla="*/ 12 h 167"/>
                  <a:gd name="T86" fmla="*/ 78 w 151"/>
                  <a:gd name="T87" fmla="*/ 20 h 167"/>
                  <a:gd name="T88" fmla="*/ 96 w 151"/>
                  <a:gd name="T89" fmla="*/ 29 h 167"/>
                  <a:gd name="T90" fmla="*/ 104 w 151"/>
                  <a:gd name="T91" fmla="*/ 34 h 167"/>
                  <a:gd name="T92" fmla="*/ 112 w 151"/>
                  <a:gd name="T93" fmla="*/ 41 h 167"/>
                  <a:gd name="T94" fmla="*/ 119 w 151"/>
                  <a:gd name="T95" fmla="*/ 47 h 167"/>
                  <a:gd name="T96" fmla="*/ 127 w 151"/>
                  <a:gd name="T97" fmla="*/ 54 h 167"/>
                  <a:gd name="T98" fmla="*/ 134 w 151"/>
                  <a:gd name="T99" fmla="*/ 62 h 167"/>
                  <a:gd name="T100" fmla="*/ 140 w 151"/>
                  <a:gd name="T101" fmla="*/ 71 h 167"/>
                  <a:gd name="T102" fmla="*/ 146 w 151"/>
                  <a:gd name="T103" fmla="*/ 81 h 167"/>
                  <a:gd name="T104" fmla="*/ 151 w 151"/>
                  <a:gd name="T105" fmla="*/ 90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67"/>
                  <a:gd name="T161" fmla="*/ 151 w 151"/>
                  <a:gd name="T162" fmla="*/ 167 h 1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67">
                    <a:moveTo>
                      <a:pt x="151" y="90"/>
                    </a:moveTo>
                    <a:lnTo>
                      <a:pt x="149" y="91"/>
                    </a:lnTo>
                    <a:lnTo>
                      <a:pt x="148" y="92"/>
                    </a:lnTo>
                    <a:lnTo>
                      <a:pt x="147" y="94"/>
                    </a:lnTo>
                    <a:lnTo>
                      <a:pt x="147" y="95"/>
                    </a:lnTo>
                    <a:lnTo>
                      <a:pt x="146" y="98"/>
                    </a:lnTo>
                    <a:lnTo>
                      <a:pt x="145" y="99"/>
                    </a:lnTo>
                    <a:lnTo>
                      <a:pt x="143" y="100"/>
                    </a:lnTo>
                    <a:lnTo>
                      <a:pt x="141" y="100"/>
                    </a:lnTo>
                    <a:lnTo>
                      <a:pt x="134" y="108"/>
                    </a:lnTo>
                    <a:lnTo>
                      <a:pt x="127" y="116"/>
                    </a:lnTo>
                    <a:lnTo>
                      <a:pt x="120" y="124"/>
                    </a:lnTo>
                    <a:lnTo>
                      <a:pt x="115" y="133"/>
                    </a:lnTo>
                    <a:lnTo>
                      <a:pt x="108" y="141"/>
                    </a:lnTo>
                    <a:lnTo>
                      <a:pt x="102" y="151"/>
                    </a:lnTo>
                    <a:lnTo>
                      <a:pt x="96" y="159"/>
                    </a:lnTo>
                    <a:lnTo>
                      <a:pt x="90" y="167"/>
                    </a:lnTo>
                    <a:lnTo>
                      <a:pt x="83" y="159"/>
                    </a:lnTo>
                    <a:lnTo>
                      <a:pt x="75" y="153"/>
                    </a:lnTo>
                    <a:lnTo>
                      <a:pt x="67" y="148"/>
                    </a:lnTo>
                    <a:lnTo>
                      <a:pt x="59" y="143"/>
                    </a:lnTo>
                    <a:lnTo>
                      <a:pt x="51" y="137"/>
                    </a:lnTo>
                    <a:lnTo>
                      <a:pt x="44" y="132"/>
                    </a:lnTo>
                    <a:lnTo>
                      <a:pt x="37" y="124"/>
                    </a:lnTo>
                    <a:lnTo>
                      <a:pt x="33" y="115"/>
                    </a:lnTo>
                    <a:lnTo>
                      <a:pt x="27" y="106"/>
                    </a:lnTo>
                    <a:lnTo>
                      <a:pt x="22" y="95"/>
                    </a:lnTo>
                    <a:lnTo>
                      <a:pt x="18" y="86"/>
                    </a:lnTo>
                    <a:lnTo>
                      <a:pt x="13" y="77"/>
                    </a:lnTo>
                    <a:lnTo>
                      <a:pt x="10" y="66"/>
                    </a:lnTo>
                    <a:lnTo>
                      <a:pt x="6" y="55"/>
                    </a:lnTo>
                    <a:lnTo>
                      <a:pt x="3" y="45"/>
                    </a:lnTo>
                    <a:lnTo>
                      <a:pt x="0" y="33"/>
                    </a:lnTo>
                    <a:lnTo>
                      <a:pt x="0" y="28"/>
                    </a:lnTo>
                    <a:lnTo>
                      <a:pt x="1" y="22"/>
                    </a:lnTo>
                    <a:lnTo>
                      <a:pt x="4" y="17"/>
                    </a:lnTo>
                    <a:lnTo>
                      <a:pt x="7" y="13"/>
                    </a:lnTo>
                    <a:lnTo>
                      <a:pt x="11" y="10"/>
                    </a:lnTo>
                    <a:lnTo>
                      <a:pt x="15" y="6"/>
                    </a:lnTo>
                    <a:lnTo>
                      <a:pt x="19" y="2"/>
                    </a:lnTo>
                    <a:lnTo>
                      <a:pt x="23" y="0"/>
                    </a:lnTo>
                    <a:lnTo>
                      <a:pt x="42" y="5"/>
                    </a:lnTo>
                    <a:lnTo>
                      <a:pt x="60" y="12"/>
                    </a:lnTo>
                    <a:lnTo>
                      <a:pt x="78" y="20"/>
                    </a:lnTo>
                    <a:lnTo>
                      <a:pt x="96" y="29"/>
                    </a:lnTo>
                    <a:lnTo>
                      <a:pt x="104" y="34"/>
                    </a:lnTo>
                    <a:lnTo>
                      <a:pt x="112" y="41"/>
                    </a:lnTo>
                    <a:lnTo>
                      <a:pt x="119" y="47"/>
                    </a:lnTo>
                    <a:lnTo>
                      <a:pt x="127" y="54"/>
                    </a:lnTo>
                    <a:lnTo>
                      <a:pt x="134" y="62"/>
                    </a:lnTo>
                    <a:lnTo>
                      <a:pt x="140" y="71"/>
                    </a:lnTo>
                    <a:lnTo>
                      <a:pt x="146" y="81"/>
                    </a:lnTo>
                    <a:lnTo>
                      <a:pt x="151" y="90"/>
                    </a:lnTo>
                    <a:close/>
                  </a:path>
                </a:pathLst>
              </a:custGeom>
              <a:solidFill>
                <a:srgbClr val="000000"/>
              </a:solidFill>
              <a:ln w="9525">
                <a:noFill/>
                <a:round/>
                <a:headEnd/>
                <a:tailEnd/>
              </a:ln>
            </p:spPr>
            <p:txBody>
              <a:bodyPr/>
              <a:lstStyle/>
              <a:p>
                <a:endParaRPr lang="en-US" dirty="0"/>
              </a:p>
            </p:txBody>
          </p:sp>
          <p:sp>
            <p:nvSpPr>
              <p:cNvPr id="22585" name="Freeform 57"/>
              <p:cNvSpPr>
                <a:spLocks/>
              </p:cNvSpPr>
              <p:nvPr/>
            </p:nvSpPr>
            <p:spPr bwMode="auto">
              <a:xfrm>
                <a:off x="6965951" y="3914775"/>
                <a:ext cx="42863" cy="158750"/>
              </a:xfrm>
              <a:custGeom>
                <a:avLst/>
                <a:gdLst>
                  <a:gd name="T0" fmla="*/ 27 w 27"/>
                  <a:gd name="T1" fmla="*/ 53 h 100"/>
                  <a:gd name="T2" fmla="*/ 23 w 27"/>
                  <a:gd name="T3" fmla="*/ 100 h 100"/>
                  <a:gd name="T4" fmla="*/ 21 w 27"/>
                  <a:gd name="T5" fmla="*/ 100 h 100"/>
                  <a:gd name="T6" fmla="*/ 21 w 27"/>
                  <a:gd name="T7" fmla="*/ 99 h 100"/>
                  <a:gd name="T8" fmla="*/ 21 w 27"/>
                  <a:gd name="T9" fmla="*/ 99 h 100"/>
                  <a:gd name="T10" fmla="*/ 21 w 27"/>
                  <a:gd name="T11" fmla="*/ 98 h 100"/>
                  <a:gd name="T12" fmla="*/ 21 w 27"/>
                  <a:gd name="T13" fmla="*/ 98 h 100"/>
                  <a:gd name="T14" fmla="*/ 20 w 27"/>
                  <a:gd name="T15" fmla="*/ 96 h 100"/>
                  <a:gd name="T16" fmla="*/ 20 w 27"/>
                  <a:gd name="T17" fmla="*/ 95 h 100"/>
                  <a:gd name="T18" fmla="*/ 20 w 27"/>
                  <a:gd name="T19" fmla="*/ 95 h 100"/>
                  <a:gd name="T20" fmla="*/ 19 w 27"/>
                  <a:gd name="T21" fmla="*/ 95 h 100"/>
                  <a:gd name="T22" fmla="*/ 21 w 27"/>
                  <a:gd name="T23" fmla="*/ 91 h 100"/>
                  <a:gd name="T24" fmla="*/ 21 w 27"/>
                  <a:gd name="T25" fmla="*/ 86 h 100"/>
                  <a:gd name="T26" fmla="*/ 21 w 27"/>
                  <a:gd name="T27" fmla="*/ 82 h 100"/>
                  <a:gd name="T28" fmla="*/ 20 w 27"/>
                  <a:gd name="T29" fmla="*/ 77 h 100"/>
                  <a:gd name="T30" fmla="*/ 19 w 27"/>
                  <a:gd name="T31" fmla="*/ 71 h 100"/>
                  <a:gd name="T32" fmla="*/ 17 w 27"/>
                  <a:gd name="T33" fmla="*/ 66 h 100"/>
                  <a:gd name="T34" fmla="*/ 17 w 27"/>
                  <a:gd name="T35" fmla="*/ 62 h 100"/>
                  <a:gd name="T36" fmla="*/ 17 w 27"/>
                  <a:gd name="T37" fmla="*/ 57 h 100"/>
                  <a:gd name="T38" fmla="*/ 15 w 27"/>
                  <a:gd name="T39" fmla="*/ 51 h 100"/>
                  <a:gd name="T40" fmla="*/ 13 w 27"/>
                  <a:gd name="T41" fmla="*/ 46 h 100"/>
                  <a:gd name="T42" fmla="*/ 11 w 27"/>
                  <a:gd name="T43" fmla="*/ 39 h 100"/>
                  <a:gd name="T44" fmla="*/ 8 w 27"/>
                  <a:gd name="T45" fmla="*/ 33 h 100"/>
                  <a:gd name="T46" fmla="*/ 6 w 27"/>
                  <a:gd name="T47" fmla="*/ 28 h 100"/>
                  <a:gd name="T48" fmla="*/ 4 w 27"/>
                  <a:gd name="T49" fmla="*/ 21 h 100"/>
                  <a:gd name="T50" fmla="*/ 2 w 27"/>
                  <a:gd name="T51" fmla="*/ 14 h 100"/>
                  <a:gd name="T52" fmla="*/ 0 w 27"/>
                  <a:gd name="T53" fmla="*/ 9 h 100"/>
                  <a:gd name="T54" fmla="*/ 7 w 27"/>
                  <a:gd name="T55" fmla="*/ 0 h 100"/>
                  <a:gd name="T56" fmla="*/ 11 w 27"/>
                  <a:gd name="T57" fmla="*/ 5 h 100"/>
                  <a:gd name="T58" fmla="*/ 14 w 27"/>
                  <a:gd name="T59" fmla="*/ 10 h 100"/>
                  <a:gd name="T60" fmla="*/ 16 w 27"/>
                  <a:gd name="T61" fmla="*/ 17 h 100"/>
                  <a:gd name="T62" fmla="*/ 19 w 27"/>
                  <a:gd name="T63" fmla="*/ 24 h 100"/>
                  <a:gd name="T64" fmla="*/ 21 w 27"/>
                  <a:gd name="T65" fmla="*/ 32 h 100"/>
                  <a:gd name="T66" fmla="*/ 23 w 27"/>
                  <a:gd name="T67" fmla="*/ 38 h 100"/>
                  <a:gd name="T68" fmla="*/ 24 w 27"/>
                  <a:gd name="T69" fmla="*/ 46 h 100"/>
                  <a:gd name="T70" fmla="*/ 27 w 27"/>
                  <a:gd name="T71" fmla="*/ 53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00"/>
                  <a:gd name="T110" fmla="*/ 27 w 27"/>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00">
                    <a:moveTo>
                      <a:pt x="27" y="53"/>
                    </a:moveTo>
                    <a:lnTo>
                      <a:pt x="23" y="100"/>
                    </a:lnTo>
                    <a:lnTo>
                      <a:pt x="21" y="100"/>
                    </a:lnTo>
                    <a:lnTo>
                      <a:pt x="21" y="99"/>
                    </a:lnTo>
                    <a:lnTo>
                      <a:pt x="21" y="98"/>
                    </a:lnTo>
                    <a:lnTo>
                      <a:pt x="20" y="96"/>
                    </a:lnTo>
                    <a:lnTo>
                      <a:pt x="20" y="95"/>
                    </a:lnTo>
                    <a:lnTo>
                      <a:pt x="19" y="95"/>
                    </a:lnTo>
                    <a:lnTo>
                      <a:pt x="21" y="91"/>
                    </a:lnTo>
                    <a:lnTo>
                      <a:pt x="21" y="86"/>
                    </a:lnTo>
                    <a:lnTo>
                      <a:pt x="21" y="82"/>
                    </a:lnTo>
                    <a:lnTo>
                      <a:pt x="20" y="77"/>
                    </a:lnTo>
                    <a:lnTo>
                      <a:pt x="19" y="71"/>
                    </a:lnTo>
                    <a:lnTo>
                      <a:pt x="17" y="66"/>
                    </a:lnTo>
                    <a:lnTo>
                      <a:pt x="17" y="62"/>
                    </a:lnTo>
                    <a:lnTo>
                      <a:pt x="17" y="57"/>
                    </a:lnTo>
                    <a:lnTo>
                      <a:pt x="15" y="51"/>
                    </a:lnTo>
                    <a:lnTo>
                      <a:pt x="13" y="46"/>
                    </a:lnTo>
                    <a:lnTo>
                      <a:pt x="11" y="39"/>
                    </a:lnTo>
                    <a:lnTo>
                      <a:pt x="8" y="33"/>
                    </a:lnTo>
                    <a:lnTo>
                      <a:pt x="6" y="28"/>
                    </a:lnTo>
                    <a:lnTo>
                      <a:pt x="4" y="21"/>
                    </a:lnTo>
                    <a:lnTo>
                      <a:pt x="2" y="14"/>
                    </a:lnTo>
                    <a:lnTo>
                      <a:pt x="0" y="9"/>
                    </a:lnTo>
                    <a:lnTo>
                      <a:pt x="7" y="0"/>
                    </a:lnTo>
                    <a:lnTo>
                      <a:pt x="11" y="5"/>
                    </a:lnTo>
                    <a:lnTo>
                      <a:pt x="14" y="10"/>
                    </a:lnTo>
                    <a:lnTo>
                      <a:pt x="16" y="17"/>
                    </a:lnTo>
                    <a:lnTo>
                      <a:pt x="19" y="24"/>
                    </a:lnTo>
                    <a:lnTo>
                      <a:pt x="21" y="32"/>
                    </a:lnTo>
                    <a:lnTo>
                      <a:pt x="23" y="38"/>
                    </a:lnTo>
                    <a:lnTo>
                      <a:pt x="24" y="46"/>
                    </a:lnTo>
                    <a:lnTo>
                      <a:pt x="27" y="53"/>
                    </a:lnTo>
                    <a:close/>
                  </a:path>
                </a:pathLst>
              </a:custGeom>
              <a:solidFill>
                <a:srgbClr val="000000"/>
              </a:solidFill>
              <a:ln w="9525">
                <a:noFill/>
                <a:round/>
                <a:headEnd/>
                <a:tailEnd/>
              </a:ln>
            </p:spPr>
            <p:txBody>
              <a:bodyPr/>
              <a:lstStyle/>
              <a:p>
                <a:endParaRPr lang="en-US" dirty="0"/>
              </a:p>
            </p:txBody>
          </p:sp>
          <p:sp>
            <p:nvSpPr>
              <p:cNvPr id="22586" name="Freeform 58"/>
              <p:cNvSpPr>
                <a:spLocks/>
              </p:cNvSpPr>
              <p:nvPr/>
            </p:nvSpPr>
            <p:spPr bwMode="auto">
              <a:xfrm>
                <a:off x="4686301" y="3803650"/>
                <a:ext cx="190500" cy="287337"/>
              </a:xfrm>
              <a:custGeom>
                <a:avLst/>
                <a:gdLst>
                  <a:gd name="T0" fmla="*/ 113 w 120"/>
                  <a:gd name="T1" fmla="*/ 62 h 181"/>
                  <a:gd name="T2" fmla="*/ 118 w 120"/>
                  <a:gd name="T3" fmla="*/ 72 h 181"/>
                  <a:gd name="T4" fmla="*/ 119 w 120"/>
                  <a:gd name="T5" fmla="*/ 82 h 181"/>
                  <a:gd name="T6" fmla="*/ 120 w 120"/>
                  <a:gd name="T7" fmla="*/ 92 h 181"/>
                  <a:gd name="T8" fmla="*/ 119 w 120"/>
                  <a:gd name="T9" fmla="*/ 103 h 181"/>
                  <a:gd name="T10" fmla="*/ 117 w 120"/>
                  <a:gd name="T11" fmla="*/ 113 h 181"/>
                  <a:gd name="T12" fmla="*/ 114 w 120"/>
                  <a:gd name="T13" fmla="*/ 123 h 181"/>
                  <a:gd name="T14" fmla="*/ 110 w 120"/>
                  <a:gd name="T15" fmla="*/ 132 h 181"/>
                  <a:gd name="T16" fmla="*/ 105 w 120"/>
                  <a:gd name="T17" fmla="*/ 141 h 181"/>
                  <a:gd name="T18" fmla="*/ 100 w 120"/>
                  <a:gd name="T19" fmla="*/ 148 h 181"/>
                  <a:gd name="T20" fmla="*/ 96 w 120"/>
                  <a:gd name="T21" fmla="*/ 154 h 181"/>
                  <a:gd name="T22" fmla="*/ 90 w 120"/>
                  <a:gd name="T23" fmla="*/ 160 h 181"/>
                  <a:gd name="T24" fmla="*/ 84 w 120"/>
                  <a:gd name="T25" fmla="*/ 164 h 181"/>
                  <a:gd name="T26" fmla="*/ 72 w 120"/>
                  <a:gd name="T27" fmla="*/ 172 h 181"/>
                  <a:gd name="T28" fmla="*/ 59 w 120"/>
                  <a:gd name="T29" fmla="*/ 177 h 181"/>
                  <a:gd name="T30" fmla="*/ 44 w 120"/>
                  <a:gd name="T31" fmla="*/ 180 h 181"/>
                  <a:gd name="T32" fmla="*/ 29 w 120"/>
                  <a:gd name="T33" fmla="*/ 181 h 181"/>
                  <a:gd name="T34" fmla="*/ 15 w 120"/>
                  <a:gd name="T35" fmla="*/ 180 h 181"/>
                  <a:gd name="T36" fmla="*/ 0 w 120"/>
                  <a:gd name="T37" fmla="*/ 176 h 181"/>
                  <a:gd name="T38" fmla="*/ 2 w 120"/>
                  <a:gd name="T39" fmla="*/ 169 h 181"/>
                  <a:gd name="T40" fmla="*/ 6 w 120"/>
                  <a:gd name="T41" fmla="*/ 161 h 181"/>
                  <a:gd name="T42" fmla="*/ 8 w 120"/>
                  <a:gd name="T43" fmla="*/ 153 h 181"/>
                  <a:gd name="T44" fmla="*/ 10 w 120"/>
                  <a:gd name="T45" fmla="*/ 144 h 181"/>
                  <a:gd name="T46" fmla="*/ 14 w 120"/>
                  <a:gd name="T47" fmla="*/ 136 h 181"/>
                  <a:gd name="T48" fmla="*/ 17 w 120"/>
                  <a:gd name="T49" fmla="*/ 127 h 181"/>
                  <a:gd name="T50" fmla="*/ 21 w 120"/>
                  <a:gd name="T51" fmla="*/ 119 h 181"/>
                  <a:gd name="T52" fmla="*/ 24 w 120"/>
                  <a:gd name="T53" fmla="*/ 111 h 181"/>
                  <a:gd name="T54" fmla="*/ 29 w 120"/>
                  <a:gd name="T55" fmla="*/ 106 h 181"/>
                  <a:gd name="T56" fmla="*/ 32 w 120"/>
                  <a:gd name="T57" fmla="*/ 100 h 181"/>
                  <a:gd name="T58" fmla="*/ 35 w 120"/>
                  <a:gd name="T59" fmla="*/ 95 h 181"/>
                  <a:gd name="T60" fmla="*/ 36 w 120"/>
                  <a:gd name="T61" fmla="*/ 90 h 181"/>
                  <a:gd name="T62" fmla="*/ 37 w 120"/>
                  <a:gd name="T63" fmla="*/ 83 h 181"/>
                  <a:gd name="T64" fmla="*/ 38 w 120"/>
                  <a:gd name="T65" fmla="*/ 78 h 181"/>
                  <a:gd name="T66" fmla="*/ 40 w 120"/>
                  <a:gd name="T67" fmla="*/ 71 h 181"/>
                  <a:gd name="T68" fmla="*/ 44 w 120"/>
                  <a:gd name="T69" fmla="*/ 66 h 181"/>
                  <a:gd name="T70" fmla="*/ 44 w 120"/>
                  <a:gd name="T71" fmla="*/ 58 h 181"/>
                  <a:gd name="T72" fmla="*/ 45 w 120"/>
                  <a:gd name="T73" fmla="*/ 50 h 181"/>
                  <a:gd name="T74" fmla="*/ 47 w 120"/>
                  <a:gd name="T75" fmla="*/ 42 h 181"/>
                  <a:gd name="T76" fmla="*/ 50 w 120"/>
                  <a:gd name="T77" fmla="*/ 34 h 181"/>
                  <a:gd name="T78" fmla="*/ 51 w 120"/>
                  <a:gd name="T79" fmla="*/ 26 h 181"/>
                  <a:gd name="T80" fmla="*/ 53 w 120"/>
                  <a:gd name="T81" fmla="*/ 18 h 181"/>
                  <a:gd name="T82" fmla="*/ 54 w 120"/>
                  <a:gd name="T83" fmla="*/ 10 h 181"/>
                  <a:gd name="T84" fmla="*/ 55 w 120"/>
                  <a:gd name="T85" fmla="*/ 1 h 181"/>
                  <a:gd name="T86" fmla="*/ 59 w 120"/>
                  <a:gd name="T87" fmla="*/ 0 h 181"/>
                  <a:gd name="T88" fmla="*/ 64 w 120"/>
                  <a:gd name="T89" fmla="*/ 1 h 181"/>
                  <a:gd name="T90" fmla="*/ 67 w 120"/>
                  <a:gd name="T91" fmla="*/ 2 h 181"/>
                  <a:gd name="T92" fmla="*/ 70 w 120"/>
                  <a:gd name="T93" fmla="*/ 5 h 181"/>
                  <a:gd name="T94" fmla="*/ 74 w 120"/>
                  <a:gd name="T95" fmla="*/ 9 h 181"/>
                  <a:gd name="T96" fmla="*/ 77 w 120"/>
                  <a:gd name="T97" fmla="*/ 12 h 181"/>
                  <a:gd name="T98" fmla="*/ 81 w 120"/>
                  <a:gd name="T99" fmla="*/ 16 h 181"/>
                  <a:gd name="T100" fmla="*/ 83 w 120"/>
                  <a:gd name="T101" fmla="*/ 19 h 181"/>
                  <a:gd name="T102" fmla="*/ 113 w 120"/>
                  <a:gd name="T103" fmla="*/ 62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181"/>
                  <a:gd name="T158" fmla="*/ 120 w 120"/>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181">
                    <a:moveTo>
                      <a:pt x="113" y="62"/>
                    </a:moveTo>
                    <a:lnTo>
                      <a:pt x="118" y="72"/>
                    </a:lnTo>
                    <a:lnTo>
                      <a:pt x="119" y="82"/>
                    </a:lnTo>
                    <a:lnTo>
                      <a:pt x="120" y="92"/>
                    </a:lnTo>
                    <a:lnTo>
                      <a:pt x="119" y="103"/>
                    </a:lnTo>
                    <a:lnTo>
                      <a:pt x="117" y="113"/>
                    </a:lnTo>
                    <a:lnTo>
                      <a:pt x="114" y="123"/>
                    </a:lnTo>
                    <a:lnTo>
                      <a:pt x="110" y="132"/>
                    </a:lnTo>
                    <a:lnTo>
                      <a:pt x="105" y="141"/>
                    </a:lnTo>
                    <a:lnTo>
                      <a:pt x="100" y="148"/>
                    </a:lnTo>
                    <a:lnTo>
                      <a:pt x="96" y="154"/>
                    </a:lnTo>
                    <a:lnTo>
                      <a:pt x="90" y="160"/>
                    </a:lnTo>
                    <a:lnTo>
                      <a:pt x="84" y="164"/>
                    </a:lnTo>
                    <a:lnTo>
                      <a:pt x="72" y="172"/>
                    </a:lnTo>
                    <a:lnTo>
                      <a:pt x="59" y="177"/>
                    </a:lnTo>
                    <a:lnTo>
                      <a:pt x="44" y="180"/>
                    </a:lnTo>
                    <a:lnTo>
                      <a:pt x="29" y="181"/>
                    </a:lnTo>
                    <a:lnTo>
                      <a:pt x="15" y="180"/>
                    </a:lnTo>
                    <a:lnTo>
                      <a:pt x="0" y="176"/>
                    </a:lnTo>
                    <a:lnTo>
                      <a:pt x="2" y="169"/>
                    </a:lnTo>
                    <a:lnTo>
                      <a:pt x="6" y="161"/>
                    </a:lnTo>
                    <a:lnTo>
                      <a:pt x="8" y="153"/>
                    </a:lnTo>
                    <a:lnTo>
                      <a:pt x="10" y="144"/>
                    </a:lnTo>
                    <a:lnTo>
                      <a:pt x="14" y="136"/>
                    </a:lnTo>
                    <a:lnTo>
                      <a:pt x="17" y="127"/>
                    </a:lnTo>
                    <a:lnTo>
                      <a:pt x="21" y="119"/>
                    </a:lnTo>
                    <a:lnTo>
                      <a:pt x="24" y="111"/>
                    </a:lnTo>
                    <a:lnTo>
                      <a:pt x="29" y="106"/>
                    </a:lnTo>
                    <a:lnTo>
                      <a:pt x="32" y="100"/>
                    </a:lnTo>
                    <a:lnTo>
                      <a:pt x="35" y="95"/>
                    </a:lnTo>
                    <a:lnTo>
                      <a:pt x="36" y="90"/>
                    </a:lnTo>
                    <a:lnTo>
                      <a:pt x="37" y="83"/>
                    </a:lnTo>
                    <a:lnTo>
                      <a:pt x="38" y="78"/>
                    </a:lnTo>
                    <a:lnTo>
                      <a:pt x="40" y="71"/>
                    </a:lnTo>
                    <a:lnTo>
                      <a:pt x="44" y="66"/>
                    </a:lnTo>
                    <a:lnTo>
                      <a:pt x="44" y="58"/>
                    </a:lnTo>
                    <a:lnTo>
                      <a:pt x="45" y="50"/>
                    </a:lnTo>
                    <a:lnTo>
                      <a:pt x="47" y="42"/>
                    </a:lnTo>
                    <a:lnTo>
                      <a:pt x="50" y="34"/>
                    </a:lnTo>
                    <a:lnTo>
                      <a:pt x="51" y="26"/>
                    </a:lnTo>
                    <a:lnTo>
                      <a:pt x="53" y="18"/>
                    </a:lnTo>
                    <a:lnTo>
                      <a:pt x="54" y="10"/>
                    </a:lnTo>
                    <a:lnTo>
                      <a:pt x="55" y="1"/>
                    </a:lnTo>
                    <a:lnTo>
                      <a:pt x="59" y="0"/>
                    </a:lnTo>
                    <a:lnTo>
                      <a:pt x="64" y="1"/>
                    </a:lnTo>
                    <a:lnTo>
                      <a:pt x="67" y="2"/>
                    </a:lnTo>
                    <a:lnTo>
                      <a:pt x="70" y="5"/>
                    </a:lnTo>
                    <a:lnTo>
                      <a:pt x="74" y="9"/>
                    </a:lnTo>
                    <a:lnTo>
                      <a:pt x="77" y="12"/>
                    </a:lnTo>
                    <a:lnTo>
                      <a:pt x="81" y="16"/>
                    </a:lnTo>
                    <a:lnTo>
                      <a:pt x="83" y="19"/>
                    </a:lnTo>
                    <a:lnTo>
                      <a:pt x="113" y="62"/>
                    </a:lnTo>
                    <a:close/>
                  </a:path>
                </a:pathLst>
              </a:custGeom>
              <a:solidFill>
                <a:srgbClr val="000000"/>
              </a:solidFill>
              <a:ln w="9525">
                <a:noFill/>
                <a:round/>
                <a:headEnd/>
                <a:tailEnd/>
              </a:ln>
            </p:spPr>
            <p:txBody>
              <a:bodyPr/>
              <a:lstStyle/>
              <a:p>
                <a:endParaRPr lang="en-US" dirty="0"/>
              </a:p>
            </p:txBody>
          </p:sp>
          <p:sp>
            <p:nvSpPr>
              <p:cNvPr id="22587" name="Freeform 59"/>
              <p:cNvSpPr>
                <a:spLocks/>
              </p:cNvSpPr>
              <p:nvPr/>
            </p:nvSpPr>
            <p:spPr bwMode="auto">
              <a:xfrm>
                <a:off x="1924051" y="3643313"/>
                <a:ext cx="90488" cy="285750"/>
              </a:xfrm>
              <a:custGeom>
                <a:avLst/>
                <a:gdLst>
                  <a:gd name="T0" fmla="*/ 33 w 57"/>
                  <a:gd name="T1" fmla="*/ 1 h 180"/>
                  <a:gd name="T2" fmla="*/ 31 w 57"/>
                  <a:gd name="T3" fmla="*/ 7 h 180"/>
                  <a:gd name="T4" fmla="*/ 28 w 57"/>
                  <a:gd name="T5" fmla="*/ 13 h 180"/>
                  <a:gd name="T6" fmla="*/ 25 w 57"/>
                  <a:gd name="T7" fmla="*/ 19 h 180"/>
                  <a:gd name="T8" fmla="*/ 23 w 57"/>
                  <a:gd name="T9" fmla="*/ 25 h 180"/>
                  <a:gd name="T10" fmla="*/ 19 w 57"/>
                  <a:gd name="T11" fmla="*/ 32 h 180"/>
                  <a:gd name="T12" fmla="*/ 17 w 57"/>
                  <a:gd name="T13" fmla="*/ 38 h 180"/>
                  <a:gd name="T14" fmla="*/ 15 w 57"/>
                  <a:gd name="T15" fmla="*/ 45 h 180"/>
                  <a:gd name="T16" fmla="*/ 13 w 57"/>
                  <a:gd name="T17" fmla="*/ 52 h 180"/>
                  <a:gd name="T18" fmla="*/ 12 w 57"/>
                  <a:gd name="T19" fmla="*/ 61 h 180"/>
                  <a:gd name="T20" fmla="*/ 12 w 57"/>
                  <a:gd name="T21" fmla="*/ 69 h 180"/>
                  <a:gd name="T22" fmla="*/ 13 w 57"/>
                  <a:gd name="T23" fmla="*/ 78 h 180"/>
                  <a:gd name="T24" fmla="*/ 15 w 57"/>
                  <a:gd name="T25" fmla="*/ 87 h 180"/>
                  <a:gd name="T26" fmla="*/ 19 w 57"/>
                  <a:gd name="T27" fmla="*/ 105 h 180"/>
                  <a:gd name="T28" fmla="*/ 25 w 57"/>
                  <a:gd name="T29" fmla="*/ 120 h 180"/>
                  <a:gd name="T30" fmla="*/ 32 w 57"/>
                  <a:gd name="T31" fmla="*/ 136 h 180"/>
                  <a:gd name="T32" fmla="*/ 40 w 57"/>
                  <a:gd name="T33" fmla="*/ 152 h 180"/>
                  <a:gd name="T34" fmla="*/ 48 w 57"/>
                  <a:gd name="T35" fmla="*/ 167 h 180"/>
                  <a:gd name="T36" fmla="*/ 57 w 57"/>
                  <a:gd name="T37" fmla="*/ 180 h 180"/>
                  <a:gd name="T38" fmla="*/ 49 w 57"/>
                  <a:gd name="T39" fmla="*/ 177 h 180"/>
                  <a:gd name="T40" fmla="*/ 42 w 57"/>
                  <a:gd name="T41" fmla="*/ 172 h 180"/>
                  <a:gd name="T42" fmla="*/ 36 w 57"/>
                  <a:gd name="T43" fmla="*/ 165 h 180"/>
                  <a:gd name="T44" fmla="*/ 32 w 57"/>
                  <a:gd name="T45" fmla="*/ 159 h 180"/>
                  <a:gd name="T46" fmla="*/ 27 w 57"/>
                  <a:gd name="T47" fmla="*/ 151 h 180"/>
                  <a:gd name="T48" fmla="*/ 24 w 57"/>
                  <a:gd name="T49" fmla="*/ 142 h 180"/>
                  <a:gd name="T50" fmla="*/ 18 w 57"/>
                  <a:gd name="T51" fmla="*/ 135 h 180"/>
                  <a:gd name="T52" fmla="*/ 12 w 57"/>
                  <a:gd name="T53" fmla="*/ 128 h 180"/>
                  <a:gd name="T54" fmla="*/ 11 w 57"/>
                  <a:gd name="T55" fmla="*/ 123 h 180"/>
                  <a:gd name="T56" fmla="*/ 9 w 57"/>
                  <a:gd name="T57" fmla="*/ 119 h 180"/>
                  <a:gd name="T58" fmla="*/ 8 w 57"/>
                  <a:gd name="T59" fmla="*/ 115 h 180"/>
                  <a:gd name="T60" fmla="*/ 5 w 57"/>
                  <a:gd name="T61" fmla="*/ 110 h 180"/>
                  <a:gd name="T62" fmla="*/ 4 w 57"/>
                  <a:gd name="T63" fmla="*/ 106 h 180"/>
                  <a:gd name="T64" fmla="*/ 3 w 57"/>
                  <a:gd name="T65" fmla="*/ 102 h 180"/>
                  <a:gd name="T66" fmla="*/ 3 w 57"/>
                  <a:gd name="T67" fmla="*/ 97 h 180"/>
                  <a:gd name="T68" fmla="*/ 3 w 57"/>
                  <a:gd name="T69" fmla="*/ 91 h 180"/>
                  <a:gd name="T70" fmla="*/ 0 w 57"/>
                  <a:gd name="T71" fmla="*/ 81 h 180"/>
                  <a:gd name="T72" fmla="*/ 0 w 57"/>
                  <a:gd name="T73" fmla="*/ 68 h 180"/>
                  <a:gd name="T74" fmla="*/ 0 w 57"/>
                  <a:gd name="T75" fmla="*/ 56 h 180"/>
                  <a:gd name="T76" fmla="*/ 3 w 57"/>
                  <a:gd name="T77" fmla="*/ 44 h 180"/>
                  <a:gd name="T78" fmla="*/ 6 w 57"/>
                  <a:gd name="T79" fmla="*/ 32 h 180"/>
                  <a:gd name="T80" fmla="*/ 11 w 57"/>
                  <a:gd name="T81" fmla="*/ 21 h 180"/>
                  <a:gd name="T82" fmla="*/ 17 w 57"/>
                  <a:gd name="T83" fmla="*/ 11 h 180"/>
                  <a:gd name="T84" fmla="*/ 24 w 57"/>
                  <a:gd name="T85" fmla="*/ 3 h 180"/>
                  <a:gd name="T86" fmla="*/ 25 w 57"/>
                  <a:gd name="T87" fmla="*/ 3 h 180"/>
                  <a:gd name="T88" fmla="*/ 26 w 57"/>
                  <a:gd name="T89" fmla="*/ 3 h 180"/>
                  <a:gd name="T90" fmla="*/ 27 w 57"/>
                  <a:gd name="T91" fmla="*/ 3 h 180"/>
                  <a:gd name="T92" fmla="*/ 28 w 57"/>
                  <a:gd name="T93" fmla="*/ 1 h 180"/>
                  <a:gd name="T94" fmla="*/ 28 w 57"/>
                  <a:gd name="T95" fmla="*/ 1 h 180"/>
                  <a:gd name="T96" fmla="*/ 30 w 57"/>
                  <a:gd name="T97" fmla="*/ 0 h 180"/>
                  <a:gd name="T98" fmla="*/ 32 w 57"/>
                  <a:gd name="T99" fmla="*/ 0 h 180"/>
                  <a:gd name="T100" fmla="*/ 33 w 57"/>
                  <a:gd name="T101" fmla="*/ 1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180"/>
                  <a:gd name="T155" fmla="*/ 57 w 57"/>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180">
                    <a:moveTo>
                      <a:pt x="33" y="1"/>
                    </a:moveTo>
                    <a:lnTo>
                      <a:pt x="31" y="7"/>
                    </a:lnTo>
                    <a:lnTo>
                      <a:pt x="28" y="13"/>
                    </a:lnTo>
                    <a:lnTo>
                      <a:pt x="25" y="19"/>
                    </a:lnTo>
                    <a:lnTo>
                      <a:pt x="23" y="25"/>
                    </a:lnTo>
                    <a:lnTo>
                      <a:pt x="19" y="32"/>
                    </a:lnTo>
                    <a:lnTo>
                      <a:pt x="17" y="38"/>
                    </a:lnTo>
                    <a:lnTo>
                      <a:pt x="15" y="45"/>
                    </a:lnTo>
                    <a:lnTo>
                      <a:pt x="13" y="52"/>
                    </a:lnTo>
                    <a:lnTo>
                      <a:pt x="12" y="61"/>
                    </a:lnTo>
                    <a:lnTo>
                      <a:pt x="12" y="69"/>
                    </a:lnTo>
                    <a:lnTo>
                      <a:pt x="13" y="78"/>
                    </a:lnTo>
                    <a:lnTo>
                      <a:pt x="15" y="87"/>
                    </a:lnTo>
                    <a:lnTo>
                      <a:pt x="19" y="105"/>
                    </a:lnTo>
                    <a:lnTo>
                      <a:pt x="25" y="120"/>
                    </a:lnTo>
                    <a:lnTo>
                      <a:pt x="32" y="136"/>
                    </a:lnTo>
                    <a:lnTo>
                      <a:pt x="40" y="152"/>
                    </a:lnTo>
                    <a:lnTo>
                      <a:pt x="48" y="167"/>
                    </a:lnTo>
                    <a:lnTo>
                      <a:pt x="57" y="180"/>
                    </a:lnTo>
                    <a:lnTo>
                      <a:pt x="49" y="177"/>
                    </a:lnTo>
                    <a:lnTo>
                      <a:pt x="42" y="172"/>
                    </a:lnTo>
                    <a:lnTo>
                      <a:pt x="36" y="165"/>
                    </a:lnTo>
                    <a:lnTo>
                      <a:pt x="32" y="159"/>
                    </a:lnTo>
                    <a:lnTo>
                      <a:pt x="27" y="151"/>
                    </a:lnTo>
                    <a:lnTo>
                      <a:pt x="24" y="142"/>
                    </a:lnTo>
                    <a:lnTo>
                      <a:pt x="18" y="135"/>
                    </a:lnTo>
                    <a:lnTo>
                      <a:pt x="12" y="128"/>
                    </a:lnTo>
                    <a:lnTo>
                      <a:pt x="11" y="123"/>
                    </a:lnTo>
                    <a:lnTo>
                      <a:pt x="9" y="119"/>
                    </a:lnTo>
                    <a:lnTo>
                      <a:pt x="8" y="115"/>
                    </a:lnTo>
                    <a:lnTo>
                      <a:pt x="5" y="110"/>
                    </a:lnTo>
                    <a:lnTo>
                      <a:pt x="4" y="106"/>
                    </a:lnTo>
                    <a:lnTo>
                      <a:pt x="3" y="102"/>
                    </a:lnTo>
                    <a:lnTo>
                      <a:pt x="3" y="97"/>
                    </a:lnTo>
                    <a:lnTo>
                      <a:pt x="3" y="91"/>
                    </a:lnTo>
                    <a:lnTo>
                      <a:pt x="0" y="81"/>
                    </a:lnTo>
                    <a:lnTo>
                      <a:pt x="0" y="68"/>
                    </a:lnTo>
                    <a:lnTo>
                      <a:pt x="0" y="56"/>
                    </a:lnTo>
                    <a:lnTo>
                      <a:pt x="3" y="44"/>
                    </a:lnTo>
                    <a:lnTo>
                      <a:pt x="6" y="32"/>
                    </a:lnTo>
                    <a:lnTo>
                      <a:pt x="11" y="21"/>
                    </a:lnTo>
                    <a:lnTo>
                      <a:pt x="17" y="11"/>
                    </a:lnTo>
                    <a:lnTo>
                      <a:pt x="24" y="3"/>
                    </a:lnTo>
                    <a:lnTo>
                      <a:pt x="25" y="3"/>
                    </a:lnTo>
                    <a:lnTo>
                      <a:pt x="26" y="3"/>
                    </a:lnTo>
                    <a:lnTo>
                      <a:pt x="27" y="3"/>
                    </a:lnTo>
                    <a:lnTo>
                      <a:pt x="28" y="1"/>
                    </a:lnTo>
                    <a:lnTo>
                      <a:pt x="30" y="0"/>
                    </a:lnTo>
                    <a:lnTo>
                      <a:pt x="32" y="0"/>
                    </a:lnTo>
                    <a:lnTo>
                      <a:pt x="33" y="1"/>
                    </a:lnTo>
                    <a:close/>
                  </a:path>
                </a:pathLst>
              </a:custGeom>
              <a:solidFill>
                <a:srgbClr val="000000"/>
              </a:solidFill>
              <a:ln w="9525">
                <a:noFill/>
                <a:round/>
                <a:headEnd/>
                <a:tailEnd/>
              </a:ln>
            </p:spPr>
            <p:txBody>
              <a:bodyPr/>
              <a:lstStyle/>
              <a:p>
                <a:endParaRPr lang="en-US" dirty="0"/>
              </a:p>
            </p:txBody>
          </p:sp>
          <p:sp>
            <p:nvSpPr>
              <p:cNvPr id="22588" name="Freeform 60"/>
              <p:cNvSpPr>
                <a:spLocks/>
              </p:cNvSpPr>
              <p:nvPr/>
            </p:nvSpPr>
            <p:spPr bwMode="auto">
              <a:xfrm>
                <a:off x="1819276" y="3722688"/>
                <a:ext cx="95250" cy="211137"/>
              </a:xfrm>
              <a:custGeom>
                <a:avLst/>
                <a:gdLst>
                  <a:gd name="T0" fmla="*/ 12 w 60"/>
                  <a:gd name="T1" fmla="*/ 31 h 133"/>
                  <a:gd name="T2" fmla="*/ 14 w 60"/>
                  <a:gd name="T3" fmla="*/ 47 h 133"/>
                  <a:gd name="T4" fmla="*/ 17 w 60"/>
                  <a:gd name="T5" fmla="*/ 61 h 133"/>
                  <a:gd name="T6" fmla="*/ 21 w 60"/>
                  <a:gd name="T7" fmla="*/ 76 h 133"/>
                  <a:gd name="T8" fmla="*/ 25 w 60"/>
                  <a:gd name="T9" fmla="*/ 89 h 133"/>
                  <a:gd name="T10" fmla="*/ 31 w 60"/>
                  <a:gd name="T11" fmla="*/ 101 h 133"/>
                  <a:gd name="T12" fmla="*/ 39 w 60"/>
                  <a:gd name="T13" fmla="*/ 113 h 133"/>
                  <a:gd name="T14" fmla="*/ 48 w 60"/>
                  <a:gd name="T15" fmla="*/ 123 h 133"/>
                  <a:gd name="T16" fmla="*/ 60 w 60"/>
                  <a:gd name="T17" fmla="*/ 133 h 133"/>
                  <a:gd name="T18" fmla="*/ 51 w 60"/>
                  <a:gd name="T19" fmla="*/ 130 h 133"/>
                  <a:gd name="T20" fmla="*/ 42 w 60"/>
                  <a:gd name="T21" fmla="*/ 127 h 133"/>
                  <a:gd name="T22" fmla="*/ 36 w 60"/>
                  <a:gd name="T23" fmla="*/ 122 h 133"/>
                  <a:gd name="T24" fmla="*/ 29 w 60"/>
                  <a:gd name="T25" fmla="*/ 115 h 133"/>
                  <a:gd name="T26" fmla="*/ 23 w 60"/>
                  <a:gd name="T27" fmla="*/ 109 h 133"/>
                  <a:gd name="T28" fmla="*/ 17 w 60"/>
                  <a:gd name="T29" fmla="*/ 101 h 133"/>
                  <a:gd name="T30" fmla="*/ 11 w 60"/>
                  <a:gd name="T31" fmla="*/ 92 h 133"/>
                  <a:gd name="T32" fmla="*/ 8 w 60"/>
                  <a:gd name="T33" fmla="*/ 82 h 133"/>
                  <a:gd name="T34" fmla="*/ 4 w 60"/>
                  <a:gd name="T35" fmla="*/ 73 h 133"/>
                  <a:gd name="T36" fmla="*/ 3 w 60"/>
                  <a:gd name="T37" fmla="*/ 63 h 133"/>
                  <a:gd name="T38" fmla="*/ 1 w 60"/>
                  <a:gd name="T39" fmla="*/ 53 h 133"/>
                  <a:gd name="T40" fmla="*/ 1 w 60"/>
                  <a:gd name="T41" fmla="*/ 43 h 133"/>
                  <a:gd name="T42" fmla="*/ 0 w 60"/>
                  <a:gd name="T43" fmla="*/ 32 h 133"/>
                  <a:gd name="T44" fmla="*/ 0 w 60"/>
                  <a:gd name="T45" fmla="*/ 22 h 133"/>
                  <a:gd name="T46" fmla="*/ 1 w 60"/>
                  <a:gd name="T47" fmla="*/ 12 h 133"/>
                  <a:gd name="T48" fmla="*/ 3 w 60"/>
                  <a:gd name="T49" fmla="*/ 3 h 133"/>
                  <a:gd name="T50" fmla="*/ 10 w 60"/>
                  <a:gd name="T51" fmla="*/ 0 h 133"/>
                  <a:gd name="T52" fmla="*/ 14 w 60"/>
                  <a:gd name="T53" fmla="*/ 0 h 133"/>
                  <a:gd name="T54" fmla="*/ 16 w 60"/>
                  <a:gd name="T55" fmla="*/ 3 h 133"/>
                  <a:gd name="T56" fmla="*/ 16 w 60"/>
                  <a:gd name="T57" fmla="*/ 7 h 133"/>
                  <a:gd name="T58" fmla="*/ 16 w 60"/>
                  <a:gd name="T59" fmla="*/ 12 h 133"/>
                  <a:gd name="T60" fmla="*/ 14 w 60"/>
                  <a:gd name="T61" fmla="*/ 19 h 133"/>
                  <a:gd name="T62" fmla="*/ 12 w 60"/>
                  <a:gd name="T63" fmla="*/ 25 h 133"/>
                  <a:gd name="T64" fmla="*/ 12 w 60"/>
                  <a:gd name="T65" fmla="*/ 31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133"/>
                  <a:gd name="T101" fmla="*/ 60 w 60"/>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133">
                    <a:moveTo>
                      <a:pt x="12" y="31"/>
                    </a:moveTo>
                    <a:lnTo>
                      <a:pt x="14" y="47"/>
                    </a:lnTo>
                    <a:lnTo>
                      <a:pt x="17" y="61"/>
                    </a:lnTo>
                    <a:lnTo>
                      <a:pt x="21" y="76"/>
                    </a:lnTo>
                    <a:lnTo>
                      <a:pt x="25" y="89"/>
                    </a:lnTo>
                    <a:lnTo>
                      <a:pt x="31" y="101"/>
                    </a:lnTo>
                    <a:lnTo>
                      <a:pt x="39" y="113"/>
                    </a:lnTo>
                    <a:lnTo>
                      <a:pt x="48" y="123"/>
                    </a:lnTo>
                    <a:lnTo>
                      <a:pt x="60" y="133"/>
                    </a:lnTo>
                    <a:lnTo>
                      <a:pt x="51" y="130"/>
                    </a:lnTo>
                    <a:lnTo>
                      <a:pt x="42" y="127"/>
                    </a:lnTo>
                    <a:lnTo>
                      <a:pt x="36" y="122"/>
                    </a:lnTo>
                    <a:lnTo>
                      <a:pt x="29" y="115"/>
                    </a:lnTo>
                    <a:lnTo>
                      <a:pt x="23" y="109"/>
                    </a:lnTo>
                    <a:lnTo>
                      <a:pt x="17" y="101"/>
                    </a:lnTo>
                    <a:lnTo>
                      <a:pt x="11" y="92"/>
                    </a:lnTo>
                    <a:lnTo>
                      <a:pt x="8" y="82"/>
                    </a:lnTo>
                    <a:lnTo>
                      <a:pt x="4" y="73"/>
                    </a:lnTo>
                    <a:lnTo>
                      <a:pt x="3" y="63"/>
                    </a:lnTo>
                    <a:lnTo>
                      <a:pt x="1" y="53"/>
                    </a:lnTo>
                    <a:lnTo>
                      <a:pt x="1" y="43"/>
                    </a:lnTo>
                    <a:lnTo>
                      <a:pt x="0" y="32"/>
                    </a:lnTo>
                    <a:lnTo>
                      <a:pt x="0" y="22"/>
                    </a:lnTo>
                    <a:lnTo>
                      <a:pt x="1" y="12"/>
                    </a:lnTo>
                    <a:lnTo>
                      <a:pt x="3" y="3"/>
                    </a:lnTo>
                    <a:lnTo>
                      <a:pt x="10" y="0"/>
                    </a:lnTo>
                    <a:lnTo>
                      <a:pt x="14" y="0"/>
                    </a:lnTo>
                    <a:lnTo>
                      <a:pt x="16" y="3"/>
                    </a:lnTo>
                    <a:lnTo>
                      <a:pt x="16" y="7"/>
                    </a:lnTo>
                    <a:lnTo>
                      <a:pt x="16" y="12"/>
                    </a:lnTo>
                    <a:lnTo>
                      <a:pt x="14" y="19"/>
                    </a:lnTo>
                    <a:lnTo>
                      <a:pt x="12" y="25"/>
                    </a:lnTo>
                    <a:lnTo>
                      <a:pt x="12" y="31"/>
                    </a:lnTo>
                    <a:close/>
                  </a:path>
                </a:pathLst>
              </a:custGeom>
              <a:solidFill>
                <a:srgbClr val="000000"/>
              </a:solidFill>
              <a:ln w="9525">
                <a:noFill/>
                <a:round/>
                <a:headEnd/>
                <a:tailEnd/>
              </a:ln>
            </p:spPr>
            <p:txBody>
              <a:bodyPr/>
              <a:lstStyle/>
              <a:p>
                <a:endParaRPr lang="en-US" dirty="0"/>
              </a:p>
            </p:txBody>
          </p:sp>
          <p:sp>
            <p:nvSpPr>
              <p:cNvPr id="22589" name="Freeform 61"/>
              <p:cNvSpPr>
                <a:spLocks/>
              </p:cNvSpPr>
              <p:nvPr/>
            </p:nvSpPr>
            <p:spPr bwMode="auto">
              <a:xfrm>
                <a:off x="2857501" y="3805238"/>
                <a:ext cx="271463" cy="293687"/>
              </a:xfrm>
              <a:custGeom>
                <a:avLst/>
                <a:gdLst>
                  <a:gd name="T0" fmla="*/ 109 w 171"/>
                  <a:gd name="T1" fmla="*/ 38 h 185"/>
                  <a:gd name="T2" fmla="*/ 171 w 171"/>
                  <a:gd name="T3" fmla="*/ 91 h 185"/>
                  <a:gd name="T4" fmla="*/ 171 w 171"/>
                  <a:gd name="T5" fmla="*/ 95 h 185"/>
                  <a:gd name="T6" fmla="*/ 169 w 171"/>
                  <a:gd name="T7" fmla="*/ 99 h 185"/>
                  <a:gd name="T8" fmla="*/ 168 w 171"/>
                  <a:gd name="T9" fmla="*/ 103 h 185"/>
                  <a:gd name="T10" fmla="*/ 167 w 171"/>
                  <a:gd name="T11" fmla="*/ 107 h 185"/>
                  <a:gd name="T12" fmla="*/ 166 w 171"/>
                  <a:gd name="T13" fmla="*/ 111 h 185"/>
                  <a:gd name="T14" fmla="*/ 164 w 171"/>
                  <a:gd name="T15" fmla="*/ 114 h 185"/>
                  <a:gd name="T16" fmla="*/ 161 w 171"/>
                  <a:gd name="T17" fmla="*/ 116 h 185"/>
                  <a:gd name="T18" fmla="*/ 158 w 171"/>
                  <a:gd name="T19" fmla="*/ 119 h 185"/>
                  <a:gd name="T20" fmla="*/ 152 w 171"/>
                  <a:gd name="T21" fmla="*/ 131 h 185"/>
                  <a:gd name="T22" fmla="*/ 145 w 171"/>
                  <a:gd name="T23" fmla="*/ 143 h 185"/>
                  <a:gd name="T24" fmla="*/ 137 w 171"/>
                  <a:gd name="T25" fmla="*/ 153 h 185"/>
                  <a:gd name="T26" fmla="*/ 128 w 171"/>
                  <a:gd name="T27" fmla="*/ 163 h 185"/>
                  <a:gd name="T28" fmla="*/ 117 w 171"/>
                  <a:gd name="T29" fmla="*/ 171 h 185"/>
                  <a:gd name="T30" fmla="*/ 107 w 171"/>
                  <a:gd name="T31" fmla="*/ 177 h 185"/>
                  <a:gd name="T32" fmla="*/ 96 w 171"/>
                  <a:gd name="T33" fmla="*/ 183 h 185"/>
                  <a:gd name="T34" fmla="*/ 84 w 171"/>
                  <a:gd name="T35" fmla="*/ 185 h 185"/>
                  <a:gd name="T36" fmla="*/ 77 w 171"/>
                  <a:gd name="T37" fmla="*/ 183 h 185"/>
                  <a:gd name="T38" fmla="*/ 70 w 171"/>
                  <a:gd name="T39" fmla="*/ 181 h 185"/>
                  <a:gd name="T40" fmla="*/ 62 w 171"/>
                  <a:gd name="T41" fmla="*/ 180 h 185"/>
                  <a:gd name="T42" fmla="*/ 54 w 171"/>
                  <a:gd name="T43" fmla="*/ 180 h 185"/>
                  <a:gd name="T44" fmla="*/ 47 w 171"/>
                  <a:gd name="T45" fmla="*/ 177 h 185"/>
                  <a:gd name="T46" fmla="*/ 39 w 171"/>
                  <a:gd name="T47" fmla="*/ 175 h 185"/>
                  <a:gd name="T48" fmla="*/ 37 w 171"/>
                  <a:gd name="T49" fmla="*/ 172 h 185"/>
                  <a:gd name="T50" fmla="*/ 33 w 171"/>
                  <a:gd name="T51" fmla="*/ 169 h 185"/>
                  <a:gd name="T52" fmla="*/ 31 w 171"/>
                  <a:gd name="T53" fmla="*/ 165 h 185"/>
                  <a:gd name="T54" fmla="*/ 29 w 171"/>
                  <a:gd name="T55" fmla="*/ 161 h 185"/>
                  <a:gd name="T56" fmla="*/ 22 w 171"/>
                  <a:gd name="T57" fmla="*/ 153 h 185"/>
                  <a:gd name="T58" fmla="*/ 16 w 171"/>
                  <a:gd name="T59" fmla="*/ 144 h 185"/>
                  <a:gd name="T60" fmla="*/ 10 w 171"/>
                  <a:gd name="T61" fmla="*/ 135 h 185"/>
                  <a:gd name="T62" fmla="*/ 7 w 171"/>
                  <a:gd name="T63" fmla="*/ 126 h 185"/>
                  <a:gd name="T64" fmla="*/ 3 w 171"/>
                  <a:gd name="T65" fmla="*/ 116 h 185"/>
                  <a:gd name="T66" fmla="*/ 2 w 171"/>
                  <a:gd name="T67" fmla="*/ 106 h 185"/>
                  <a:gd name="T68" fmla="*/ 0 w 171"/>
                  <a:gd name="T69" fmla="*/ 95 h 185"/>
                  <a:gd name="T70" fmla="*/ 0 w 171"/>
                  <a:gd name="T71" fmla="*/ 85 h 185"/>
                  <a:gd name="T72" fmla="*/ 0 w 171"/>
                  <a:gd name="T73" fmla="*/ 63 h 185"/>
                  <a:gd name="T74" fmla="*/ 3 w 171"/>
                  <a:gd name="T75" fmla="*/ 41 h 185"/>
                  <a:gd name="T76" fmla="*/ 7 w 171"/>
                  <a:gd name="T77" fmla="*/ 21 h 185"/>
                  <a:gd name="T78" fmla="*/ 12 w 171"/>
                  <a:gd name="T79" fmla="*/ 0 h 185"/>
                  <a:gd name="T80" fmla="*/ 24 w 171"/>
                  <a:gd name="T81" fmla="*/ 7 h 185"/>
                  <a:gd name="T82" fmla="*/ 36 w 171"/>
                  <a:gd name="T83" fmla="*/ 12 h 185"/>
                  <a:gd name="T84" fmla="*/ 48 w 171"/>
                  <a:gd name="T85" fmla="*/ 17 h 185"/>
                  <a:gd name="T86" fmla="*/ 61 w 171"/>
                  <a:gd name="T87" fmla="*/ 21 h 185"/>
                  <a:gd name="T88" fmla="*/ 72 w 171"/>
                  <a:gd name="T89" fmla="*/ 25 h 185"/>
                  <a:gd name="T90" fmla="*/ 85 w 171"/>
                  <a:gd name="T91" fmla="*/ 29 h 185"/>
                  <a:gd name="T92" fmla="*/ 98 w 171"/>
                  <a:gd name="T93" fmla="*/ 33 h 185"/>
                  <a:gd name="T94" fmla="*/ 109 w 171"/>
                  <a:gd name="T95" fmla="*/ 38 h 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185"/>
                  <a:gd name="T146" fmla="*/ 171 w 171"/>
                  <a:gd name="T147" fmla="*/ 185 h 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185">
                    <a:moveTo>
                      <a:pt x="109" y="38"/>
                    </a:moveTo>
                    <a:lnTo>
                      <a:pt x="171" y="91"/>
                    </a:lnTo>
                    <a:lnTo>
                      <a:pt x="171" y="95"/>
                    </a:lnTo>
                    <a:lnTo>
                      <a:pt x="169" y="99"/>
                    </a:lnTo>
                    <a:lnTo>
                      <a:pt x="168" y="103"/>
                    </a:lnTo>
                    <a:lnTo>
                      <a:pt x="167" y="107"/>
                    </a:lnTo>
                    <a:lnTo>
                      <a:pt x="166" y="111"/>
                    </a:lnTo>
                    <a:lnTo>
                      <a:pt x="164" y="114"/>
                    </a:lnTo>
                    <a:lnTo>
                      <a:pt x="161" y="116"/>
                    </a:lnTo>
                    <a:lnTo>
                      <a:pt x="158" y="119"/>
                    </a:lnTo>
                    <a:lnTo>
                      <a:pt x="152" y="131"/>
                    </a:lnTo>
                    <a:lnTo>
                      <a:pt x="145" y="143"/>
                    </a:lnTo>
                    <a:lnTo>
                      <a:pt x="137" y="153"/>
                    </a:lnTo>
                    <a:lnTo>
                      <a:pt x="128" y="163"/>
                    </a:lnTo>
                    <a:lnTo>
                      <a:pt x="117" y="171"/>
                    </a:lnTo>
                    <a:lnTo>
                      <a:pt x="107" y="177"/>
                    </a:lnTo>
                    <a:lnTo>
                      <a:pt x="96" y="183"/>
                    </a:lnTo>
                    <a:lnTo>
                      <a:pt x="84" y="185"/>
                    </a:lnTo>
                    <a:lnTo>
                      <a:pt x="77" y="183"/>
                    </a:lnTo>
                    <a:lnTo>
                      <a:pt x="70" y="181"/>
                    </a:lnTo>
                    <a:lnTo>
                      <a:pt x="62" y="180"/>
                    </a:lnTo>
                    <a:lnTo>
                      <a:pt x="54" y="180"/>
                    </a:lnTo>
                    <a:lnTo>
                      <a:pt x="47" y="177"/>
                    </a:lnTo>
                    <a:lnTo>
                      <a:pt x="39" y="175"/>
                    </a:lnTo>
                    <a:lnTo>
                      <a:pt x="37" y="172"/>
                    </a:lnTo>
                    <a:lnTo>
                      <a:pt x="33" y="169"/>
                    </a:lnTo>
                    <a:lnTo>
                      <a:pt x="31" y="165"/>
                    </a:lnTo>
                    <a:lnTo>
                      <a:pt x="29" y="161"/>
                    </a:lnTo>
                    <a:lnTo>
                      <a:pt x="22" y="153"/>
                    </a:lnTo>
                    <a:lnTo>
                      <a:pt x="16" y="144"/>
                    </a:lnTo>
                    <a:lnTo>
                      <a:pt x="10" y="135"/>
                    </a:lnTo>
                    <a:lnTo>
                      <a:pt x="7" y="126"/>
                    </a:lnTo>
                    <a:lnTo>
                      <a:pt x="3" y="116"/>
                    </a:lnTo>
                    <a:lnTo>
                      <a:pt x="2" y="106"/>
                    </a:lnTo>
                    <a:lnTo>
                      <a:pt x="0" y="95"/>
                    </a:lnTo>
                    <a:lnTo>
                      <a:pt x="0" y="85"/>
                    </a:lnTo>
                    <a:lnTo>
                      <a:pt x="0" y="63"/>
                    </a:lnTo>
                    <a:lnTo>
                      <a:pt x="3" y="41"/>
                    </a:lnTo>
                    <a:lnTo>
                      <a:pt x="7" y="21"/>
                    </a:lnTo>
                    <a:lnTo>
                      <a:pt x="12" y="0"/>
                    </a:lnTo>
                    <a:lnTo>
                      <a:pt x="24" y="7"/>
                    </a:lnTo>
                    <a:lnTo>
                      <a:pt x="36" y="12"/>
                    </a:lnTo>
                    <a:lnTo>
                      <a:pt x="48" y="17"/>
                    </a:lnTo>
                    <a:lnTo>
                      <a:pt x="61" y="21"/>
                    </a:lnTo>
                    <a:lnTo>
                      <a:pt x="72" y="25"/>
                    </a:lnTo>
                    <a:lnTo>
                      <a:pt x="85" y="29"/>
                    </a:lnTo>
                    <a:lnTo>
                      <a:pt x="98" y="33"/>
                    </a:lnTo>
                    <a:lnTo>
                      <a:pt x="109" y="38"/>
                    </a:lnTo>
                    <a:close/>
                  </a:path>
                </a:pathLst>
              </a:custGeom>
              <a:solidFill>
                <a:srgbClr val="000000"/>
              </a:solidFill>
              <a:ln w="9525">
                <a:noFill/>
                <a:round/>
                <a:headEnd/>
                <a:tailEnd/>
              </a:ln>
            </p:spPr>
            <p:txBody>
              <a:bodyPr/>
              <a:lstStyle/>
              <a:p>
                <a:endParaRPr lang="en-US" dirty="0"/>
              </a:p>
            </p:txBody>
          </p:sp>
          <p:sp>
            <p:nvSpPr>
              <p:cNvPr id="22590" name="Freeform 62"/>
              <p:cNvSpPr>
                <a:spLocks/>
              </p:cNvSpPr>
              <p:nvPr/>
            </p:nvSpPr>
            <p:spPr bwMode="auto">
              <a:xfrm>
                <a:off x="3703638" y="3884613"/>
                <a:ext cx="269875" cy="325437"/>
              </a:xfrm>
              <a:custGeom>
                <a:avLst/>
                <a:gdLst>
                  <a:gd name="T0" fmla="*/ 167 w 170"/>
                  <a:gd name="T1" fmla="*/ 77 h 205"/>
                  <a:gd name="T2" fmla="*/ 147 w 170"/>
                  <a:gd name="T3" fmla="*/ 94 h 205"/>
                  <a:gd name="T4" fmla="*/ 127 w 170"/>
                  <a:gd name="T5" fmla="*/ 110 h 205"/>
                  <a:gd name="T6" fmla="*/ 107 w 170"/>
                  <a:gd name="T7" fmla="*/ 127 h 205"/>
                  <a:gd name="T8" fmla="*/ 91 w 170"/>
                  <a:gd name="T9" fmla="*/ 147 h 205"/>
                  <a:gd name="T10" fmla="*/ 72 w 170"/>
                  <a:gd name="T11" fmla="*/ 159 h 205"/>
                  <a:gd name="T12" fmla="*/ 54 w 170"/>
                  <a:gd name="T13" fmla="*/ 171 h 205"/>
                  <a:gd name="T14" fmla="*/ 35 w 170"/>
                  <a:gd name="T15" fmla="*/ 183 h 205"/>
                  <a:gd name="T16" fmla="*/ 17 w 170"/>
                  <a:gd name="T17" fmla="*/ 196 h 205"/>
                  <a:gd name="T18" fmla="*/ 15 w 170"/>
                  <a:gd name="T19" fmla="*/ 199 h 205"/>
                  <a:gd name="T20" fmla="*/ 12 w 170"/>
                  <a:gd name="T21" fmla="*/ 203 h 205"/>
                  <a:gd name="T22" fmla="*/ 10 w 170"/>
                  <a:gd name="T23" fmla="*/ 205 h 205"/>
                  <a:gd name="T24" fmla="*/ 5 w 170"/>
                  <a:gd name="T25" fmla="*/ 203 h 205"/>
                  <a:gd name="T26" fmla="*/ 1 w 170"/>
                  <a:gd name="T27" fmla="*/ 194 h 205"/>
                  <a:gd name="T28" fmla="*/ 0 w 170"/>
                  <a:gd name="T29" fmla="*/ 183 h 205"/>
                  <a:gd name="T30" fmla="*/ 1 w 170"/>
                  <a:gd name="T31" fmla="*/ 162 h 205"/>
                  <a:gd name="T32" fmla="*/ 4 w 170"/>
                  <a:gd name="T33" fmla="*/ 141 h 205"/>
                  <a:gd name="T34" fmla="*/ 7 w 170"/>
                  <a:gd name="T35" fmla="*/ 121 h 205"/>
                  <a:gd name="T36" fmla="*/ 24 w 170"/>
                  <a:gd name="T37" fmla="*/ 111 h 205"/>
                  <a:gd name="T38" fmla="*/ 38 w 170"/>
                  <a:gd name="T39" fmla="*/ 97 h 205"/>
                  <a:gd name="T40" fmla="*/ 52 w 170"/>
                  <a:gd name="T41" fmla="*/ 82 h 205"/>
                  <a:gd name="T42" fmla="*/ 68 w 170"/>
                  <a:gd name="T43" fmla="*/ 72 h 205"/>
                  <a:gd name="T44" fmla="*/ 85 w 170"/>
                  <a:gd name="T45" fmla="*/ 56 h 205"/>
                  <a:gd name="T46" fmla="*/ 101 w 170"/>
                  <a:gd name="T47" fmla="*/ 40 h 205"/>
                  <a:gd name="T48" fmla="*/ 116 w 170"/>
                  <a:gd name="T49" fmla="*/ 21 h 205"/>
                  <a:gd name="T50" fmla="*/ 127 w 170"/>
                  <a:gd name="T51" fmla="*/ 2 h 205"/>
                  <a:gd name="T52" fmla="*/ 136 w 170"/>
                  <a:gd name="T53" fmla="*/ 0 h 205"/>
                  <a:gd name="T54" fmla="*/ 144 w 170"/>
                  <a:gd name="T55" fmla="*/ 3 h 205"/>
                  <a:gd name="T56" fmla="*/ 153 w 170"/>
                  <a:gd name="T57" fmla="*/ 16 h 205"/>
                  <a:gd name="T58" fmla="*/ 160 w 170"/>
                  <a:gd name="T59" fmla="*/ 35 h 205"/>
                  <a:gd name="T60" fmla="*/ 168 w 170"/>
                  <a:gd name="T61" fmla="*/ 52 h 205"/>
                  <a:gd name="T62" fmla="*/ 169 w 170"/>
                  <a:gd name="T63" fmla="*/ 56 h 205"/>
                  <a:gd name="T64" fmla="*/ 168 w 170"/>
                  <a:gd name="T65" fmla="*/ 60 h 205"/>
                  <a:gd name="T66" fmla="*/ 168 w 170"/>
                  <a:gd name="T67" fmla="*/ 62 h 205"/>
                  <a:gd name="T68" fmla="*/ 170 w 170"/>
                  <a:gd name="T69" fmla="*/ 65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205"/>
                  <a:gd name="T107" fmla="*/ 170 w 170"/>
                  <a:gd name="T108" fmla="*/ 205 h 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205">
                    <a:moveTo>
                      <a:pt x="170" y="65"/>
                    </a:moveTo>
                    <a:lnTo>
                      <a:pt x="167" y="77"/>
                    </a:lnTo>
                    <a:lnTo>
                      <a:pt x="158" y="86"/>
                    </a:lnTo>
                    <a:lnTo>
                      <a:pt x="147" y="94"/>
                    </a:lnTo>
                    <a:lnTo>
                      <a:pt x="137" y="102"/>
                    </a:lnTo>
                    <a:lnTo>
                      <a:pt x="127" y="110"/>
                    </a:lnTo>
                    <a:lnTo>
                      <a:pt x="116" y="118"/>
                    </a:lnTo>
                    <a:lnTo>
                      <a:pt x="107" y="127"/>
                    </a:lnTo>
                    <a:lnTo>
                      <a:pt x="98" y="137"/>
                    </a:lnTo>
                    <a:lnTo>
                      <a:pt x="91" y="147"/>
                    </a:lnTo>
                    <a:lnTo>
                      <a:pt x="82" y="154"/>
                    </a:lnTo>
                    <a:lnTo>
                      <a:pt x="72" y="159"/>
                    </a:lnTo>
                    <a:lnTo>
                      <a:pt x="63" y="166"/>
                    </a:lnTo>
                    <a:lnTo>
                      <a:pt x="54" y="171"/>
                    </a:lnTo>
                    <a:lnTo>
                      <a:pt x="45" y="178"/>
                    </a:lnTo>
                    <a:lnTo>
                      <a:pt x="35" y="183"/>
                    </a:lnTo>
                    <a:lnTo>
                      <a:pt x="26" y="190"/>
                    </a:lnTo>
                    <a:lnTo>
                      <a:pt x="17" y="196"/>
                    </a:lnTo>
                    <a:lnTo>
                      <a:pt x="16" y="197"/>
                    </a:lnTo>
                    <a:lnTo>
                      <a:pt x="15" y="199"/>
                    </a:lnTo>
                    <a:lnTo>
                      <a:pt x="14" y="201"/>
                    </a:lnTo>
                    <a:lnTo>
                      <a:pt x="12" y="203"/>
                    </a:lnTo>
                    <a:lnTo>
                      <a:pt x="11" y="204"/>
                    </a:lnTo>
                    <a:lnTo>
                      <a:pt x="10" y="205"/>
                    </a:lnTo>
                    <a:lnTo>
                      <a:pt x="8" y="204"/>
                    </a:lnTo>
                    <a:lnTo>
                      <a:pt x="5" y="203"/>
                    </a:lnTo>
                    <a:lnTo>
                      <a:pt x="3" y="197"/>
                    </a:lnTo>
                    <a:lnTo>
                      <a:pt x="1" y="194"/>
                    </a:lnTo>
                    <a:lnTo>
                      <a:pt x="0" y="188"/>
                    </a:lnTo>
                    <a:lnTo>
                      <a:pt x="0" y="183"/>
                    </a:lnTo>
                    <a:lnTo>
                      <a:pt x="0" y="174"/>
                    </a:lnTo>
                    <a:lnTo>
                      <a:pt x="1" y="162"/>
                    </a:lnTo>
                    <a:lnTo>
                      <a:pt x="2" y="151"/>
                    </a:lnTo>
                    <a:lnTo>
                      <a:pt x="4" y="141"/>
                    </a:lnTo>
                    <a:lnTo>
                      <a:pt x="5" y="130"/>
                    </a:lnTo>
                    <a:lnTo>
                      <a:pt x="7" y="121"/>
                    </a:lnTo>
                    <a:lnTo>
                      <a:pt x="16" y="117"/>
                    </a:lnTo>
                    <a:lnTo>
                      <a:pt x="24" y="111"/>
                    </a:lnTo>
                    <a:lnTo>
                      <a:pt x="31" y="105"/>
                    </a:lnTo>
                    <a:lnTo>
                      <a:pt x="38" y="97"/>
                    </a:lnTo>
                    <a:lnTo>
                      <a:pt x="45" y="90"/>
                    </a:lnTo>
                    <a:lnTo>
                      <a:pt x="52" y="82"/>
                    </a:lnTo>
                    <a:lnTo>
                      <a:pt x="60" y="77"/>
                    </a:lnTo>
                    <a:lnTo>
                      <a:pt x="68" y="72"/>
                    </a:lnTo>
                    <a:lnTo>
                      <a:pt x="76" y="64"/>
                    </a:lnTo>
                    <a:lnTo>
                      <a:pt x="85" y="56"/>
                    </a:lnTo>
                    <a:lnTo>
                      <a:pt x="93" y="48"/>
                    </a:lnTo>
                    <a:lnTo>
                      <a:pt x="101" y="40"/>
                    </a:lnTo>
                    <a:lnTo>
                      <a:pt x="109" y="31"/>
                    </a:lnTo>
                    <a:lnTo>
                      <a:pt x="116" y="21"/>
                    </a:lnTo>
                    <a:lnTo>
                      <a:pt x="122" y="12"/>
                    </a:lnTo>
                    <a:lnTo>
                      <a:pt x="127" y="2"/>
                    </a:lnTo>
                    <a:lnTo>
                      <a:pt x="131" y="0"/>
                    </a:lnTo>
                    <a:lnTo>
                      <a:pt x="136" y="0"/>
                    </a:lnTo>
                    <a:lnTo>
                      <a:pt x="140" y="2"/>
                    </a:lnTo>
                    <a:lnTo>
                      <a:pt x="144" y="3"/>
                    </a:lnTo>
                    <a:lnTo>
                      <a:pt x="148" y="8"/>
                    </a:lnTo>
                    <a:lnTo>
                      <a:pt x="153" y="16"/>
                    </a:lnTo>
                    <a:lnTo>
                      <a:pt x="157" y="25"/>
                    </a:lnTo>
                    <a:lnTo>
                      <a:pt x="160" y="35"/>
                    </a:lnTo>
                    <a:lnTo>
                      <a:pt x="163" y="44"/>
                    </a:lnTo>
                    <a:lnTo>
                      <a:pt x="168" y="52"/>
                    </a:lnTo>
                    <a:lnTo>
                      <a:pt x="169" y="55"/>
                    </a:lnTo>
                    <a:lnTo>
                      <a:pt x="169" y="56"/>
                    </a:lnTo>
                    <a:lnTo>
                      <a:pt x="168" y="57"/>
                    </a:lnTo>
                    <a:lnTo>
                      <a:pt x="168" y="60"/>
                    </a:lnTo>
                    <a:lnTo>
                      <a:pt x="167" y="61"/>
                    </a:lnTo>
                    <a:lnTo>
                      <a:pt x="168" y="62"/>
                    </a:lnTo>
                    <a:lnTo>
                      <a:pt x="168" y="64"/>
                    </a:lnTo>
                    <a:lnTo>
                      <a:pt x="170" y="65"/>
                    </a:lnTo>
                    <a:close/>
                  </a:path>
                </a:pathLst>
              </a:custGeom>
              <a:solidFill>
                <a:srgbClr val="FFFFFF"/>
              </a:solidFill>
              <a:ln w="9525">
                <a:noFill/>
                <a:round/>
                <a:headEnd/>
                <a:tailEnd/>
              </a:ln>
            </p:spPr>
            <p:txBody>
              <a:bodyPr/>
              <a:lstStyle/>
              <a:p>
                <a:endParaRPr lang="en-US" dirty="0"/>
              </a:p>
            </p:txBody>
          </p:sp>
          <p:sp>
            <p:nvSpPr>
              <p:cNvPr id="22591" name="Freeform 63"/>
              <p:cNvSpPr>
                <a:spLocks/>
              </p:cNvSpPr>
              <p:nvPr/>
            </p:nvSpPr>
            <p:spPr bwMode="auto">
              <a:xfrm>
                <a:off x="2135188" y="3810000"/>
                <a:ext cx="334963" cy="463550"/>
              </a:xfrm>
              <a:custGeom>
                <a:avLst/>
                <a:gdLst>
                  <a:gd name="T0" fmla="*/ 201 w 211"/>
                  <a:gd name="T1" fmla="*/ 78 h 292"/>
                  <a:gd name="T2" fmla="*/ 203 w 211"/>
                  <a:gd name="T3" fmla="*/ 91 h 292"/>
                  <a:gd name="T4" fmla="*/ 208 w 211"/>
                  <a:gd name="T5" fmla="*/ 104 h 292"/>
                  <a:gd name="T6" fmla="*/ 211 w 211"/>
                  <a:gd name="T7" fmla="*/ 117 h 292"/>
                  <a:gd name="T8" fmla="*/ 200 w 211"/>
                  <a:gd name="T9" fmla="*/ 132 h 292"/>
                  <a:gd name="T10" fmla="*/ 179 w 211"/>
                  <a:gd name="T11" fmla="*/ 152 h 292"/>
                  <a:gd name="T12" fmla="*/ 160 w 211"/>
                  <a:gd name="T13" fmla="*/ 177 h 292"/>
                  <a:gd name="T14" fmla="*/ 139 w 211"/>
                  <a:gd name="T15" fmla="*/ 201 h 292"/>
                  <a:gd name="T16" fmla="*/ 120 w 211"/>
                  <a:gd name="T17" fmla="*/ 219 h 292"/>
                  <a:gd name="T18" fmla="*/ 106 w 211"/>
                  <a:gd name="T19" fmla="*/ 234 h 292"/>
                  <a:gd name="T20" fmla="*/ 93 w 211"/>
                  <a:gd name="T21" fmla="*/ 250 h 292"/>
                  <a:gd name="T22" fmla="*/ 81 w 211"/>
                  <a:gd name="T23" fmla="*/ 268 h 292"/>
                  <a:gd name="T24" fmla="*/ 74 w 211"/>
                  <a:gd name="T25" fmla="*/ 279 h 292"/>
                  <a:gd name="T26" fmla="*/ 70 w 211"/>
                  <a:gd name="T27" fmla="*/ 282 h 292"/>
                  <a:gd name="T28" fmla="*/ 66 w 211"/>
                  <a:gd name="T29" fmla="*/ 282 h 292"/>
                  <a:gd name="T30" fmla="*/ 64 w 211"/>
                  <a:gd name="T31" fmla="*/ 284 h 292"/>
                  <a:gd name="T32" fmla="*/ 59 w 211"/>
                  <a:gd name="T33" fmla="*/ 291 h 292"/>
                  <a:gd name="T34" fmla="*/ 50 w 211"/>
                  <a:gd name="T35" fmla="*/ 292 h 292"/>
                  <a:gd name="T36" fmla="*/ 41 w 211"/>
                  <a:gd name="T37" fmla="*/ 288 h 292"/>
                  <a:gd name="T38" fmla="*/ 31 w 211"/>
                  <a:gd name="T39" fmla="*/ 284 h 292"/>
                  <a:gd name="T40" fmla="*/ 23 w 211"/>
                  <a:gd name="T41" fmla="*/ 279 h 292"/>
                  <a:gd name="T42" fmla="*/ 15 w 211"/>
                  <a:gd name="T43" fmla="*/ 272 h 292"/>
                  <a:gd name="T44" fmla="*/ 8 w 211"/>
                  <a:gd name="T45" fmla="*/ 266 h 292"/>
                  <a:gd name="T46" fmla="*/ 3 w 211"/>
                  <a:gd name="T47" fmla="*/ 258 h 292"/>
                  <a:gd name="T48" fmla="*/ 1 w 211"/>
                  <a:gd name="T49" fmla="*/ 218 h 292"/>
                  <a:gd name="T50" fmla="*/ 15 w 211"/>
                  <a:gd name="T51" fmla="*/ 206 h 292"/>
                  <a:gd name="T52" fmla="*/ 27 w 211"/>
                  <a:gd name="T53" fmla="*/ 193 h 292"/>
                  <a:gd name="T54" fmla="*/ 46 w 211"/>
                  <a:gd name="T55" fmla="*/ 162 h 292"/>
                  <a:gd name="T56" fmla="*/ 65 w 211"/>
                  <a:gd name="T57" fmla="*/ 133 h 292"/>
                  <a:gd name="T58" fmla="*/ 86 w 211"/>
                  <a:gd name="T59" fmla="*/ 105 h 292"/>
                  <a:gd name="T60" fmla="*/ 93 w 211"/>
                  <a:gd name="T61" fmla="*/ 94 h 292"/>
                  <a:gd name="T62" fmla="*/ 102 w 211"/>
                  <a:gd name="T63" fmla="*/ 83 h 292"/>
                  <a:gd name="T64" fmla="*/ 110 w 211"/>
                  <a:gd name="T65" fmla="*/ 72 h 292"/>
                  <a:gd name="T66" fmla="*/ 117 w 211"/>
                  <a:gd name="T67" fmla="*/ 60 h 292"/>
                  <a:gd name="T68" fmla="*/ 131 w 211"/>
                  <a:gd name="T69" fmla="*/ 43 h 292"/>
                  <a:gd name="T70" fmla="*/ 143 w 211"/>
                  <a:gd name="T71" fmla="*/ 26 h 292"/>
                  <a:gd name="T72" fmla="*/ 157 w 211"/>
                  <a:gd name="T73" fmla="*/ 10 h 292"/>
                  <a:gd name="T74" fmla="*/ 175 w 211"/>
                  <a:gd name="T75" fmla="*/ 0 h 292"/>
                  <a:gd name="T76" fmla="*/ 180 w 211"/>
                  <a:gd name="T77" fmla="*/ 17 h 292"/>
                  <a:gd name="T78" fmla="*/ 186 w 211"/>
                  <a:gd name="T79" fmla="*/ 35 h 292"/>
                  <a:gd name="T80" fmla="*/ 193 w 211"/>
                  <a:gd name="T81" fmla="*/ 54 h 292"/>
                  <a:gd name="T82" fmla="*/ 201 w 211"/>
                  <a:gd name="T83" fmla="*/ 71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92"/>
                  <a:gd name="T128" fmla="*/ 211 w 211"/>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92">
                    <a:moveTo>
                      <a:pt x="201" y="71"/>
                    </a:moveTo>
                    <a:lnTo>
                      <a:pt x="201" y="78"/>
                    </a:lnTo>
                    <a:lnTo>
                      <a:pt x="202" y="84"/>
                    </a:lnTo>
                    <a:lnTo>
                      <a:pt x="203" y="91"/>
                    </a:lnTo>
                    <a:lnTo>
                      <a:pt x="206" y="98"/>
                    </a:lnTo>
                    <a:lnTo>
                      <a:pt x="208" y="104"/>
                    </a:lnTo>
                    <a:lnTo>
                      <a:pt x="209" y="111"/>
                    </a:lnTo>
                    <a:lnTo>
                      <a:pt x="211" y="117"/>
                    </a:lnTo>
                    <a:lnTo>
                      <a:pt x="211" y="124"/>
                    </a:lnTo>
                    <a:lnTo>
                      <a:pt x="200" y="132"/>
                    </a:lnTo>
                    <a:lnTo>
                      <a:pt x="190" y="141"/>
                    </a:lnTo>
                    <a:lnTo>
                      <a:pt x="179" y="152"/>
                    </a:lnTo>
                    <a:lnTo>
                      <a:pt x="170" y="164"/>
                    </a:lnTo>
                    <a:lnTo>
                      <a:pt x="160" y="177"/>
                    </a:lnTo>
                    <a:lnTo>
                      <a:pt x="150" y="189"/>
                    </a:lnTo>
                    <a:lnTo>
                      <a:pt x="139" y="201"/>
                    </a:lnTo>
                    <a:lnTo>
                      <a:pt x="127" y="211"/>
                    </a:lnTo>
                    <a:lnTo>
                      <a:pt x="120" y="219"/>
                    </a:lnTo>
                    <a:lnTo>
                      <a:pt x="113" y="226"/>
                    </a:lnTo>
                    <a:lnTo>
                      <a:pt x="106" y="234"/>
                    </a:lnTo>
                    <a:lnTo>
                      <a:pt x="100" y="242"/>
                    </a:lnTo>
                    <a:lnTo>
                      <a:pt x="93" y="250"/>
                    </a:lnTo>
                    <a:lnTo>
                      <a:pt x="87" y="259"/>
                    </a:lnTo>
                    <a:lnTo>
                      <a:pt x="81" y="268"/>
                    </a:lnTo>
                    <a:lnTo>
                      <a:pt x="75" y="278"/>
                    </a:lnTo>
                    <a:lnTo>
                      <a:pt x="74" y="279"/>
                    </a:lnTo>
                    <a:lnTo>
                      <a:pt x="72" y="280"/>
                    </a:lnTo>
                    <a:lnTo>
                      <a:pt x="70" y="282"/>
                    </a:lnTo>
                    <a:lnTo>
                      <a:pt x="68" y="282"/>
                    </a:lnTo>
                    <a:lnTo>
                      <a:pt x="66" y="282"/>
                    </a:lnTo>
                    <a:lnTo>
                      <a:pt x="65" y="283"/>
                    </a:lnTo>
                    <a:lnTo>
                      <a:pt x="64" y="284"/>
                    </a:lnTo>
                    <a:lnTo>
                      <a:pt x="64" y="288"/>
                    </a:lnTo>
                    <a:lnTo>
                      <a:pt x="59" y="291"/>
                    </a:lnTo>
                    <a:lnTo>
                      <a:pt x="55" y="292"/>
                    </a:lnTo>
                    <a:lnTo>
                      <a:pt x="50" y="292"/>
                    </a:lnTo>
                    <a:lnTo>
                      <a:pt x="45" y="291"/>
                    </a:lnTo>
                    <a:lnTo>
                      <a:pt x="41" y="288"/>
                    </a:lnTo>
                    <a:lnTo>
                      <a:pt x="36" y="286"/>
                    </a:lnTo>
                    <a:lnTo>
                      <a:pt x="31" y="284"/>
                    </a:lnTo>
                    <a:lnTo>
                      <a:pt x="27" y="282"/>
                    </a:lnTo>
                    <a:lnTo>
                      <a:pt x="23" y="279"/>
                    </a:lnTo>
                    <a:lnTo>
                      <a:pt x="20" y="275"/>
                    </a:lnTo>
                    <a:lnTo>
                      <a:pt x="15" y="272"/>
                    </a:lnTo>
                    <a:lnTo>
                      <a:pt x="12" y="270"/>
                    </a:lnTo>
                    <a:lnTo>
                      <a:pt x="8" y="266"/>
                    </a:lnTo>
                    <a:lnTo>
                      <a:pt x="5" y="262"/>
                    </a:lnTo>
                    <a:lnTo>
                      <a:pt x="3" y="258"/>
                    </a:lnTo>
                    <a:lnTo>
                      <a:pt x="0" y="252"/>
                    </a:lnTo>
                    <a:lnTo>
                      <a:pt x="1" y="218"/>
                    </a:lnTo>
                    <a:lnTo>
                      <a:pt x="10" y="211"/>
                    </a:lnTo>
                    <a:lnTo>
                      <a:pt x="15" y="206"/>
                    </a:lnTo>
                    <a:lnTo>
                      <a:pt x="22" y="199"/>
                    </a:lnTo>
                    <a:lnTo>
                      <a:pt x="27" y="193"/>
                    </a:lnTo>
                    <a:lnTo>
                      <a:pt x="37" y="178"/>
                    </a:lnTo>
                    <a:lnTo>
                      <a:pt x="46" y="162"/>
                    </a:lnTo>
                    <a:lnTo>
                      <a:pt x="56" y="148"/>
                    </a:lnTo>
                    <a:lnTo>
                      <a:pt x="65" y="133"/>
                    </a:lnTo>
                    <a:lnTo>
                      <a:pt x="75" y="119"/>
                    </a:lnTo>
                    <a:lnTo>
                      <a:pt x="86" y="105"/>
                    </a:lnTo>
                    <a:lnTo>
                      <a:pt x="89" y="99"/>
                    </a:lnTo>
                    <a:lnTo>
                      <a:pt x="93" y="94"/>
                    </a:lnTo>
                    <a:lnTo>
                      <a:pt x="97" y="88"/>
                    </a:lnTo>
                    <a:lnTo>
                      <a:pt x="102" y="83"/>
                    </a:lnTo>
                    <a:lnTo>
                      <a:pt x="106" y="78"/>
                    </a:lnTo>
                    <a:lnTo>
                      <a:pt x="110" y="72"/>
                    </a:lnTo>
                    <a:lnTo>
                      <a:pt x="115" y="67"/>
                    </a:lnTo>
                    <a:lnTo>
                      <a:pt x="117" y="60"/>
                    </a:lnTo>
                    <a:lnTo>
                      <a:pt x="124" y="53"/>
                    </a:lnTo>
                    <a:lnTo>
                      <a:pt x="131" y="43"/>
                    </a:lnTo>
                    <a:lnTo>
                      <a:pt x="136" y="34"/>
                    </a:lnTo>
                    <a:lnTo>
                      <a:pt x="143" y="26"/>
                    </a:lnTo>
                    <a:lnTo>
                      <a:pt x="150" y="17"/>
                    </a:lnTo>
                    <a:lnTo>
                      <a:pt x="157" y="10"/>
                    </a:lnTo>
                    <a:lnTo>
                      <a:pt x="166" y="4"/>
                    </a:lnTo>
                    <a:lnTo>
                      <a:pt x="175" y="0"/>
                    </a:lnTo>
                    <a:lnTo>
                      <a:pt x="178" y="8"/>
                    </a:lnTo>
                    <a:lnTo>
                      <a:pt x="180" y="17"/>
                    </a:lnTo>
                    <a:lnTo>
                      <a:pt x="183" y="26"/>
                    </a:lnTo>
                    <a:lnTo>
                      <a:pt x="186" y="35"/>
                    </a:lnTo>
                    <a:lnTo>
                      <a:pt x="190" y="45"/>
                    </a:lnTo>
                    <a:lnTo>
                      <a:pt x="193" y="54"/>
                    </a:lnTo>
                    <a:lnTo>
                      <a:pt x="196" y="63"/>
                    </a:lnTo>
                    <a:lnTo>
                      <a:pt x="201" y="71"/>
                    </a:lnTo>
                    <a:close/>
                  </a:path>
                </a:pathLst>
              </a:custGeom>
              <a:solidFill>
                <a:srgbClr val="FFA6AB"/>
              </a:solidFill>
              <a:ln w="9525">
                <a:noFill/>
                <a:round/>
                <a:headEnd/>
                <a:tailEnd/>
              </a:ln>
            </p:spPr>
            <p:txBody>
              <a:bodyPr/>
              <a:lstStyle/>
              <a:p>
                <a:endParaRPr lang="en-US" dirty="0"/>
              </a:p>
            </p:txBody>
          </p:sp>
          <p:sp>
            <p:nvSpPr>
              <p:cNvPr id="22592" name="Freeform 64"/>
              <p:cNvSpPr>
                <a:spLocks/>
              </p:cNvSpPr>
              <p:nvPr/>
            </p:nvSpPr>
            <p:spPr bwMode="auto">
              <a:xfrm>
                <a:off x="3644901" y="4014788"/>
                <a:ext cx="120650" cy="249237"/>
              </a:xfrm>
              <a:custGeom>
                <a:avLst/>
                <a:gdLst>
                  <a:gd name="T0" fmla="*/ 54 w 76"/>
                  <a:gd name="T1" fmla="*/ 11 h 157"/>
                  <a:gd name="T2" fmla="*/ 42 w 76"/>
                  <a:gd name="T3" fmla="*/ 15 h 157"/>
                  <a:gd name="T4" fmla="*/ 32 w 76"/>
                  <a:gd name="T5" fmla="*/ 23 h 157"/>
                  <a:gd name="T6" fmla="*/ 23 w 76"/>
                  <a:gd name="T7" fmla="*/ 33 h 157"/>
                  <a:gd name="T8" fmla="*/ 22 w 76"/>
                  <a:gd name="T9" fmla="*/ 43 h 157"/>
                  <a:gd name="T10" fmla="*/ 22 w 76"/>
                  <a:gd name="T11" fmla="*/ 68 h 157"/>
                  <a:gd name="T12" fmla="*/ 18 w 76"/>
                  <a:gd name="T13" fmla="*/ 93 h 157"/>
                  <a:gd name="T14" fmla="*/ 21 w 76"/>
                  <a:gd name="T15" fmla="*/ 117 h 157"/>
                  <a:gd name="T16" fmla="*/ 25 w 76"/>
                  <a:gd name="T17" fmla="*/ 127 h 157"/>
                  <a:gd name="T18" fmla="*/ 33 w 76"/>
                  <a:gd name="T19" fmla="*/ 138 h 157"/>
                  <a:gd name="T20" fmla="*/ 45 w 76"/>
                  <a:gd name="T21" fmla="*/ 141 h 157"/>
                  <a:gd name="T22" fmla="*/ 55 w 76"/>
                  <a:gd name="T23" fmla="*/ 135 h 157"/>
                  <a:gd name="T24" fmla="*/ 66 w 76"/>
                  <a:gd name="T25" fmla="*/ 130 h 157"/>
                  <a:gd name="T26" fmla="*/ 76 w 76"/>
                  <a:gd name="T27" fmla="*/ 126 h 157"/>
                  <a:gd name="T28" fmla="*/ 74 w 76"/>
                  <a:gd name="T29" fmla="*/ 134 h 157"/>
                  <a:gd name="T30" fmla="*/ 69 w 76"/>
                  <a:gd name="T31" fmla="*/ 141 h 157"/>
                  <a:gd name="T32" fmla="*/ 64 w 76"/>
                  <a:gd name="T33" fmla="*/ 149 h 157"/>
                  <a:gd name="T34" fmla="*/ 60 w 76"/>
                  <a:gd name="T35" fmla="*/ 155 h 157"/>
                  <a:gd name="T36" fmla="*/ 47 w 76"/>
                  <a:gd name="T37" fmla="*/ 155 h 157"/>
                  <a:gd name="T38" fmla="*/ 37 w 76"/>
                  <a:gd name="T39" fmla="*/ 150 h 157"/>
                  <a:gd name="T40" fmla="*/ 26 w 76"/>
                  <a:gd name="T41" fmla="*/ 143 h 157"/>
                  <a:gd name="T42" fmla="*/ 16 w 76"/>
                  <a:gd name="T43" fmla="*/ 139 h 157"/>
                  <a:gd name="T44" fmla="*/ 14 w 76"/>
                  <a:gd name="T45" fmla="*/ 134 h 157"/>
                  <a:gd name="T46" fmla="*/ 12 w 76"/>
                  <a:gd name="T47" fmla="*/ 129 h 157"/>
                  <a:gd name="T48" fmla="*/ 11 w 76"/>
                  <a:gd name="T49" fmla="*/ 122 h 157"/>
                  <a:gd name="T50" fmla="*/ 10 w 76"/>
                  <a:gd name="T51" fmla="*/ 117 h 157"/>
                  <a:gd name="T52" fmla="*/ 3 w 76"/>
                  <a:gd name="T53" fmla="*/ 102 h 157"/>
                  <a:gd name="T54" fmla="*/ 0 w 76"/>
                  <a:gd name="T55" fmla="*/ 86 h 157"/>
                  <a:gd name="T56" fmla="*/ 0 w 76"/>
                  <a:gd name="T57" fmla="*/ 69 h 157"/>
                  <a:gd name="T58" fmla="*/ 2 w 76"/>
                  <a:gd name="T59" fmla="*/ 53 h 157"/>
                  <a:gd name="T60" fmla="*/ 10 w 76"/>
                  <a:gd name="T61" fmla="*/ 36 h 157"/>
                  <a:gd name="T62" fmla="*/ 19 w 76"/>
                  <a:gd name="T63" fmla="*/ 23 h 157"/>
                  <a:gd name="T64" fmla="*/ 31 w 76"/>
                  <a:gd name="T65" fmla="*/ 11 h 157"/>
                  <a:gd name="T66" fmla="*/ 45 w 76"/>
                  <a:gd name="T67" fmla="*/ 0 h 157"/>
                  <a:gd name="T68" fmla="*/ 49 w 76"/>
                  <a:gd name="T69" fmla="*/ 0 h 157"/>
                  <a:gd name="T70" fmla="*/ 54 w 76"/>
                  <a:gd name="T71" fmla="*/ 3 h 157"/>
                  <a:gd name="T72" fmla="*/ 57 w 76"/>
                  <a:gd name="T73" fmla="*/ 6 h 157"/>
                  <a:gd name="T74" fmla="*/ 59 w 76"/>
                  <a:gd name="T75" fmla="*/ 1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7"/>
                  <a:gd name="T116" fmla="*/ 76 w 7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7">
                    <a:moveTo>
                      <a:pt x="59" y="10"/>
                    </a:moveTo>
                    <a:lnTo>
                      <a:pt x="54" y="11"/>
                    </a:lnTo>
                    <a:lnTo>
                      <a:pt x="48" y="12"/>
                    </a:lnTo>
                    <a:lnTo>
                      <a:pt x="42" y="15"/>
                    </a:lnTo>
                    <a:lnTo>
                      <a:pt x="37" y="19"/>
                    </a:lnTo>
                    <a:lnTo>
                      <a:pt x="32" y="23"/>
                    </a:lnTo>
                    <a:lnTo>
                      <a:pt x="26" y="28"/>
                    </a:lnTo>
                    <a:lnTo>
                      <a:pt x="23" y="33"/>
                    </a:lnTo>
                    <a:lnTo>
                      <a:pt x="19" y="39"/>
                    </a:lnTo>
                    <a:lnTo>
                      <a:pt x="22" y="43"/>
                    </a:lnTo>
                    <a:lnTo>
                      <a:pt x="23" y="55"/>
                    </a:lnTo>
                    <a:lnTo>
                      <a:pt x="22" y="68"/>
                    </a:lnTo>
                    <a:lnTo>
                      <a:pt x="21" y="80"/>
                    </a:lnTo>
                    <a:lnTo>
                      <a:pt x="18" y="93"/>
                    </a:lnTo>
                    <a:lnTo>
                      <a:pt x="18" y="105"/>
                    </a:lnTo>
                    <a:lnTo>
                      <a:pt x="21" y="117"/>
                    </a:lnTo>
                    <a:lnTo>
                      <a:pt x="23" y="122"/>
                    </a:lnTo>
                    <a:lnTo>
                      <a:pt x="25" y="127"/>
                    </a:lnTo>
                    <a:lnTo>
                      <a:pt x="29" y="133"/>
                    </a:lnTo>
                    <a:lnTo>
                      <a:pt x="33" y="138"/>
                    </a:lnTo>
                    <a:lnTo>
                      <a:pt x="40" y="141"/>
                    </a:lnTo>
                    <a:lnTo>
                      <a:pt x="45" y="141"/>
                    </a:lnTo>
                    <a:lnTo>
                      <a:pt x="51" y="138"/>
                    </a:lnTo>
                    <a:lnTo>
                      <a:pt x="55" y="135"/>
                    </a:lnTo>
                    <a:lnTo>
                      <a:pt x="61" y="133"/>
                    </a:lnTo>
                    <a:lnTo>
                      <a:pt x="66" y="130"/>
                    </a:lnTo>
                    <a:lnTo>
                      <a:pt x="71" y="127"/>
                    </a:lnTo>
                    <a:lnTo>
                      <a:pt x="76" y="126"/>
                    </a:lnTo>
                    <a:lnTo>
                      <a:pt x="75" y="130"/>
                    </a:lnTo>
                    <a:lnTo>
                      <a:pt x="74" y="134"/>
                    </a:lnTo>
                    <a:lnTo>
                      <a:pt x="71" y="138"/>
                    </a:lnTo>
                    <a:lnTo>
                      <a:pt x="69" y="141"/>
                    </a:lnTo>
                    <a:lnTo>
                      <a:pt x="67" y="145"/>
                    </a:lnTo>
                    <a:lnTo>
                      <a:pt x="64" y="149"/>
                    </a:lnTo>
                    <a:lnTo>
                      <a:pt x="62" y="151"/>
                    </a:lnTo>
                    <a:lnTo>
                      <a:pt x="60" y="155"/>
                    </a:lnTo>
                    <a:lnTo>
                      <a:pt x="53" y="157"/>
                    </a:lnTo>
                    <a:lnTo>
                      <a:pt x="47" y="155"/>
                    </a:lnTo>
                    <a:lnTo>
                      <a:pt x="41" y="153"/>
                    </a:lnTo>
                    <a:lnTo>
                      <a:pt x="37" y="150"/>
                    </a:lnTo>
                    <a:lnTo>
                      <a:pt x="31" y="147"/>
                    </a:lnTo>
                    <a:lnTo>
                      <a:pt x="26" y="143"/>
                    </a:lnTo>
                    <a:lnTo>
                      <a:pt x="22" y="141"/>
                    </a:lnTo>
                    <a:lnTo>
                      <a:pt x="16" y="139"/>
                    </a:lnTo>
                    <a:lnTo>
                      <a:pt x="15" y="137"/>
                    </a:lnTo>
                    <a:lnTo>
                      <a:pt x="14" y="134"/>
                    </a:lnTo>
                    <a:lnTo>
                      <a:pt x="14" y="131"/>
                    </a:lnTo>
                    <a:lnTo>
                      <a:pt x="12" y="129"/>
                    </a:lnTo>
                    <a:lnTo>
                      <a:pt x="12" y="125"/>
                    </a:lnTo>
                    <a:lnTo>
                      <a:pt x="11" y="122"/>
                    </a:lnTo>
                    <a:lnTo>
                      <a:pt x="11" y="119"/>
                    </a:lnTo>
                    <a:lnTo>
                      <a:pt x="10" y="117"/>
                    </a:lnTo>
                    <a:lnTo>
                      <a:pt x="7" y="110"/>
                    </a:lnTo>
                    <a:lnTo>
                      <a:pt x="3" y="102"/>
                    </a:lnTo>
                    <a:lnTo>
                      <a:pt x="1" y="94"/>
                    </a:lnTo>
                    <a:lnTo>
                      <a:pt x="0" y="86"/>
                    </a:lnTo>
                    <a:lnTo>
                      <a:pt x="0" y="77"/>
                    </a:lnTo>
                    <a:lnTo>
                      <a:pt x="0" y="69"/>
                    </a:lnTo>
                    <a:lnTo>
                      <a:pt x="1" y="61"/>
                    </a:lnTo>
                    <a:lnTo>
                      <a:pt x="2" y="53"/>
                    </a:lnTo>
                    <a:lnTo>
                      <a:pt x="6" y="44"/>
                    </a:lnTo>
                    <a:lnTo>
                      <a:pt x="10" y="36"/>
                    </a:lnTo>
                    <a:lnTo>
                      <a:pt x="15" y="29"/>
                    </a:lnTo>
                    <a:lnTo>
                      <a:pt x="19" y="23"/>
                    </a:lnTo>
                    <a:lnTo>
                      <a:pt x="25" y="18"/>
                    </a:lnTo>
                    <a:lnTo>
                      <a:pt x="31" y="11"/>
                    </a:lnTo>
                    <a:lnTo>
                      <a:pt x="38" y="6"/>
                    </a:lnTo>
                    <a:lnTo>
                      <a:pt x="45" y="0"/>
                    </a:lnTo>
                    <a:lnTo>
                      <a:pt x="47" y="0"/>
                    </a:lnTo>
                    <a:lnTo>
                      <a:pt x="49" y="0"/>
                    </a:lnTo>
                    <a:lnTo>
                      <a:pt x="52" y="2"/>
                    </a:lnTo>
                    <a:lnTo>
                      <a:pt x="54" y="3"/>
                    </a:lnTo>
                    <a:lnTo>
                      <a:pt x="55" y="4"/>
                    </a:lnTo>
                    <a:lnTo>
                      <a:pt x="57" y="6"/>
                    </a:lnTo>
                    <a:lnTo>
                      <a:pt x="59" y="7"/>
                    </a:lnTo>
                    <a:lnTo>
                      <a:pt x="59" y="10"/>
                    </a:lnTo>
                    <a:close/>
                  </a:path>
                </a:pathLst>
              </a:custGeom>
              <a:solidFill>
                <a:srgbClr val="FF00FF"/>
              </a:solidFill>
              <a:ln w="9525">
                <a:noFill/>
                <a:round/>
                <a:headEnd/>
                <a:tailEnd/>
              </a:ln>
            </p:spPr>
            <p:txBody>
              <a:bodyPr/>
              <a:lstStyle/>
              <a:p>
                <a:endParaRPr lang="en-US" dirty="0"/>
              </a:p>
            </p:txBody>
          </p:sp>
          <p:sp>
            <p:nvSpPr>
              <p:cNvPr id="22593" name="Freeform 65"/>
              <p:cNvSpPr>
                <a:spLocks/>
              </p:cNvSpPr>
              <p:nvPr/>
            </p:nvSpPr>
            <p:spPr bwMode="auto">
              <a:xfrm>
                <a:off x="3502026" y="4027488"/>
                <a:ext cx="196850" cy="415925"/>
              </a:xfrm>
              <a:custGeom>
                <a:avLst/>
                <a:gdLst>
                  <a:gd name="T0" fmla="*/ 92 w 124"/>
                  <a:gd name="T1" fmla="*/ 7 h 262"/>
                  <a:gd name="T2" fmla="*/ 86 w 124"/>
                  <a:gd name="T3" fmla="*/ 17 h 262"/>
                  <a:gd name="T4" fmla="*/ 81 w 124"/>
                  <a:gd name="T5" fmla="*/ 29 h 262"/>
                  <a:gd name="T6" fmla="*/ 76 w 124"/>
                  <a:gd name="T7" fmla="*/ 40 h 262"/>
                  <a:gd name="T8" fmla="*/ 71 w 124"/>
                  <a:gd name="T9" fmla="*/ 53 h 262"/>
                  <a:gd name="T10" fmla="*/ 70 w 124"/>
                  <a:gd name="T11" fmla="*/ 70 h 262"/>
                  <a:gd name="T12" fmla="*/ 71 w 124"/>
                  <a:gd name="T13" fmla="*/ 88 h 262"/>
                  <a:gd name="T14" fmla="*/ 78 w 124"/>
                  <a:gd name="T15" fmla="*/ 105 h 262"/>
                  <a:gd name="T16" fmla="*/ 83 w 124"/>
                  <a:gd name="T17" fmla="*/ 117 h 262"/>
                  <a:gd name="T18" fmla="*/ 85 w 124"/>
                  <a:gd name="T19" fmla="*/ 129 h 262"/>
                  <a:gd name="T20" fmla="*/ 89 w 124"/>
                  <a:gd name="T21" fmla="*/ 139 h 262"/>
                  <a:gd name="T22" fmla="*/ 96 w 124"/>
                  <a:gd name="T23" fmla="*/ 147 h 262"/>
                  <a:gd name="T24" fmla="*/ 104 w 124"/>
                  <a:gd name="T25" fmla="*/ 152 h 262"/>
                  <a:gd name="T26" fmla="*/ 109 w 124"/>
                  <a:gd name="T27" fmla="*/ 156 h 262"/>
                  <a:gd name="T28" fmla="*/ 115 w 124"/>
                  <a:gd name="T29" fmla="*/ 159 h 262"/>
                  <a:gd name="T30" fmla="*/ 121 w 124"/>
                  <a:gd name="T31" fmla="*/ 162 h 262"/>
                  <a:gd name="T32" fmla="*/ 122 w 124"/>
                  <a:gd name="T33" fmla="*/ 172 h 262"/>
                  <a:gd name="T34" fmla="*/ 116 w 124"/>
                  <a:gd name="T35" fmla="*/ 190 h 262"/>
                  <a:gd name="T36" fmla="*/ 112 w 124"/>
                  <a:gd name="T37" fmla="*/ 207 h 262"/>
                  <a:gd name="T38" fmla="*/ 106 w 124"/>
                  <a:gd name="T39" fmla="*/ 223 h 262"/>
                  <a:gd name="T40" fmla="*/ 94 w 124"/>
                  <a:gd name="T41" fmla="*/ 236 h 262"/>
                  <a:gd name="T42" fmla="*/ 76 w 124"/>
                  <a:gd name="T43" fmla="*/ 246 h 262"/>
                  <a:gd name="T44" fmla="*/ 56 w 124"/>
                  <a:gd name="T45" fmla="*/ 257 h 262"/>
                  <a:gd name="T46" fmla="*/ 36 w 124"/>
                  <a:gd name="T47" fmla="*/ 262 h 262"/>
                  <a:gd name="T48" fmla="*/ 23 w 124"/>
                  <a:gd name="T49" fmla="*/ 242 h 262"/>
                  <a:gd name="T50" fmla="*/ 22 w 124"/>
                  <a:gd name="T51" fmla="*/ 208 h 262"/>
                  <a:gd name="T52" fmla="*/ 22 w 124"/>
                  <a:gd name="T53" fmla="*/ 174 h 262"/>
                  <a:gd name="T54" fmla="*/ 23 w 124"/>
                  <a:gd name="T55" fmla="*/ 138 h 262"/>
                  <a:gd name="T56" fmla="*/ 21 w 124"/>
                  <a:gd name="T57" fmla="*/ 114 h 262"/>
                  <a:gd name="T58" fmla="*/ 14 w 124"/>
                  <a:gd name="T59" fmla="*/ 106 h 262"/>
                  <a:gd name="T60" fmla="*/ 7 w 124"/>
                  <a:gd name="T61" fmla="*/ 100 h 262"/>
                  <a:gd name="T62" fmla="*/ 2 w 124"/>
                  <a:gd name="T63" fmla="*/ 90 h 262"/>
                  <a:gd name="T64" fmla="*/ 0 w 124"/>
                  <a:gd name="T65" fmla="*/ 76 h 262"/>
                  <a:gd name="T66" fmla="*/ 0 w 124"/>
                  <a:gd name="T67" fmla="*/ 61 h 262"/>
                  <a:gd name="T68" fmla="*/ 3 w 124"/>
                  <a:gd name="T69" fmla="*/ 49 h 262"/>
                  <a:gd name="T70" fmla="*/ 10 w 124"/>
                  <a:gd name="T71" fmla="*/ 39 h 262"/>
                  <a:gd name="T72" fmla="*/ 23 w 124"/>
                  <a:gd name="T73" fmla="*/ 27 h 262"/>
                  <a:gd name="T74" fmla="*/ 41 w 124"/>
                  <a:gd name="T75" fmla="*/ 11 h 262"/>
                  <a:gd name="T76" fmla="*/ 55 w 124"/>
                  <a:gd name="T77" fmla="*/ 2 h 262"/>
                  <a:gd name="T78" fmla="*/ 67 w 124"/>
                  <a:gd name="T79" fmla="*/ 0 h 262"/>
                  <a:gd name="T80" fmla="*/ 78 w 124"/>
                  <a:gd name="T81" fmla="*/ 2 h 262"/>
                  <a:gd name="T82" fmla="*/ 89 w 124"/>
                  <a:gd name="T83" fmla="*/ 2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62"/>
                  <a:gd name="T128" fmla="*/ 124 w 124"/>
                  <a:gd name="T129" fmla="*/ 262 h 2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62">
                    <a:moveTo>
                      <a:pt x="94" y="0"/>
                    </a:moveTo>
                    <a:lnTo>
                      <a:pt x="92" y="7"/>
                    </a:lnTo>
                    <a:lnTo>
                      <a:pt x="90" y="12"/>
                    </a:lnTo>
                    <a:lnTo>
                      <a:pt x="86" y="17"/>
                    </a:lnTo>
                    <a:lnTo>
                      <a:pt x="84" y="24"/>
                    </a:lnTo>
                    <a:lnTo>
                      <a:pt x="81" y="29"/>
                    </a:lnTo>
                    <a:lnTo>
                      <a:pt x="78" y="35"/>
                    </a:lnTo>
                    <a:lnTo>
                      <a:pt x="76" y="40"/>
                    </a:lnTo>
                    <a:lnTo>
                      <a:pt x="72" y="45"/>
                    </a:lnTo>
                    <a:lnTo>
                      <a:pt x="71" y="53"/>
                    </a:lnTo>
                    <a:lnTo>
                      <a:pt x="70" y="61"/>
                    </a:lnTo>
                    <a:lnTo>
                      <a:pt x="70" y="70"/>
                    </a:lnTo>
                    <a:lnTo>
                      <a:pt x="70" y="78"/>
                    </a:lnTo>
                    <a:lnTo>
                      <a:pt x="71" y="88"/>
                    </a:lnTo>
                    <a:lnTo>
                      <a:pt x="74" y="97"/>
                    </a:lnTo>
                    <a:lnTo>
                      <a:pt x="78" y="105"/>
                    </a:lnTo>
                    <a:lnTo>
                      <a:pt x="83" y="111"/>
                    </a:lnTo>
                    <a:lnTo>
                      <a:pt x="83" y="117"/>
                    </a:lnTo>
                    <a:lnTo>
                      <a:pt x="83" y="123"/>
                    </a:lnTo>
                    <a:lnTo>
                      <a:pt x="85" y="129"/>
                    </a:lnTo>
                    <a:lnTo>
                      <a:pt x="86" y="134"/>
                    </a:lnTo>
                    <a:lnTo>
                      <a:pt x="89" y="139"/>
                    </a:lnTo>
                    <a:lnTo>
                      <a:pt x="92" y="143"/>
                    </a:lnTo>
                    <a:lnTo>
                      <a:pt x="96" y="147"/>
                    </a:lnTo>
                    <a:lnTo>
                      <a:pt x="100" y="151"/>
                    </a:lnTo>
                    <a:lnTo>
                      <a:pt x="104" y="152"/>
                    </a:lnTo>
                    <a:lnTo>
                      <a:pt x="106" y="154"/>
                    </a:lnTo>
                    <a:lnTo>
                      <a:pt x="109" y="156"/>
                    </a:lnTo>
                    <a:lnTo>
                      <a:pt x="112" y="158"/>
                    </a:lnTo>
                    <a:lnTo>
                      <a:pt x="115" y="159"/>
                    </a:lnTo>
                    <a:lnTo>
                      <a:pt x="119" y="160"/>
                    </a:lnTo>
                    <a:lnTo>
                      <a:pt x="121" y="162"/>
                    </a:lnTo>
                    <a:lnTo>
                      <a:pt x="124" y="164"/>
                    </a:lnTo>
                    <a:lnTo>
                      <a:pt x="122" y="172"/>
                    </a:lnTo>
                    <a:lnTo>
                      <a:pt x="119" y="182"/>
                    </a:lnTo>
                    <a:lnTo>
                      <a:pt x="116" y="190"/>
                    </a:lnTo>
                    <a:lnTo>
                      <a:pt x="114" y="197"/>
                    </a:lnTo>
                    <a:lnTo>
                      <a:pt x="112" y="207"/>
                    </a:lnTo>
                    <a:lnTo>
                      <a:pt x="109" y="215"/>
                    </a:lnTo>
                    <a:lnTo>
                      <a:pt x="106" y="223"/>
                    </a:lnTo>
                    <a:lnTo>
                      <a:pt x="104" y="232"/>
                    </a:lnTo>
                    <a:lnTo>
                      <a:pt x="94" y="236"/>
                    </a:lnTo>
                    <a:lnTo>
                      <a:pt x="85" y="241"/>
                    </a:lnTo>
                    <a:lnTo>
                      <a:pt x="76" y="246"/>
                    </a:lnTo>
                    <a:lnTo>
                      <a:pt x="66" y="252"/>
                    </a:lnTo>
                    <a:lnTo>
                      <a:pt x="56" y="257"/>
                    </a:lnTo>
                    <a:lnTo>
                      <a:pt x="46" y="261"/>
                    </a:lnTo>
                    <a:lnTo>
                      <a:pt x="36" y="262"/>
                    </a:lnTo>
                    <a:lnTo>
                      <a:pt x="24" y="262"/>
                    </a:lnTo>
                    <a:lnTo>
                      <a:pt x="23" y="242"/>
                    </a:lnTo>
                    <a:lnTo>
                      <a:pt x="22" y="225"/>
                    </a:lnTo>
                    <a:lnTo>
                      <a:pt x="22" y="208"/>
                    </a:lnTo>
                    <a:lnTo>
                      <a:pt x="22" y="191"/>
                    </a:lnTo>
                    <a:lnTo>
                      <a:pt x="22" y="174"/>
                    </a:lnTo>
                    <a:lnTo>
                      <a:pt x="22" y="156"/>
                    </a:lnTo>
                    <a:lnTo>
                      <a:pt x="23" y="138"/>
                    </a:lnTo>
                    <a:lnTo>
                      <a:pt x="23" y="119"/>
                    </a:lnTo>
                    <a:lnTo>
                      <a:pt x="21" y="114"/>
                    </a:lnTo>
                    <a:lnTo>
                      <a:pt x="17" y="110"/>
                    </a:lnTo>
                    <a:lnTo>
                      <a:pt x="14" y="106"/>
                    </a:lnTo>
                    <a:lnTo>
                      <a:pt x="10" y="104"/>
                    </a:lnTo>
                    <a:lnTo>
                      <a:pt x="7" y="100"/>
                    </a:lnTo>
                    <a:lnTo>
                      <a:pt x="4" y="96"/>
                    </a:lnTo>
                    <a:lnTo>
                      <a:pt x="2" y="90"/>
                    </a:lnTo>
                    <a:lnTo>
                      <a:pt x="1" y="84"/>
                    </a:lnTo>
                    <a:lnTo>
                      <a:pt x="0" y="76"/>
                    </a:lnTo>
                    <a:lnTo>
                      <a:pt x="0" y="69"/>
                    </a:lnTo>
                    <a:lnTo>
                      <a:pt x="0" y="61"/>
                    </a:lnTo>
                    <a:lnTo>
                      <a:pt x="1" y="56"/>
                    </a:lnTo>
                    <a:lnTo>
                      <a:pt x="3" y="49"/>
                    </a:lnTo>
                    <a:lnTo>
                      <a:pt x="7" y="44"/>
                    </a:lnTo>
                    <a:lnTo>
                      <a:pt x="10" y="39"/>
                    </a:lnTo>
                    <a:lnTo>
                      <a:pt x="14" y="35"/>
                    </a:lnTo>
                    <a:lnTo>
                      <a:pt x="23" y="27"/>
                    </a:lnTo>
                    <a:lnTo>
                      <a:pt x="32" y="19"/>
                    </a:lnTo>
                    <a:lnTo>
                      <a:pt x="41" y="11"/>
                    </a:lnTo>
                    <a:lnTo>
                      <a:pt x="51" y="2"/>
                    </a:lnTo>
                    <a:lnTo>
                      <a:pt x="55" y="2"/>
                    </a:lnTo>
                    <a:lnTo>
                      <a:pt x="61" y="0"/>
                    </a:lnTo>
                    <a:lnTo>
                      <a:pt x="67" y="0"/>
                    </a:lnTo>
                    <a:lnTo>
                      <a:pt x="72" y="2"/>
                    </a:lnTo>
                    <a:lnTo>
                      <a:pt x="78" y="2"/>
                    </a:lnTo>
                    <a:lnTo>
                      <a:pt x="83" y="2"/>
                    </a:lnTo>
                    <a:lnTo>
                      <a:pt x="89" y="2"/>
                    </a:lnTo>
                    <a:lnTo>
                      <a:pt x="94" y="0"/>
                    </a:lnTo>
                    <a:close/>
                  </a:path>
                </a:pathLst>
              </a:custGeom>
              <a:solidFill>
                <a:srgbClr val="FF6633"/>
              </a:solidFill>
              <a:ln w="9525">
                <a:noFill/>
                <a:round/>
                <a:headEnd/>
                <a:tailEnd/>
              </a:ln>
            </p:spPr>
            <p:txBody>
              <a:bodyPr/>
              <a:lstStyle/>
              <a:p>
                <a:endParaRPr lang="en-US" dirty="0"/>
              </a:p>
            </p:txBody>
          </p:sp>
          <p:sp>
            <p:nvSpPr>
              <p:cNvPr id="22594" name="Freeform 66"/>
              <p:cNvSpPr>
                <a:spLocks/>
              </p:cNvSpPr>
              <p:nvPr/>
            </p:nvSpPr>
            <p:spPr bwMode="auto">
              <a:xfrm>
                <a:off x="5494338" y="4149725"/>
                <a:ext cx="331788" cy="277812"/>
              </a:xfrm>
              <a:custGeom>
                <a:avLst/>
                <a:gdLst>
                  <a:gd name="T0" fmla="*/ 14 w 209"/>
                  <a:gd name="T1" fmla="*/ 15 h 175"/>
                  <a:gd name="T2" fmla="*/ 22 w 209"/>
                  <a:gd name="T3" fmla="*/ 40 h 175"/>
                  <a:gd name="T4" fmla="*/ 32 w 209"/>
                  <a:gd name="T5" fmla="*/ 65 h 175"/>
                  <a:gd name="T6" fmla="*/ 45 w 209"/>
                  <a:gd name="T7" fmla="*/ 89 h 175"/>
                  <a:gd name="T8" fmla="*/ 60 w 209"/>
                  <a:gd name="T9" fmla="*/ 111 h 175"/>
                  <a:gd name="T10" fmla="*/ 77 w 209"/>
                  <a:gd name="T11" fmla="*/ 131 h 175"/>
                  <a:gd name="T12" fmla="*/ 97 w 209"/>
                  <a:gd name="T13" fmla="*/ 148 h 175"/>
                  <a:gd name="T14" fmla="*/ 117 w 209"/>
                  <a:gd name="T15" fmla="*/ 162 h 175"/>
                  <a:gd name="T16" fmla="*/ 138 w 209"/>
                  <a:gd name="T17" fmla="*/ 167 h 175"/>
                  <a:gd name="T18" fmla="*/ 157 w 209"/>
                  <a:gd name="T19" fmla="*/ 167 h 175"/>
                  <a:gd name="T20" fmla="*/ 173 w 209"/>
                  <a:gd name="T21" fmla="*/ 165 h 175"/>
                  <a:gd name="T22" fmla="*/ 189 w 209"/>
                  <a:gd name="T23" fmla="*/ 162 h 175"/>
                  <a:gd name="T24" fmla="*/ 209 w 209"/>
                  <a:gd name="T25" fmla="*/ 160 h 175"/>
                  <a:gd name="T26" fmla="*/ 176 w 209"/>
                  <a:gd name="T27" fmla="*/ 169 h 175"/>
                  <a:gd name="T28" fmla="*/ 143 w 209"/>
                  <a:gd name="T29" fmla="*/ 175 h 175"/>
                  <a:gd name="T30" fmla="*/ 126 w 209"/>
                  <a:gd name="T31" fmla="*/ 173 h 175"/>
                  <a:gd name="T32" fmla="*/ 109 w 209"/>
                  <a:gd name="T33" fmla="*/ 171 h 175"/>
                  <a:gd name="T34" fmla="*/ 93 w 209"/>
                  <a:gd name="T35" fmla="*/ 163 h 175"/>
                  <a:gd name="T36" fmla="*/ 79 w 209"/>
                  <a:gd name="T37" fmla="*/ 152 h 175"/>
                  <a:gd name="T38" fmla="*/ 77 w 209"/>
                  <a:gd name="T39" fmla="*/ 147 h 175"/>
                  <a:gd name="T40" fmla="*/ 74 w 209"/>
                  <a:gd name="T41" fmla="*/ 144 h 175"/>
                  <a:gd name="T42" fmla="*/ 68 w 209"/>
                  <a:gd name="T43" fmla="*/ 143 h 175"/>
                  <a:gd name="T44" fmla="*/ 63 w 209"/>
                  <a:gd name="T45" fmla="*/ 140 h 175"/>
                  <a:gd name="T46" fmla="*/ 53 w 209"/>
                  <a:gd name="T47" fmla="*/ 124 h 175"/>
                  <a:gd name="T48" fmla="*/ 42 w 209"/>
                  <a:gd name="T49" fmla="*/ 110 h 175"/>
                  <a:gd name="T50" fmla="*/ 33 w 209"/>
                  <a:gd name="T51" fmla="*/ 94 h 175"/>
                  <a:gd name="T52" fmla="*/ 23 w 209"/>
                  <a:gd name="T53" fmla="*/ 78 h 175"/>
                  <a:gd name="T54" fmla="*/ 17 w 209"/>
                  <a:gd name="T55" fmla="*/ 64 h 175"/>
                  <a:gd name="T56" fmla="*/ 12 w 209"/>
                  <a:gd name="T57" fmla="*/ 48 h 175"/>
                  <a:gd name="T58" fmla="*/ 7 w 209"/>
                  <a:gd name="T59" fmla="*/ 32 h 175"/>
                  <a:gd name="T60" fmla="*/ 0 w 209"/>
                  <a:gd name="T61" fmla="*/ 17 h 175"/>
                  <a:gd name="T62" fmla="*/ 0 w 209"/>
                  <a:gd name="T63" fmla="*/ 11 h 175"/>
                  <a:gd name="T64" fmla="*/ 1 w 209"/>
                  <a:gd name="T65" fmla="*/ 4 h 175"/>
                  <a:gd name="T66" fmla="*/ 3 w 209"/>
                  <a:gd name="T67" fmla="*/ 0 h 175"/>
                  <a:gd name="T68" fmla="*/ 10 w 209"/>
                  <a:gd name="T69" fmla="*/ 1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175"/>
                  <a:gd name="T107" fmla="*/ 209 w 20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175">
                    <a:moveTo>
                      <a:pt x="10" y="1"/>
                    </a:moveTo>
                    <a:lnTo>
                      <a:pt x="14" y="15"/>
                    </a:lnTo>
                    <a:lnTo>
                      <a:pt x="17" y="27"/>
                    </a:lnTo>
                    <a:lnTo>
                      <a:pt x="22" y="40"/>
                    </a:lnTo>
                    <a:lnTo>
                      <a:pt x="26" y="53"/>
                    </a:lnTo>
                    <a:lnTo>
                      <a:pt x="32" y="65"/>
                    </a:lnTo>
                    <a:lnTo>
                      <a:pt x="38" y="77"/>
                    </a:lnTo>
                    <a:lnTo>
                      <a:pt x="45" y="89"/>
                    </a:lnTo>
                    <a:lnTo>
                      <a:pt x="53" y="101"/>
                    </a:lnTo>
                    <a:lnTo>
                      <a:pt x="60" y="111"/>
                    </a:lnTo>
                    <a:lnTo>
                      <a:pt x="69" y="122"/>
                    </a:lnTo>
                    <a:lnTo>
                      <a:pt x="77" y="131"/>
                    </a:lnTo>
                    <a:lnTo>
                      <a:pt x="86" y="140"/>
                    </a:lnTo>
                    <a:lnTo>
                      <a:pt x="97" y="148"/>
                    </a:lnTo>
                    <a:lnTo>
                      <a:pt x="107" y="155"/>
                    </a:lnTo>
                    <a:lnTo>
                      <a:pt x="117" y="162"/>
                    </a:lnTo>
                    <a:lnTo>
                      <a:pt x="129" y="165"/>
                    </a:lnTo>
                    <a:lnTo>
                      <a:pt x="138" y="167"/>
                    </a:lnTo>
                    <a:lnTo>
                      <a:pt x="147" y="168"/>
                    </a:lnTo>
                    <a:lnTo>
                      <a:pt x="157" y="167"/>
                    </a:lnTo>
                    <a:lnTo>
                      <a:pt x="165" y="167"/>
                    </a:lnTo>
                    <a:lnTo>
                      <a:pt x="173" y="165"/>
                    </a:lnTo>
                    <a:lnTo>
                      <a:pt x="181" y="164"/>
                    </a:lnTo>
                    <a:lnTo>
                      <a:pt x="189" y="162"/>
                    </a:lnTo>
                    <a:lnTo>
                      <a:pt x="197" y="159"/>
                    </a:lnTo>
                    <a:lnTo>
                      <a:pt x="209" y="160"/>
                    </a:lnTo>
                    <a:lnTo>
                      <a:pt x="194" y="165"/>
                    </a:lnTo>
                    <a:lnTo>
                      <a:pt x="176" y="169"/>
                    </a:lnTo>
                    <a:lnTo>
                      <a:pt x="160" y="173"/>
                    </a:lnTo>
                    <a:lnTo>
                      <a:pt x="143" y="175"/>
                    </a:lnTo>
                    <a:lnTo>
                      <a:pt x="134" y="175"/>
                    </a:lnTo>
                    <a:lnTo>
                      <a:pt x="126" y="173"/>
                    </a:lnTo>
                    <a:lnTo>
                      <a:pt x="117" y="172"/>
                    </a:lnTo>
                    <a:lnTo>
                      <a:pt x="109" y="171"/>
                    </a:lnTo>
                    <a:lnTo>
                      <a:pt x="101" y="167"/>
                    </a:lnTo>
                    <a:lnTo>
                      <a:pt x="93" y="163"/>
                    </a:lnTo>
                    <a:lnTo>
                      <a:pt x="86" y="158"/>
                    </a:lnTo>
                    <a:lnTo>
                      <a:pt x="79" y="152"/>
                    </a:lnTo>
                    <a:lnTo>
                      <a:pt x="79" y="150"/>
                    </a:lnTo>
                    <a:lnTo>
                      <a:pt x="77" y="147"/>
                    </a:lnTo>
                    <a:lnTo>
                      <a:pt x="76" y="146"/>
                    </a:lnTo>
                    <a:lnTo>
                      <a:pt x="74" y="144"/>
                    </a:lnTo>
                    <a:lnTo>
                      <a:pt x="70" y="144"/>
                    </a:lnTo>
                    <a:lnTo>
                      <a:pt x="68" y="143"/>
                    </a:lnTo>
                    <a:lnTo>
                      <a:pt x="66" y="142"/>
                    </a:lnTo>
                    <a:lnTo>
                      <a:pt x="63" y="140"/>
                    </a:lnTo>
                    <a:lnTo>
                      <a:pt x="59" y="132"/>
                    </a:lnTo>
                    <a:lnTo>
                      <a:pt x="53" y="124"/>
                    </a:lnTo>
                    <a:lnTo>
                      <a:pt x="48" y="118"/>
                    </a:lnTo>
                    <a:lnTo>
                      <a:pt x="42" y="110"/>
                    </a:lnTo>
                    <a:lnTo>
                      <a:pt x="38" y="102"/>
                    </a:lnTo>
                    <a:lnTo>
                      <a:pt x="33" y="94"/>
                    </a:lnTo>
                    <a:lnTo>
                      <a:pt x="29" y="86"/>
                    </a:lnTo>
                    <a:lnTo>
                      <a:pt x="23" y="78"/>
                    </a:lnTo>
                    <a:lnTo>
                      <a:pt x="19" y="72"/>
                    </a:lnTo>
                    <a:lnTo>
                      <a:pt x="17" y="64"/>
                    </a:lnTo>
                    <a:lnTo>
                      <a:pt x="15" y="56"/>
                    </a:lnTo>
                    <a:lnTo>
                      <a:pt x="12" y="48"/>
                    </a:lnTo>
                    <a:lnTo>
                      <a:pt x="10" y="40"/>
                    </a:lnTo>
                    <a:lnTo>
                      <a:pt x="7" y="32"/>
                    </a:lnTo>
                    <a:lnTo>
                      <a:pt x="3" y="25"/>
                    </a:lnTo>
                    <a:lnTo>
                      <a:pt x="0" y="17"/>
                    </a:lnTo>
                    <a:lnTo>
                      <a:pt x="0" y="15"/>
                    </a:lnTo>
                    <a:lnTo>
                      <a:pt x="0" y="11"/>
                    </a:lnTo>
                    <a:lnTo>
                      <a:pt x="0" y="8"/>
                    </a:lnTo>
                    <a:lnTo>
                      <a:pt x="1" y="4"/>
                    </a:lnTo>
                    <a:lnTo>
                      <a:pt x="2" y="1"/>
                    </a:lnTo>
                    <a:lnTo>
                      <a:pt x="3" y="0"/>
                    </a:lnTo>
                    <a:lnTo>
                      <a:pt x="7" y="0"/>
                    </a:lnTo>
                    <a:lnTo>
                      <a:pt x="10" y="1"/>
                    </a:lnTo>
                    <a:close/>
                  </a:path>
                </a:pathLst>
              </a:custGeom>
              <a:solidFill>
                <a:srgbClr val="000000"/>
              </a:solidFill>
              <a:ln w="9525">
                <a:noFill/>
                <a:round/>
                <a:headEnd/>
                <a:tailEnd/>
              </a:ln>
            </p:spPr>
            <p:txBody>
              <a:bodyPr/>
              <a:lstStyle/>
              <a:p>
                <a:endParaRPr lang="en-US" dirty="0"/>
              </a:p>
            </p:txBody>
          </p:sp>
          <p:sp>
            <p:nvSpPr>
              <p:cNvPr id="22595" name="Freeform 67"/>
              <p:cNvSpPr>
                <a:spLocks/>
              </p:cNvSpPr>
              <p:nvPr/>
            </p:nvSpPr>
            <p:spPr bwMode="auto">
              <a:xfrm>
                <a:off x="4291013" y="4108450"/>
                <a:ext cx="307975" cy="328612"/>
              </a:xfrm>
              <a:custGeom>
                <a:avLst/>
                <a:gdLst>
                  <a:gd name="T0" fmla="*/ 194 w 194"/>
                  <a:gd name="T1" fmla="*/ 78 h 207"/>
                  <a:gd name="T2" fmla="*/ 190 w 194"/>
                  <a:gd name="T3" fmla="*/ 90 h 207"/>
                  <a:gd name="T4" fmla="*/ 185 w 194"/>
                  <a:gd name="T5" fmla="*/ 101 h 207"/>
                  <a:gd name="T6" fmla="*/ 178 w 194"/>
                  <a:gd name="T7" fmla="*/ 112 h 207"/>
                  <a:gd name="T8" fmla="*/ 171 w 194"/>
                  <a:gd name="T9" fmla="*/ 121 h 207"/>
                  <a:gd name="T10" fmla="*/ 163 w 194"/>
                  <a:gd name="T11" fmla="*/ 131 h 207"/>
                  <a:gd name="T12" fmla="*/ 153 w 194"/>
                  <a:gd name="T13" fmla="*/ 140 h 207"/>
                  <a:gd name="T14" fmla="*/ 145 w 194"/>
                  <a:gd name="T15" fmla="*/ 148 h 207"/>
                  <a:gd name="T16" fmla="*/ 137 w 194"/>
                  <a:gd name="T17" fmla="*/ 157 h 207"/>
                  <a:gd name="T18" fmla="*/ 123 w 194"/>
                  <a:gd name="T19" fmla="*/ 166 h 207"/>
                  <a:gd name="T20" fmla="*/ 108 w 194"/>
                  <a:gd name="T21" fmla="*/ 174 h 207"/>
                  <a:gd name="T22" fmla="*/ 93 w 194"/>
                  <a:gd name="T23" fmla="*/ 184 h 207"/>
                  <a:gd name="T24" fmla="*/ 77 w 194"/>
                  <a:gd name="T25" fmla="*/ 193 h 207"/>
                  <a:gd name="T26" fmla="*/ 62 w 194"/>
                  <a:gd name="T27" fmla="*/ 199 h 207"/>
                  <a:gd name="T28" fmla="*/ 45 w 194"/>
                  <a:gd name="T29" fmla="*/ 205 h 207"/>
                  <a:gd name="T30" fmla="*/ 37 w 194"/>
                  <a:gd name="T31" fmla="*/ 206 h 207"/>
                  <a:gd name="T32" fmla="*/ 28 w 194"/>
                  <a:gd name="T33" fmla="*/ 207 h 207"/>
                  <a:gd name="T34" fmla="*/ 18 w 194"/>
                  <a:gd name="T35" fmla="*/ 206 h 207"/>
                  <a:gd name="T36" fmla="*/ 9 w 194"/>
                  <a:gd name="T37" fmla="*/ 206 h 207"/>
                  <a:gd name="T38" fmla="*/ 8 w 194"/>
                  <a:gd name="T39" fmla="*/ 202 h 207"/>
                  <a:gd name="T40" fmla="*/ 7 w 194"/>
                  <a:gd name="T41" fmla="*/ 199 h 207"/>
                  <a:gd name="T42" fmla="*/ 5 w 194"/>
                  <a:gd name="T43" fmla="*/ 197 h 207"/>
                  <a:gd name="T44" fmla="*/ 2 w 194"/>
                  <a:gd name="T45" fmla="*/ 194 h 207"/>
                  <a:gd name="T46" fmla="*/ 1 w 194"/>
                  <a:gd name="T47" fmla="*/ 191 h 207"/>
                  <a:gd name="T48" fmla="*/ 0 w 194"/>
                  <a:gd name="T49" fmla="*/ 189 h 207"/>
                  <a:gd name="T50" fmla="*/ 0 w 194"/>
                  <a:gd name="T51" fmla="*/ 185 h 207"/>
                  <a:gd name="T52" fmla="*/ 1 w 194"/>
                  <a:gd name="T53" fmla="*/ 181 h 207"/>
                  <a:gd name="T54" fmla="*/ 2 w 194"/>
                  <a:gd name="T55" fmla="*/ 177 h 207"/>
                  <a:gd name="T56" fmla="*/ 5 w 194"/>
                  <a:gd name="T57" fmla="*/ 174 h 207"/>
                  <a:gd name="T58" fmla="*/ 8 w 194"/>
                  <a:gd name="T59" fmla="*/ 173 h 207"/>
                  <a:gd name="T60" fmla="*/ 11 w 194"/>
                  <a:gd name="T61" fmla="*/ 172 h 207"/>
                  <a:gd name="T62" fmla="*/ 15 w 194"/>
                  <a:gd name="T63" fmla="*/ 170 h 207"/>
                  <a:gd name="T64" fmla="*/ 17 w 194"/>
                  <a:gd name="T65" fmla="*/ 168 h 207"/>
                  <a:gd name="T66" fmla="*/ 20 w 194"/>
                  <a:gd name="T67" fmla="*/ 165 h 207"/>
                  <a:gd name="T68" fmla="*/ 20 w 194"/>
                  <a:gd name="T69" fmla="*/ 160 h 207"/>
                  <a:gd name="T70" fmla="*/ 35 w 194"/>
                  <a:gd name="T71" fmla="*/ 154 h 207"/>
                  <a:gd name="T72" fmla="*/ 50 w 194"/>
                  <a:gd name="T73" fmla="*/ 146 h 207"/>
                  <a:gd name="T74" fmla="*/ 63 w 194"/>
                  <a:gd name="T75" fmla="*/ 137 h 207"/>
                  <a:gd name="T76" fmla="*/ 76 w 194"/>
                  <a:gd name="T77" fmla="*/ 127 h 207"/>
                  <a:gd name="T78" fmla="*/ 89 w 194"/>
                  <a:gd name="T79" fmla="*/ 115 h 207"/>
                  <a:gd name="T80" fmla="*/ 99 w 194"/>
                  <a:gd name="T81" fmla="*/ 101 h 207"/>
                  <a:gd name="T82" fmla="*/ 104 w 194"/>
                  <a:gd name="T83" fmla="*/ 94 h 207"/>
                  <a:gd name="T84" fmla="*/ 108 w 194"/>
                  <a:gd name="T85" fmla="*/ 86 h 207"/>
                  <a:gd name="T86" fmla="*/ 112 w 194"/>
                  <a:gd name="T87" fmla="*/ 78 h 207"/>
                  <a:gd name="T88" fmla="*/ 114 w 194"/>
                  <a:gd name="T89" fmla="*/ 68 h 207"/>
                  <a:gd name="T90" fmla="*/ 116 w 194"/>
                  <a:gd name="T91" fmla="*/ 59 h 207"/>
                  <a:gd name="T92" fmla="*/ 121 w 194"/>
                  <a:gd name="T93" fmla="*/ 51 h 207"/>
                  <a:gd name="T94" fmla="*/ 126 w 194"/>
                  <a:gd name="T95" fmla="*/ 42 h 207"/>
                  <a:gd name="T96" fmla="*/ 130 w 194"/>
                  <a:gd name="T97" fmla="*/ 34 h 207"/>
                  <a:gd name="T98" fmla="*/ 135 w 194"/>
                  <a:gd name="T99" fmla="*/ 26 h 207"/>
                  <a:gd name="T100" fmla="*/ 138 w 194"/>
                  <a:gd name="T101" fmla="*/ 18 h 207"/>
                  <a:gd name="T102" fmla="*/ 141 w 194"/>
                  <a:gd name="T103" fmla="*/ 9 h 207"/>
                  <a:gd name="T104" fmla="*/ 141 w 194"/>
                  <a:gd name="T105" fmla="*/ 0 h 207"/>
                  <a:gd name="T106" fmla="*/ 146 w 194"/>
                  <a:gd name="T107" fmla="*/ 2 h 207"/>
                  <a:gd name="T108" fmla="*/ 151 w 194"/>
                  <a:gd name="T109" fmla="*/ 4 h 207"/>
                  <a:gd name="T110" fmla="*/ 157 w 194"/>
                  <a:gd name="T111" fmla="*/ 7 h 207"/>
                  <a:gd name="T112" fmla="*/ 161 w 194"/>
                  <a:gd name="T113" fmla="*/ 10 h 207"/>
                  <a:gd name="T114" fmla="*/ 170 w 194"/>
                  <a:gd name="T115" fmla="*/ 19 h 207"/>
                  <a:gd name="T116" fmla="*/ 176 w 194"/>
                  <a:gd name="T117" fmla="*/ 30 h 207"/>
                  <a:gd name="T118" fmla="*/ 181 w 194"/>
                  <a:gd name="T119" fmla="*/ 41 h 207"/>
                  <a:gd name="T120" fmla="*/ 187 w 194"/>
                  <a:gd name="T121" fmla="*/ 53 h 207"/>
                  <a:gd name="T122" fmla="*/ 190 w 194"/>
                  <a:gd name="T123" fmla="*/ 66 h 207"/>
                  <a:gd name="T124" fmla="*/ 194 w 194"/>
                  <a:gd name="T125" fmla="*/ 78 h 2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07"/>
                  <a:gd name="T191" fmla="*/ 194 w 194"/>
                  <a:gd name="T192" fmla="*/ 207 h 2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07">
                    <a:moveTo>
                      <a:pt x="194" y="78"/>
                    </a:moveTo>
                    <a:lnTo>
                      <a:pt x="190" y="90"/>
                    </a:lnTo>
                    <a:lnTo>
                      <a:pt x="185" y="101"/>
                    </a:lnTo>
                    <a:lnTo>
                      <a:pt x="178" y="112"/>
                    </a:lnTo>
                    <a:lnTo>
                      <a:pt x="171" y="121"/>
                    </a:lnTo>
                    <a:lnTo>
                      <a:pt x="163" y="131"/>
                    </a:lnTo>
                    <a:lnTo>
                      <a:pt x="153" y="140"/>
                    </a:lnTo>
                    <a:lnTo>
                      <a:pt x="145" y="148"/>
                    </a:lnTo>
                    <a:lnTo>
                      <a:pt x="137" y="157"/>
                    </a:lnTo>
                    <a:lnTo>
                      <a:pt x="123" y="166"/>
                    </a:lnTo>
                    <a:lnTo>
                      <a:pt x="108" y="174"/>
                    </a:lnTo>
                    <a:lnTo>
                      <a:pt x="93" y="184"/>
                    </a:lnTo>
                    <a:lnTo>
                      <a:pt x="77" y="193"/>
                    </a:lnTo>
                    <a:lnTo>
                      <a:pt x="62" y="199"/>
                    </a:lnTo>
                    <a:lnTo>
                      <a:pt x="45" y="205"/>
                    </a:lnTo>
                    <a:lnTo>
                      <a:pt x="37" y="206"/>
                    </a:lnTo>
                    <a:lnTo>
                      <a:pt x="28" y="207"/>
                    </a:lnTo>
                    <a:lnTo>
                      <a:pt x="18" y="206"/>
                    </a:lnTo>
                    <a:lnTo>
                      <a:pt x="9" y="206"/>
                    </a:lnTo>
                    <a:lnTo>
                      <a:pt x="8" y="202"/>
                    </a:lnTo>
                    <a:lnTo>
                      <a:pt x="7" y="199"/>
                    </a:lnTo>
                    <a:lnTo>
                      <a:pt x="5" y="197"/>
                    </a:lnTo>
                    <a:lnTo>
                      <a:pt x="2" y="194"/>
                    </a:lnTo>
                    <a:lnTo>
                      <a:pt x="1" y="191"/>
                    </a:lnTo>
                    <a:lnTo>
                      <a:pt x="0" y="189"/>
                    </a:lnTo>
                    <a:lnTo>
                      <a:pt x="0" y="185"/>
                    </a:lnTo>
                    <a:lnTo>
                      <a:pt x="1" y="181"/>
                    </a:lnTo>
                    <a:lnTo>
                      <a:pt x="2" y="177"/>
                    </a:lnTo>
                    <a:lnTo>
                      <a:pt x="5" y="174"/>
                    </a:lnTo>
                    <a:lnTo>
                      <a:pt x="8" y="173"/>
                    </a:lnTo>
                    <a:lnTo>
                      <a:pt x="11" y="172"/>
                    </a:lnTo>
                    <a:lnTo>
                      <a:pt x="15" y="170"/>
                    </a:lnTo>
                    <a:lnTo>
                      <a:pt x="17" y="168"/>
                    </a:lnTo>
                    <a:lnTo>
                      <a:pt x="20" y="165"/>
                    </a:lnTo>
                    <a:lnTo>
                      <a:pt x="20" y="160"/>
                    </a:lnTo>
                    <a:lnTo>
                      <a:pt x="35" y="154"/>
                    </a:lnTo>
                    <a:lnTo>
                      <a:pt x="50" y="146"/>
                    </a:lnTo>
                    <a:lnTo>
                      <a:pt x="63" y="137"/>
                    </a:lnTo>
                    <a:lnTo>
                      <a:pt x="76" y="127"/>
                    </a:lnTo>
                    <a:lnTo>
                      <a:pt x="89" y="115"/>
                    </a:lnTo>
                    <a:lnTo>
                      <a:pt x="99" y="101"/>
                    </a:lnTo>
                    <a:lnTo>
                      <a:pt x="104" y="94"/>
                    </a:lnTo>
                    <a:lnTo>
                      <a:pt x="108" y="86"/>
                    </a:lnTo>
                    <a:lnTo>
                      <a:pt x="112" y="78"/>
                    </a:lnTo>
                    <a:lnTo>
                      <a:pt x="114" y="68"/>
                    </a:lnTo>
                    <a:lnTo>
                      <a:pt x="116" y="59"/>
                    </a:lnTo>
                    <a:lnTo>
                      <a:pt x="121" y="51"/>
                    </a:lnTo>
                    <a:lnTo>
                      <a:pt x="126" y="42"/>
                    </a:lnTo>
                    <a:lnTo>
                      <a:pt x="130" y="34"/>
                    </a:lnTo>
                    <a:lnTo>
                      <a:pt x="135" y="26"/>
                    </a:lnTo>
                    <a:lnTo>
                      <a:pt x="138" y="18"/>
                    </a:lnTo>
                    <a:lnTo>
                      <a:pt x="141" y="9"/>
                    </a:lnTo>
                    <a:lnTo>
                      <a:pt x="141" y="0"/>
                    </a:lnTo>
                    <a:lnTo>
                      <a:pt x="146" y="2"/>
                    </a:lnTo>
                    <a:lnTo>
                      <a:pt x="151" y="4"/>
                    </a:lnTo>
                    <a:lnTo>
                      <a:pt x="157" y="7"/>
                    </a:lnTo>
                    <a:lnTo>
                      <a:pt x="161" y="10"/>
                    </a:lnTo>
                    <a:lnTo>
                      <a:pt x="170" y="19"/>
                    </a:lnTo>
                    <a:lnTo>
                      <a:pt x="176" y="30"/>
                    </a:lnTo>
                    <a:lnTo>
                      <a:pt x="181" y="41"/>
                    </a:lnTo>
                    <a:lnTo>
                      <a:pt x="187" y="53"/>
                    </a:lnTo>
                    <a:lnTo>
                      <a:pt x="190" y="66"/>
                    </a:lnTo>
                    <a:lnTo>
                      <a:pt x="194" y="78"/>
                    </a:lnTo>
                    <a:close/>
                  </a:path>
                </a:pathLst>
              </a:custGeom>
              <a:solidFill>
                <a:srgbClr val="FFFFFF"/>
              </a:solidFill>
              <a:ln w="9525">
                <a:noFill/>
                <a:round/>
                <a:headEnd/>
                <a:tailEnd/>
              </a:ln>
            </p:spPr>
            <p:txBody>
              <a:bodyPr/>
              <a:lstStyle/>
              <a:p>
                <a:endParaRPr lang="en-US" dirty="0"/>
              </a:p>
            </p:txBody>
          </p:sp>
          <p:sp>
            <p:nvSpPr>
              <p:cNvPr id="22596" name="Freeform 68"/>
              <p:cNvSpPr>
                <a:spLocks/>
              </p:cNvSpPr>
              <p:nvPr/>
            </p:nvSpPr>
            <p:spPr bwMode="auto">
              <a:xfrm>
                <a:off x="2365376" y="4043363"/>
                <a:ext cx="109538" cy="130175"/>
              </a:xfrm>
              <a:custGeom>
                <a:avLst/>
                <a:gdLst>
                  <a:gd name="T0" fmla="*/ 69 w 69"/>
                  <a:gd name="T1" fmla="*/ 0 h 82"/>
                  <a:gd name="T2" fmla="*/ 69 w 69"/>
                  <a:gd name="T3" fmla="*/ 7 h 82"/>
                  <a:gd name="T4" fmla="*/ 69 w 69"/>
                  <a:gd name="T5" fmla="*/ 15 h 82"/>
                  <a:gd name="T6" fmla="*/ 68 w 69"/>
                  <a:gd name="T7" fmla="*/ 23 h 82"/>
                  <a:gd name="T8" fmla="*/ 66 w 69"/>
                  <a:gd name="T9" fmla="*/ 31 h 82"/>
                  <a:gd name="T10" fmla="*/ 64 w 69"/>
                  <a:gd name="T11" fmla="*/ 39 h 82"/>
                  <a:gd name="T12" fmla="*/ 62 w 69"/>
                  <a:gd name="T13" fmla="*/ 46 h 82"/>
                  <a:gd name="T14" fmla="*/ 60 w 69"/>
                  <a:gd name="T15" fmla="*/ 52 h 82"/>
                  <a:gd name="T16" fmla="*/ 56 w 69"/>
                  <a:gd name="T17" fmla="*/ 60 h 82"/>
                  <a:gd name="T18" fmla="*/ 51 w 69"/>
                  <a:gd name="T19" fmla="*/ 64 h 82"/>
                  <a:gd name="T20" fmla="*/ 46 w 69"/>
                  <a:gd name="T21" fmla="*/ 70 h 82"/>
                  <a:gd name="T22" fmla="*/ 41 w 69"/>
                  <a:gd name="T23" fmla="*/ 74 h 82"/>
                  <a:gd name="T24" fmla="*/ 34 w 69"/>
                  <a:gd name="T25" fmla="*/ 78 h 82"/>
                  <a:gd name="T26" fmla="*/ 28 w 69"/>
                  <a:gd name="T27" fmla="*/ 80 h 82"/>
                  <a:gd name="T28" fmla="*/ 21 w 69"/>
                  <a:gd name="T29" fmla="*/ 82 h 82"/>
                  <a:gd name="T30" fmla="*/ 16 w 69"/>
                  <a:gd name="T31" fmla="*/ 82 h 82"/>
                  <a:gd name="T32" fmla="*/ 9 w 69"/>
                  <a:gd name="T33" fmla="*/ 79 h 82"/>
                  <a:gd name="T34" fmla="*/ 0 w 69"/>
                  <a:gd name="T35" fmla="*/ 70 h 82"/>
                  <a:gd name="T36" fmla="*/ 5 w 69"/>
                  <a:gd name="T37" fmla="*/ 60 h 82"/>
                  <a:gd name="T38" fmla="*/ 13 w 69"/>
                  <a:gd name="T39" fmla="*/ 51 h 82"/>
                  <a:gd name="T40" fmla="*/ 21 w 69"/>
                  <a:gd name="T41" fmla="*/ 43 h 82"/>
                  <a:gd name="T42" fmla="*/ 30 w 69"/>
                  <a:gd name="T43" fmla="*/ 34 h 82"/>
                  <a:gd name="T44" fmla="*/ 39 w 69"/>
                  <a:gd name="T45" fmla="*/ 25 h 82"/>
                  <a:gd name="T46" fmla="*/ 48 w 69"/>
                  <a:gd name="T47" fmla="*/ 17 h 82"/>
                  <a:gd name="T48" fmla="*/ 56 w 69"/>
                  <a:gd name="T49" fmla="*/ 7 h 82"/>
                  <a:gd name="T50" fmla="*/ 64 w 69"/>
                  <a:gd name="T51" fmla="*/ 0 h 82"/>
                  <a:gd name="T52" fmla="*/ 69 w 69"/>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82"/>
                  <a:gd name="T83" fmla="*/ 69 w 69"/>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82">
                    <a:moveTo>
                      <a:pt x="69" y="0"/>
                    </a:moveTo>
                    <a:lnTo>
                      <a:pt x="69" y="7"/>
                    </a:lnTo>
                    <a:lnTo>
                      <a:pt x="69" y="15"/>
                    </a:lnTo>
                    <a:lnTo>
                      <a:pt x="68" y="23"/>
                    </a:lnTo>
                    <a:lnTo>
                      <a:pt x="66" y="31"/>
                    </a:lnTo>
                    <a:lnTo>
                      <a:pt x="64" y="39"/>
                    </a:lnTo>
                    <a:lnTo>
                      <a:pt x="62" y="46"/>
                    </a:lnTo>
                    <a:lnTo>
                      <a:pt x="60" y="52"/>
                    </a:lnTo>
                    <a:lnTo>
                      <a:pt x="56" y="60"/>
                    </a:lnTo>
                    <a:lnTo>
                      <a:pt x="51" y="64"/>
                    </a:lnTo>
                    <a:lnTo>
                      <a:pt x="46" y="70"/>
                    </a:lnTo>
                    <a:lnTo>
                      <a:pt x="41" y="74"/>
                    </a:lnTo>
                    <a:lnTo>
                      <a:pt x="34" y="78"/>
                    </a:lnTo>
                    <a:lnTo>
                      <a:pt x="28" y="80"/>
                    </a:lnTo>
                    <a:lnTo>
                      <a:pt x="21" y="82"/>
                    </a:lnTo>
                    <a:lnTo>
                      <a:pt x="16" y="82"/>
                    </a:lnTo>
                    <a:lnTo>
                      <a:pt x="9" y="79"/>
                    </a:lnTo>
                    <a:lnTo>
                      <a:pt x="0" y="70"/>
                    </a:lnTo>
                    <a:lnTo>
                      <a:pt x="5" y="60"/>
                    </a:lnTo>
                    <a:lnTo>
                      <a:pt x="13" y="51"/>
                    </a:lnTo>
                    <a:lnTo>
                      <a:pt x="21" y="43"/>
                    </a:lnTo>
                    <a:lnTo>
                      <a:pt x="30" y="34"/>
                    </a:lnTo>
                    <a:lnTo>
                      <a:pt x="39" y="25"/>
                    </a:lnTo>
                    <a:lnTo>
                      <a:pt x="48" y="17"/>
                    </a:lnTo>
                    <a:lnTo>
                      <a:pt x="56" y="7"/>
                    </a:lnTo>
                    <a:lnTo>
                      <a:pt x="64" y="0"/>
                    </a:lnTo>
                    <a:lnTo>
                      <a:pt x="69" y="0"/>
                    </a:lnTo>
                    <a:close/>
                  </a:path>
                </a:pathLst>
              </a:custGeom>
              <a:solidFill>
                <a:srgbClr val="000000"/>
              </a:solidFill>
              <a:ln w="9525">
                <a:noFill/>
                <a:round/>
                <a:headEnd/>
                <a:tailEnd/>
              </a:ln>
            </p:spPr>
            <p:txBody>
              <a:bodyPr/>
              <a:lstStyle/>
              <a:p>
                <a:endParaRPr lang="en-US" dirty="0"/>
              </a:p>
            </p:txBody>
          </p:sp>
          <p:sp>
            <p:nvSpPr>
              <p:cNvPr id="22597" name="Freeform 69"/>
              <p:cNvSpPr>
                <a:spLocks/>
              </p:cNvSpPr>
              <p:nvPr/>
            </p:nvSpPr>
            <p:spPr bwMode="auto">
              <a:xfrm>
                <a:off x="5387976" y="4260850"/>
                <a:ext cx="312738" cy="239712"/>
              </a:xfrm>
              <a:custGeom>
                <a:avLst/>
                <a:gdLst>
                  <a:gd name="T0" fmla="*/ 11 w 197"/>
                  <a:gd name="T1" fmla="*/ 0 h 151"/>
                  <a:gd name="T2" fmla="*/ 25 w 197"/>
                  <a:gd name="T3" fmla="*/ 20 h 151"/>
                  <a:gd name="T4" fmla="*/ 40 w 197"/>
                  <a:gd name="T5" fmla="*/ 43 h 151"/>
                  <a:gd name="T6" fmla="*/ 56 w 197"/>
                  <a:gd name="T7" fmla="*/ 64 h 151"/>
                  <a:gd name="T8" fmla="*/ 74 w 197"/>
                  <a:gd name="T9" fmla="*/ 85 h 151"/>
                  <a:gd name="T10" fmla="*/ 83 w 197"/>
                  <a:gd name="T11" fmla="*/ 95 h 151"/>
                  <a:gd name="T12" fmla="*/ 92 w 197"/>
                  <a:gd name="T13" fmla="*/ 105 h 151"/>
                  <a:gd name="T14" fmla="*/ 103 w 197"/>
                  <a:gd name="T15" fmla="*/ 113 h 151"/>
                  <a:gd name="T16" fmla="*/ 112 w 197"/>
                  <a:gd name="T17" fmla="*/ 121 h 151"/>
                  <a:gd name="T18" fmla="*/ 122 w 197"/>
                  <a:gd name="T19" fmla="*/ 126 h 151"/>
                  <a:gd name="T20" fmla="*/ 133 w 197"/>
                  <a:gd name="T21" fmla="*/ 131 h 151"/>
                  <a:gd name="T22" fmla="*/ 143 w 197"/>
                  <a:gd name="T23" fmla="*/ 135 h 151"/>
                  <a:gd name="T24" fmla="*/ 153 w 197"/>
                  <a:gd name="T25" fmla="*/ 138 h 151"/>
                  <a:gd name="T26" fmla="*/ 159 w 197"/>
                  <a:gd name="T27" fmla="*/ 142 h 151"/>
                  <a:gd name="T28" fmla="*/ 165 w 197"/>
                  <a:gd name="T29" fmla="*/ 144 h 151"/>
                  <a:gd name="T30" fmla="*/ 169 w 197"/>
                  <a:gd name="T31" fmla="*/ 146 h 151"/>
                  <a:gd name="T32" fmla="*/ 175 w 197"/>
                  <a:gd name="T33" fmla="*/ 146 h 151"/>
                  <a:gd name="T34" fmla="*/ 180 w 197"/>
                  <a:gd name="T35" fmla="*/ 147 h 151"/>
                  <a:gd name="T36" fmla="*/ 186 w 197"/>
                  <a:gd name="T37" fmla="*/ 147 h 151"/>
                  <a:gd name="T38" fmla="*/ 191 w 197"/>
                  <a:gd name="T39" fmla="*/ 147 h 151"/>
                  <a:gd name="T40" fmla="*/ 197 w 197"/>
                  <a:gd name="T41" fmla="*/ 148 h 151"/>
                  <a:gd name="T42" fmla="*/ 191 w 197"/>
                  <a:gd name="T43" fmla="*/ 150 h 151"/>
                  <a:gd name="T44" fmla="*/ 184 w 197"/>
                  <a:gd name="T45" fmla="*/ 151 h 151"/>
                  <a:gd name="T46" fmla="*/ 178 w 197"/>
                  <a:gd name="T47" fmla="*/ 151 h 151"/>
                  <a:gd name="T48" fmla="*/ 171 w 197"/>
                  <a:gd name="T49" fmla="*/ 151 h 151"/>
                  <a:gd name="T50" fmla="*/ 164 w 197"/>
                  <a:gd name="T51" fmla="*/ 151 h 151"/>
                  <a:gd name="T52" fmla="*/ 158 w 197"/>
                  <a:gd name="T53" fmla="*/ 150 h 151"/>
                  <a:gd name="T54" fmla="*/ 151 w 197"/>
                  <a:gd name="T55" fmla="*/ 148 h 151"/>
                  <a:gd name="T56" fmla="*/ 145 w 197"/>
                  <a:gd name="T57" fmla="*/ 147 h 151"/>
                  <a:gd name="T58" fmla="*/ 136 w 197"/>
                  <a:gd name="T59" fmla="*/ 144 h 151"/>
                  <a:gd name="T60" fmla="*/ 128 w 197"/>
                  <a:gd name="T61" fmla="*/ 142 h 151"/>
                  <a:gd name="T62" fmla="*/ 120 w 197"/>
                  <a:gd name="T63" fmla="*/ 139 h 151"/>
                  <a:gd name="T64" fmla="*/ 112 w 197"/>
                  <a:gd name="T65" fmla="*/ 134 h 151"/>
                  <a:gd name="T66" fmla="*/ 96 w 197"/>
                  <a:gd name="T67" fmla="*/ 125 h 151"/>
                  <a:gd name="T68" fmla="*/ 82 w 197"/>
                  <a:gd name="T69" fmla="*/ 111 h 151"/>
                  <a:gd name="T70" fmla="*/ 67 w 197"/>
                  <a:gd name="T71" fmla="*/ 98 h 151"/>
                  <a:gd name="T72" fmla="*/ 54 w 197"/>
                  <a:gd name="T73" fmla="*/ 84 h 151"/>
                  <a:gd name="T74" fmla="*/ 41 w 197"/>
                  <a:gd name="T75" fmla="*/ 68 h 151"/>
                  <a:gd name="T76" fmla="*/ 28 w 197"/>
                  <a:gd name="T77" fmla="*/ 53 h 151"/>
                  <a:gd name="T78" fmla="*/ 28 w 197"/>
                  <a:gd name="T79" fmla="*/ 49 h 151"/>
                  <a:gd name="T80" fmla="*/ 26 w 197"/>
                  <a:gd name="T81" fmla="*/ 47 h 151"/>
                  <a:gd name="T82" fmla="*/ 24 w 197"/>
                  <a:gd name="T83" fmla="*/ 44 h 151"/>
                  <a:gd name="T84" fmla="*/ 22 w 197"/>
                  <a:gd name="T85" fmla="*/ 43 h 151"/>
                  <a:gd name="T86" fmla="*/ 19 w 197"/>
                  <a:gd name="T87" fmla="*/ 41 h 151"/>
                  <a:gd name="T88" fmla="*/ 17 w 197"/>
                  <a:gd name="T89" fmla="*/ 39 h 151"/>
                  <a:gd name="T90" fmla="*/ 17 w 197"/>
                  <a:gd name="T91" fmla="*/ 36 h 151"/>
                  <a:gd name="T92" fmla="*/ 17 w 197"/>
                  <a:gd name="T93" fmla="*/ 32 h 151"/>
                  <a:gd name="T94" fmla="*/ 15 w 197"/>
                  <a:gd name="T95" fmla="*/ 29 h 151"/>
                  <a:gd name="T96" fmla="*/ 13 w 197"/>
                  <a:gd name="T97" fmla="*/ 27 h 151"/>
                  <a:gd name="T98" fmla="*/ 9 w 197"/>
                  <a:gd name="T99" fmla="*/ 24 h 151"/>
                  <a:gd name="T100" fmla="*/ 7 w 197"/>
                  <a:gd name="T101" fmla="*/ 20 h 151"/>
                  <a:gd name="T102" fmla="*/ 4 w 197"/>
                  <a:gd name="T103" fmla="*/ 17 h 151"/>
                  <a:gd name="T104" fmla="*/ 2 w 197"/>
                  <a:gd name="T105" fmla="*/ 13 h 151"/>
                  <a:gd name="T106" fmla="*/ 1 w 197"/>
                  <a:gd name="T107" fmla="*/ 11 h 151"/>
                  <a:gd name="T108" fmla="*/ 0 w 197"/>
                  <a:gd name="T109" fmla="*/ 7 h 151"/>
                  <a:gd name="T110" fmla="*/ 1 w 197"/>
                  <a:gd name="T111" fmla="*/ 5 h 151"/>
                  <a:gd name="T112" fmla="*/ 2 w 197"/>
                  <a:gd name="T113" fmla="*/ 4 h 151"/>
                  <a:gd name="T114" fmla="*/ 3 w 197"/>
                  <a:gd name="T115" fmla="*/ 3 h 151"/>
                  <a:gd name="T116" fmla="*/ 4 w 197"/>
                  <a:gd name="T117" fmla="*/ 2 h 151"/>
                  <a:gd name="T118" fmla="*/ 6 w 197"/>
                  <a:gd name="T119" fmla="*/ 2 h 151"/>
                  <a:gd name="T120" fmla="*/ 8 w 197"/>
                  <a:gd name="T121" fmla="*/ 0 h 151"/>
                  <a:gd name="T122" fmla="*/ 9 w 197"/>
                  <a:gd name="T123" fmla="*/ 0 h 151"/>
                  <a:gd name="T124" fmla="*/ 11 w 197"/>
                  <a:gd name="T125" fmla="*/ 0 h 1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7"/>
                  <a:gd name="T190" fmla="*/ 0 h 151"/>
                  <a:gd name="T191" fmla="*/ 197 w 197"/>
                  <a:gd name="T192" fmla="*/ 151 h 1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7" h="151">
                    <a:moveTo>
                      <a:pt x="11" y="0"/>
                    </a:moveTo>
                    <a:lnTo>
                      <a:pt x="25" y="20"/>
                    </a:lnTo>
                    <a:lnTo>
                      <a:pt x="40" y="43"/>
                    </a:lnTo>
                    <a:lnTo>
                      <a:pt x="56" y="64"/>
                    </a:lnTo>
                    <a:lnTo>
                      <a:pt x="74" y="85"/>
                    </a:lnTo>
                    <a:lnTo>
                      <a:pt x="83" y="95"/>
                    </a:lnTo>
                    <a:lnTo>
                      <a:pt x="92" y="105"/>
                    </a:lnTo>
                    <a:lnTo>
                      <a:pt x="103" y="113"/>
                    </a:lnTo>
                    <a:lnTo>
                      <a:pt x="112" y="121"/>
                    </a:lnTo>
                    <a:lnTo>
                      <a:pt x="122" y="126"/>
                    </a:lnTo>
                    <a:lnTo>
                      <a:pt x="133" y="131"/>
                    </a:lnTo>
                    <a:lnTo>
                      <a:pt x="143" y="135"/>
                    </a:lnTo>
                    <a:lnTo>
                      <a:pt x="153" y="138"/>
                    </a:lnTo>
                    <a:lnTo>
                      <a:pt x="159" y="142"/>
                    </a:lnTo>
                    <a:lnTo>
                      <a:pt x="165" y="144"/>
                    </a:lnTo>
                    <a:lnTo>
                      <a:pt x="169" y="146"/>
                    </a:lnTo>
                    <a:lnTo>
                      <a:pt x="175" y="146"/>
                    </a:lnTo>
                    <a:lnTo>
                      <a:pt x="180" y="147"/>
                    </a:lnTo>
                    <a:lnTo>
                      <a:pt x="186" y="147"/>
                    </a:lnTo>
                    <a:lnTo>
                      <a:pt x="191" y="147"/>
                    </a:lnTo>
                    <a:lnTo>
                      <a:pt x="197" y="148"/>
                    </a:lnTo>
                    <a:lnTo>
                      <a:pt x="191" y="150"/>
                    </a:lnTo>
                    <a:lnTo>
                      <a:pt x="184" y="151"/>
                    </a:lnTo>
                    <a:lnTo>
                      <a:pt x="178" y="151"/>
                    </a:lnTo>
                    <a:lnTo>
                      <a:pt x="171" y="151"/>
                    </a:lnTo>
                    <a:lnTo>
                      <a:pt x="164" y="151"/>
                    </a:lnTo>
                    <a:lnTo>
                      <a:pt x="158" y="150"/>
                    </a:lnTo>
                    <a:lnTo>
                      <a:pt x="151" y="148"/>
                    </a:lnTo>
                    <a:lnTo>
                      <a:pt x="145" y="147"/>
                    </a:lnTo>
                    <a:lnTo>
                      <a:pt x="136" y="144"/>
                    </a:lnTo>
                    <a:lnTo>
                      <a:pt x="128" y="142"/>
                    </a:lnTo>
                    <a:lnTo>
                      <a:pt x="120" y="139"/>
                    </a:lnTo>
                    <a:lnTo>
                      <a:pt x="112" y="134"/>
                    </a:lnTo>
                    <a:lnTo>
                      <a:pt x="96" y="125"/>
                    </a:lnTo>
                    <a:lnTo>
                      <a:pt x="82" y="111"/>
                    </a:lnTo>
                    <a:lnTo>
                      <a:pt x="67" y="98"/>
                    </a:lnTo>
                    <a:lnTo>
                      <a:pt x="54" y="84"/>
                    </a:lnTo>
                    <a:lnTo>
                      <a:pt x="41" y="68"/>
                    </a:lnTo>
                    <a:lnTo>
                      <a:pt x="28" y="53"/>
                    </a:lnTo>
                    <a:lnTo>
                      <a:pt x="28" y="49"/>
                    </a:lnTo>
                    <a:lnTo>
                      <a:pt x="26" y="47"/>
                    </a:lnTo>
                    <a:lnTo>
                      <a:pt x="24" y="44"/>
                    </a:lnTo>
                    <a:lnTo>
                      <a:pt x="22" y="43"/>
                    </a:lnTo>
                    <a:lnTo>
                      <a:pt x="19" y="41"/>
                    </a:lnTo>
                    <a:lnTo>
                      <a:pt x="17" y="39"/>
                    </a:lnTo>
                    <a:lnTo>
                      <a:pt x="17" y="36"/>
                    </a:lnTo>
                    <a:lnTo>
                      <a:pt x="17" y="32"/>
                    </a:lnTo>
                    <a:lnTo>
                      <a:pt x="15" y="29"/>
                    </a:lnTo>
                    <a:lnTo>
                      <a:pt x="13" y="27"/>
                    </a:lnTo>
                    <a:lnTo>
                      <a:pt x="9" y="24"/>
                    </a:lnTo>
                    <a:lnTo>
                      <a:pt x="7" y="20"/>
                    </a:lnTo>
                    <a:lnTo>
                      <a:pt x="4" y="17"/>
                    </a:lnTo>
                    <a:lnTo>
                      <a:pt x="2" y="13"/>
                    </a:lnTo>
                    <a:lnTo>
                      <a:pt x="1" y="11"/>
                    </a:lnTo>
                    <a:lnTo>
                      <a:pt x="0" y="7"/>
                    </a:lnTo>
                    <a:lnTo>
                      <a:pt x="1" y="5"/>
                    </a:lnTo>
                    <a:lnTo>
                      <a:pt x="2" y="4"/>
                    </a:lnTo>
                    <a:lnTo>
                      <a:pt x="3" y="3"/>
                    </a:lnTo>
                    <a:lnTo>
                      <a:pt x="4" y="2"/>
                    </a:lnTo>
                    <a:lnTo>
                      <a:pt x="6" y="2"/>
                    </a:lnTo>
                    <a:lnTo>
                      <a:pt x="8" y="0"/>
                    </a:lnTo>
                    <a:lnTo>
                      <a:pt x="9" y="0"/>
                    </a:lnTo>
                    <a:lnTo>
                      <a:pt x="11" y="0"/>
                    </a:lnTo>
                    <a:close/>
                  </a:path>
                </a:pathLst>
              </a:custGeom>
              <a:solidFill>
                <a:srgbClr val="000000"/>
              </a:solidFill>
              <a:ln w="9525">
                <a:noFill/>
                <a:round/>
                <a:headEnd/>
                <a:tailEnd/>
              </a:ln>
            </p:spPr>
            <p:txBody>
              <a:bodyPr/>
              <a:lstStyle/>
              <a:p>
                <a:endParaRPr lang="en-US" dirty="0"/>
              </a:p>
            </p:txBody>
          </p:sp>
          <p:sp>
            <p:nvSpPr>
              <p:cNvPr id="22598" name="Freeform 70"/>
              <p:cNvSpPr>
                <a:spLocks/>
              </p:cNvSpPr>
              <p:nvPr/>
            </p:nvSpPr>
            <p:spPr bwMode="auto">
              <a:xfrm>
                <a:off x="3328988" y="4200525"/>
                <a:ext cx="185738" cy="493712"/>
              </a:xfrm>
              <a:custGeom>
                <a:avLst/>
                <a:gdLst>
                  <a:gd name="T0" fmla="*/ 112 w 117"/>
                  <a:gd name="T1" fmla="*/ 18 h 311"/>
                  <a:gd name="T2" fmla="*/ 116 w 117"/>
                  <a:gd name="T3" fmla="*/ 34 h 311"/>
                  <a:gd name="T4" fmla="*/ 116 w 117"/>
                  <a:gd name="T5" fmla="*/ 50 h 311"/>
                  <a:gd name="T6" fmla="*/ 112 w 117"/>
                  <a:gd name="T7" fmla="*/ 66 h 311"/>
                  <a:gd name="T8" fmla="*/ 111 w 117"/>
                  <a:gd name="T9" fmla="*/ 92 h 311"/>
                  <a:gd name="T10" fmla="*/ 113 w 117"/>
                  <a:gd name="T11" fmla="*/ 130 h 311"/>
                  <a:gd name="T12" fmla="*/ 115 w 117"/>
                  <a:gd name="T13" fmla="*/ 169 h 311"/>
                  <a:gd name="T14" fmla="*/ 111 w 117"/>
                  <a:gd name="T15" fmla="*/ 205 h 311"/>
                  <a:gd name="T16" fmla="*/ 108 w 117"/>
                  <a:gd name="T17" fmla="*/ 231 h 311"/>
                  <a:gd name="T18" fmla="*/ 104 w 117"/>
                  <a:gd name="T19" fmla="*/ 250 h 311"/>
                  <a:gd name="T20" fmla="*/ 98 w 117"/>
                  <a:gd name="T21" fmla="*/ 270 h 311"/>
                  <a:gd name="T22" fmla="*/ 92 w 117"/>
                  <a:gd name="T23" fmla="*/ 288 h 311"/>
                  <a:gd name="T24" fmla="*/ 89 w 117"/>
                  <a:gd name="T25" fmla="*/ 299 h 311"/>
                  <a:gd name="T26" fmla="*/ 87 w 117"/>
                  <a:gd name="T27" fmla="*/ 299 h 311"/>
                  <a:gd name="T28" fmla="*/ 86 w 117"/>
                  <a:gd name="T29" fmla="*/ 300 h 311"/>
                  <a:gd name="T30" fmla="*/ 85 w 117"/>
                  <a:gd name="T31" fmla="*/ 302 h 311"/>
                  <a:gd name="T32" fmla="*/ 85 w 117"/>
                  <a:gd name="T33" fmla="*/ 303 h 311"/>
                  <a:gd name="T34" fmla="*/ 86 w 117"/>
                  <a:gd name="T35" fmla="*/ 304 h 311"/>
                  <a:gd name="T36" fmla="*/ 86 w 117"/>
                  <a:gd name="T37" fmla="*/ 306 h 311"/>
                  <a:gd name="T38" fmla="*/ 86 w 117"/>
                  <a:gd name="T39" fmla="*/ 307 h 311"/>
                  <a:gd name="T40" fmla="*/ 80 w 117"/>
                  <a:gd name="T41" fmla="*/ 304 h 311"/>
                  <a:gd name="T42" fmla="*/ 67 w 117"/>
                  <a:gd name="T43" fmla="*/ 300 h 311"/>
                  <a:gd name="T44" fmla="*/ 53 w 117"/>
                  <a:gd name="T45" fmla="*/ 300 h 311"/>
                  <a:gd name="T46" fmla="*/ 41 w 117"/>
                  <a:gd name="T47" fmla="*/ 303 h 311"/>
                  <a:gd name="T48" fmla="*/ 33 w 117"/>
                  <a:gd name="T49" fmla="*/ 300 h 311"/>
                  <a:gd name="T50" fmla="*/ 27 w 117"/>
                  <a:gd name="T51" fmla="*/ 299 h 311"/>
                  <a:gd name="T52" fmla="*/ 21 w 117"/>
                  <a:gd name="T53" fmla="*/ 302 h 311"/>
                  <a:gd name="T54" fmla="*/ 15 w 117"/>
                  <a:gd name="T55" fmla="*/ 304 h 311"/>
                  <a:gd name="T56" fmla="*/ 2 w 117"/>
                  <a:gd name="T57" fmla="*/ 311 h 311"/>
                  <a:gd name="T58" fmla="*/ 0 w 117"/>
                  <a:gd name="T59" fmla="*/ 284 h 311"/>
                  <a:gd name="T60" fmla="*/ 3 w 117"/>
                  <a:gd name="T61" fmla="*/ 259 h 311"/>
                  <a:gd name="T62" fmla="*/ 10 w 117"/>
                  <a:gd name="T63" fmla="*/ 210 h 311"/>
                  <a:gd name="T64" fmla="*/ 15 w 117"/>
                  <a:gd name="T65" fmla="*/ 161 h 311"/>
                  <a:gd name="T66" fmla="*/ 14 w 117"/>
                  <a:gd name="T67" fmla="*/ 136 h 311"/>
                  <a:gd name="T68" fmla="*/ 10 w 117"/>
                  <a:gd name="T69" fmla="*/ 111 h 311"/>
                  <a:gd name="T70" fmla="*/ 10 w 117"/>
                  <a:gd name="T71" fmla="*/ 104 h 311"/>
                  <a:gd name="T72" fmla="*/ 8 w 117"/>
                  <a:gd name="T73" fmla="*/ 99 h 311"/>
                  <a:gd name="T74" fmla="*/ 6 w 117"/>
                  <a:gd name="T75" fmla="*/ 94 h 311"/>
                  <a:gd name="T76" fmla="*/ 3 w 117"/>
                  <a:gd name="T77" fmla="*/ 90 h 311"/>
                  <a:gd name="T78" fmla="*/ 5 w 117"/>
                  <a:gd name="T79" fmla="*/ 66 h 311"/>
                  <a:gd name="T80" fmla="*/ 11 w 117"/>
                  <a:gd name="T81" fmla="*/ 42 h 311"/>
                  <a:gd name="T82" fmla="*/ 21 w 117"/>
                  <a:gd name="T83" fmla="*/ 20 h 311"/>
                  <a:gd name="T84" fmla="*/ 37 w 117"/>
                  <a:gd name="T85" fmla="*/ 5 h 311"/>
                  <a:gd name="T86" fmla="*/ 56 w 117"/>
                  <a:gd name="T87" fmla="*/ 0 h 311"/>
                  <a:gd name="T88" fmla="*/ 73 w 117"/>
                  <a:gd name="T89" fmla="*/ 2 h 311"/>
                  <a:gd name="T90" fmla="*/ 92 w 117"/>
                  <a:gd name="T91" fmla="*/ 8 h 311"/>
                  <a:gd name="T92" fmla="*/ 109 w 117"/>
                  <a:gd name="T93" fmla="*/ 13 h 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311"/>
                  <a:gd name="T143" fmla="*/ 117 w 117"/>
                  <a:gd name="T144" fmla="*/ 311 h 3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311">
                    <a:moveTo>
                      <a:pt x="109" y="13"/>
                    </a:moveTo>
                    <a:lnTo>
                      <a:pt x="112" y="18"/>
                    </a:lnTo>
                    <a:lnTo>
                      <a:pt x="115" y="26"/>
                    </a:lnTo>
                    <a:lnTo>
                      <a:pt x="116" y="34"/>
                    </a:lnTo>
                    <a:lnTo>
                      <a:pt x="117" y="42"/>
                    </a:lnTo>
                    <a:lnTo>
                      <a:pt x="116" y="50"/>
                    </a:lnTo>
                    <a:lnTo>
                      <a:pt x="115" y="58"/>
                    </a:lnTo>
                    <a:lnTo>
                      <a:pt x="112" y="66"/>
                    </a:lnTo>
                    <a:lnTo>
                      <a:pt x="110" y="74"/>
                    </a:lnTo>
                    <a:lnTo>
                      <a:pt x="111" y="92"/>
                    </a:lnTo>
                    <a:lnTo>
                      <a:pt x="112" y="111"/>
                    </a:lnTo>
                    <a:lnTo>
                      <a:pt x="113" y="130"/>
                    </a:lnTo>
                    <a:lnTo>
                      <a:pt x="115" y="149"/>
                    </a:lnTo>
                    <a:lnTo>
                      <a:pt x="115" y="169"/>
                    </a:lnTo>
                    <a:lnTo>
                      <a:pt x="113" y="188"/>
                    </a:lnTo>
                    <a:lnTo>
                      <a:pt x="111" y="205"/>
                    </a:lnTo>
                    <a:lnTo>
                      <a:pt x="108" y="222"/>
                    </a:lnTo>
                    <a:lnTo>
                      <a:pt x="108" y="231"/>
                    </a:lnTo>
                    <a:lnTo>
                      <a:pt x="107" y="241"/>
                    </a:lnTo>
                    <a:lnTo>
                      <a:pt x="104" y="250"/>
                    </a:lnTo>
                    <a:lnTo>
                      <a:pt x="101" y="261"/>
                    </a:lnTo>
                    <a:lnTo>
                      <a:pt x="98" y="270"/>
                    </a:lnTo>
                    <a:lnTo>
                      <a:pt x="95" y="279"/>
                    </a:lnTo>
                    <a:lnTo>
                      <a:pt x="92" y="288"/>
                    </a:lnTo>
                    <a:lnTo>
                      <a:pt x="89" y="299"/>
                    </a:lnTo>
                    <a:lnTo>
                      <a:pt x="88" y="299"/>
                    </a:lnTo>
                    <a:lnTo>
                      <a:pt x="87" y="299"/>
                    </a:lnTo>
                    <a:lnTo>
                      <a:pt x="86" y="300"/>
                    </a:lnTo>
                    <a:lnTo>
                      <a:pt x="86" y="302"/>
                    </a:lnTo>
                    <a:lnTo>
                      <a:pt x="85" y="302"/>
                    </a:lnTo>
                    <a:lnTo>
                      <a:pt x="85" y="303"/>
                    </a:lnTo>
                    <a:lnTo>
                      <a:pt x="86" y="303"/>
                    </a:lnTo>
                    <a:lnTo>
                      <a:pt x="86" y="304"/>
                    </a:lnTo>
                    <a:lnTo>
                      <a:pt x="86" y="306"/>
                    </a:lnTo>
                    <a:lnTo>
                      <a:pt x="86" y="307"/>
                    </a:lnTo>
                    <a:lnTo>
                      <a:pt x="86" y="308"/>
                    </a:lnTo>
                    <a:lnTo>
                      <a:pt x="80" y="304"/>
                    </a:lnTo>
                    <a:lnTo>
                      <a:pt x="73" y="302"/>
                    </a:lnTo>
                    <a:lnTo>
                      <a:pt x="67" y="300"/>
                    </a:lnTo>
                    <a:lnTo>
                      <a:pt x="60" y="300"/>
                    </a:lnTo>
                    <a:lnTo>
                      <a:pt x="53" y="300"/>
                    </a:lnTo>
                    <a:lnTo>
                      <a:pt x="48" y="302"/>
                    </a:lnTo>
                    <a:lnTo>
                      <a:pt x="41" y="303"/>
                    </a:lnTo>
                    <a:lnTo>
                      <a:pt x="34" y="304"/>
                    </a:lnTo>
                    <a:lnTo>
                      <a:pt x="33" y="300"/>
                    </a:lnTo>
                    <a:lnTo>
                      <a:pt x="30" y="299"/>
                    </a:lnTo>
                    <a:lnTo>
                      <a:pt x="27" y="299"/>
                    </a:lnTo>
                    <a:lnTo>
                      <a:pt x="25" y="300"/>
                    </a:lnTo>
                    <a:lnTo>
                      <a:pt x="21" y="302"/>
                    </a:lnTo>
                    <a:lnTo>
                      <a:pt x="18" y="303"/>
                    </a:lnTo>
                    <a:lnTo>
                      <a:pt x="15" y="304"/>
                    </a:lnTo>
                    <a:lnTo>
                      <a:pt x="12" y="303"/>
                    </a:lnTo>
                    <a:lnTo>
                      <a:pt x="2" y="311"/>
                    </a:lnTo>
                    <a:lnTo>
                      <a:pt x="0" y="298"/>
                    </a:lnTo>
                    <a:lnTo>
                      <a:pt x="0" y="284"/>
                    </a:lnTo>
                    <a:lnTo>
                      <a:pt x="2" y="272"/>
                    </a:lnTo>
                    <a:lnTo>
                      <a:pt x="3" y="259"/>
                    </a:lnTo>
                    <a:lnTo>
                      <a:pt x="6" y="235"/>
                    </a:lnTo>
                    <a:lnTo>
                      <a:pt x="10" y="210"/>
                    </a:lnTo>
                    <a:lnTo>
                      <a:pt x="13" y="186"/>
                    </a:lnTo>
                    <a:lnTo>
                      <a:pt x="15" y="161"/>
                    </a:lnTo>
                    <a:lnTo>
                      <a:pt x="15" y="149"/>
                    </a:lnTo>
                    <a:lnTo>
                      <a:pt x="14" y="136"/>
                    </a:lnTo>
                    <a:lnTo>
                      <a:pt x="12" y="124"/>
                    </a:lnTo>
                    <a:lnTo>
                      <a:pt x="10" y="111"/>
                    </a:lnTo>
                    <a:lnTo>
                      <a:pt x="10" y="107"/>
                    </a:lnTo>
                    <a:lnTo>
                      <a:pt x="10" y="104"/>
                    </a:lnTo>
                    <a:lnTo>
                      <a:pt x="10" y="102"/>
                    </a:lnTo>
                    <a:lnTo>
                      <a:pt x="8" y="99"/>
                    </a:lnTo>
                    <a:lnTo>
                      <a:pt x="7" y="96"/>
                    </a:lnTo>
                    <a:lnTo>
                      <a:pt x="6" y="94"/>
                    </a:lnTo>
                    <a:lnTo>
                      <a:pt x="5" y="91"/>
                    </a:lnTo>
                    <a:lnTo>
                      <a:pt x="3" y="90"/>
                    </a:lnTo>
                    <a:lnTo>
                      <a:pt x="4" y="78"/>
                    </a:lnTo>
                    <a:lnTo>
                      <a:pt x="5" y="66"/>
                    </a:lnTo>
                    <a:lnTo>
                      <a:pt x="7" y="54"/>
                    </a:lnTo>
                    <a:lnTo>
                      <a:pt x="11" y="42"/>
                    </a:lnTo>
                    <a:lnTo>
                      <a:pt x="15" y="30"/>
                    </a:lnTo>
                    <a:lnTo>
                      <a:pt x="21" y="20"/>
                    </a:lnTo>
                    <a:lnTo>
                      <a:pt x="29" y="12"/>
                    </a:lnTo>
                    <a:lnTo>
                      <a:pt x="37" y="5"/>
                    </a:lnTo>
                    <a:lnTo>
                      <a:pt x="47" y="1"/>
                    </a:lnTo>
                    <a:lnTo>
                      <a:pt x="56" y="0"/>
                    </a:lnTo>
                    <a:lnTo>
                      <a:pt x="65" y="1"/>
                    </a:lnTo>
                    <a:lnTo>
                      <a:pt x="73" y="2"/>
                    </a:lnTo>
                    <a:lnTo>
                      <a:pt x="82" y="4"/>
                    </a:lnTo>
                    <a:lnTo>
                      <a:pt x="92" y="8"/>
                    </a:lnTo>
                    <a:lnTo>
                      <a:pt x="100" y="10"/>
                    </a:lnTo>
                    <a:lnTo>
                      <a:pt x="109" y="13"/>
                    </a:lnTo>
                    <a:close/>
                  </a:path>
                </a:pathLst>
              </a:custGeom>
              <a:solidFill>
                <a:srgbClr val="FFFFFF"/>
              </a:solidFill>
              <a:ln w="9525">
                <a:noFill/>
                <a:round/>
                <a:headEnd/>
                <a:tailEnd/>
              </a:ln>
            </p:spPr>
            <p:txBody>
              <a:bodyPr/>
              <a:lstStyle/>
              <a:p>
                <a:endParaRPr lang="en-US" dirty="0"/>
              </a:p>
            </p:txBody>
          </p:sp>
          <p:sp>
            <p:nvSpPr>
              <p:cNvPr id="22599" name="Freeform 71"/>
              <p:cNvSpPr>
                <a:spLocks/>
              </p:cNvSpPr>
              <p:nvPr/>
            </p:nvSpPr>
            <p:spPr bwMode="auto">
              <a:xfrm>
                <a:off x="3794126" y="4268788"/>
                <a:ext cx="441325" cy="685800"/>
              </a:xfrm>
              <a:custGeom>
                <a:avLst/>
                <a:gdLst>
                  <a:gd name="T0" fmla="*/ 278 w 278"/>
                  <a:gd name="T1" fmla="*/ 43 h 432"/>
                  <a:gd name="T2" fmla="*/ 275 w 278"/>
                  <a:gd name="T3" fmla="*/ 53 h 432"/>
                  <a:gd name="T4" fmla="*/ 260 w 278"/>
                  <a:gd name="T5" fmla="*/ 63 h 432"/>
                  <a:gd name="T6" fmla="*/ 254 w 278"/>
                  <a:gd name="T7" fmla="*/ 69 h 432"/>
                  <a:gd name="T8" fmla="*/ 246 w 278"/>
                  <a:gd name="T9" fmla="*/ 92 h 432"/>
                  <a:gd name="T10" fmla="*/ 240 w 278"/>
                  <a:gd name="T11" fmla="*/ 122 h 432"/>
                  <a:gd name="T12" fmla="*/ 245 w 278"/>
                  <a:gd name="T13" fmla="*/ 142 h 432"/>
                  <a:gd name="T14" fmla="*/ 240 w 278"/>
                  <a:gd name="T15" fmla="*/ 162 h 432"/>
                  <a:gd name="T16" fmla="*/ 205 w 278"/>
                  <a:gd name="T17" fmla="*/ 187 h 432"/>
                  <a:gd name="T18" fmla="*/ 164 w 278"/>
                  <a:gd name="T19" fmla="*/ 199 h 432"/>
                  <a:gd name="T20" fmla="*/ 148 w 278"/>
                  <a:gd name="T21" fmla="*/ 195 h 432"/>
                  <a:gd name="T22" fmla="*/ 145 w 278"/>
                  <a:gd name="T23" fmla="*/ 196 h 432"/>
                  <a:gd name="T24" fmla="*/ 141 w 278"/>
                  <a:gd name="T25" fmla="*/ 198 h 432"/>
                  <a:gd name="T26" fmla="*/ 136 w 278"/>
                  <a:gd name="T27" fmla="*/ 204 h 432"/>
                  <a:gd name="T28" fmla="*/ 135 w 278"/>
                  <a:gd name="T29" fmla="*/ 210 h 432"/>
                  <a:gd name="T30" fmla="*/ 155 w 278"/>
                  <a:gd name="T31" fmla="*/ 214 h 432"/>
                  <a:gd name="T32" fmla="*/ 200 w 278"/>
                  <a:gd name="T33" fmla="*/ 204 h 432"/>
                  <a:gd name="T34" fmla="*/ 240 w 278"/>
                  <a:gd name="T35" fmla="*/ 186 h 432"/>
                  <a:gd name="T36" fmla="*/ 245 w 278"/>
                  <a:gd name="T37" fmla="*/ 192 h 432"/>
                  <a:gd name="T38" fmla="*/ 223 w 278"/>
                  <a:gd name="T39" fmla="*/ 214 h 432"/>
                  <a:gd name="T40" fmla="*/ 183 w 278"/>
                  <a:gd name="T41" fmla="*/ 233 h 432"/>
                  <a:gd name="T42" fmla="*/ 150 w 278"/>
                  <a:gd name="T43" fmla="*/ 241 h 432"/>
                  <a:gd name="T44" fmla="*/ 135 w 278"/>
                  <a:gd name="T45" fmla="*/ 240 h 432"/>
                  <a:gd name="T46" fmla="*/ 124 w 278"/>
                  <a:gd name="T47" fmla="*/ 244 h 432"/>
                  <a:gd name="T48" fmla="*/ 130 w 278"/>
                  <a:gd name="T49" fmla="*/ 256 h 432"/>
                  <a:gd name="T50" fmla="*/ 142 w 278"/>
                  <a:gd name="T51" fmla="*/ 257 h 432"/>
                  <a:gd name="T52" fmla="*/ 156 w 278"/>
                  <a:gd name="T53" fmla="*/ 256 h 432"/>
                  <a:gd name="T54" fmla="*/ 191 w 278"/>
                  <a:gd name="T55" fmla="*/ 244 h 432"/>
                  <a:gd name="T56" fmla="*/ 225 w 278"/>
                  <a:gd name="T57" fmla="*/ 229 h 432"/>
                  <a:gd name="T58" fmla="*/ 236 w 278"/>
                  <a:gd name="T59" fmla="*/ 244 h 432"/>
                  <a:gd name="T60" fmla="*/ 191 w 278"/>
                  <a:gd name="T61" fmla="*/ 333 h 432"/>
                  <a:gd name="T62" fmla="*/ 161 w 278"/>
                  <a:gd name="T63" fmla="*/ 374 h 432"/>
                  <a:gd name="T64" fmla="*/ 126 w 278"/>
                  <a:gd name="T65" fmla="*/ 408 h 432"/>
                  <a:gd name="T66" fmla="*/ 96 w 278"/>
                  <a:gd name="T67" fmla="*/ 431 h 432"/>
                  <a:gd name="T68" fmla="*/ 79 w 278"/>
                  <a:gd name="T69" fmla="*/ 432 h 432"/>
                  <a:gd name="T70" fmla="*/ 62 w 278"/>
                  <a:gd name="T71" fmla="*/ 429 h 432"/>
                  <a:gd name="T72" fmla="*/ 48 w 278"/>
                  <a:gd name="T73" fmla="*/ 419 h 432"/>
                  <a:gd name="T74" fmla="*/ 35 w 278"/>
                  <a:gd name="T75" fmla="*/ 402 h 432"/>
                  <a:gd name="T76" fmla="*/ 19 w 278"/>
                  <a:gd name="T77" fmla="*/ 390 h 432"/>
                  <a:gd name="T78" fmla="*/ 6 w 278"/>
                  <a:gd name="T79" fmla="*/ 355 h 432"/>
                  <a:gd name="T80" fmla="*/ 0 w 278"/>
                  <a:gd name="T81" fmla="*/ 319 h 432"/>
                  <a:gd name="T82" fmla="*/ 8 w 278"/>
                  <a:gd name="T83" fmla="*/ 290 h 432"/>
                  <a:gd name="T84" fmla="*/ 23 w 278"/>
                  <a:gd name="T85" fmla="*/ 278 h 432"/>
                  <a:gd name="T86" fmla="*/ 36 w 278"/>
                  <a:gd name="T87" fmla="*/ 267 h 432"/>
                  <a:gd name="T88" fmla="*/ 52 w 278"/>
                  <a:gd name="T89" fmla="*/ 249 h 432"/>
                  <a:gd name="T90" fmla="*/ 70 w 278"/>
                  <a:gd name="T91" fmla="*/ 228 h 432"/>
                  <a:gd name="T92" fmla="*/ 82 w 278"/>
                  <a:gd name="T93" fmla="*/ 204 h 432"/>
                  <a:gd name="T94" fmla="*/ 106 w 278"/>
                  <a:gd name="T95" fmla="*/ 165 h 432"/>
                  <a:gd name="T96" fmla="*/ 128 w 278"/>
                  <a:gd name="T97" fmla="*/ 125 h 432"/>
                  <a:gd name="T98" fmla="*/ 133 w 278"/>
                  <a:gd name="T99" fmla="*/ 102 h 432"/>
                  <a:gd name="T100" fmla="*/ 134 w 278"/>
                  <a:gd name="T101" fmla="*/ 79 h 432"/>
                  <a:gd name="T102" fmla="*/ 146 w 278"/>
                  <a:gd name="T103" fmla="*/ 53 h 432"/>
                  <a:gd name="T104" fmla="*/ 173 w 278"/>
                  <a:gd name="T105" fmla="*/ 22 h 432"/>
                  <a:gd name="T106" fmla="*/ 207 w 278"/>
                  <a:gd name="T107" fmla="*/ 2 h 432"/>
                  <a:gd name="T108" fmla="*/ 243 w 278"/>
                  <a:gd name="T109" fmla="*/ 3 h 432"/>
                  <a:gd name="T110" fmla="*/ 258 w 278"/>
                  <a:gd name="T111" fmla="*/ 10 h 432"/>
                  <a:gd name="T112" fmla="*/ 270 w 278"/>
                  <a:gd name="T113" fmla="*/ 23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432"/>
                  <a:gd name="T173" fmla="*/ 278 w 278"/>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432">
                    <a:moveTo>
                      <a:pt x="276" y="35"/>
                    </a:moveTo>
                    <a:lnTo>
                      <a:pt x="277" y="39"/>
                    </a:lnTo>
                    <a:lnTo>
                      <a:pt x="278" y="43"/>
                    </a:lnTo>
                    <a:lnTo>
                      <a:pt x="278" y="47"/>
                    </a:lnTo>
                    <a:lnTo>
                      <a:pt x="278" y="49"/>
                    </a:lnTo>
                    <a:lnTo>
                      <a:pt x="275" y="53"/>
                    </a:lnTo>
                    <a:lnTo>
                      <a:pt x="270" y="56"/>
                    </a:lnTo>
                    <a:lnTo>
                      <a:pt x="265" y="60"/>
                    </a:lnTo>
                    <a:lnTo>
                      <a:pt x="260" y="63"/>
                    </a:lnTo>
                    <a:lnTo>
                      <a:pt x="258" y="65"/>
                    </a:lnTo>
                    <a:lnTo>
                      <a:pt x="255" y="67"/>
                    </a:lnTo>
                    <a:lnTo>
                      <a:pt x="254" y="69"/>
                    </a:lnTo>
                    <a:lnTo>
                      <a:pt x="253" y="73"/>
                    </a:lnTo>
                    <a:lnTo>
                      <a:pt x="250" y="83"/>
                    </a:lnTo>
                    <a:lnTo>
                      <a:pt x="246" y="92"/>
                    </a:lnTo>
                    <a:lnTo>
                      <a:pt x="243" y="101"/>
                    </a:lnTo>
                    <a:lnTo>
                      <a:pt x="241" y="112"/>
                    </a:lnTo>
                    <a:lnTo>
                      <a:pt x="240" y="122"/>
                    </a:lnTo>
                    <a:lnTo>
                      <a:pt x="241" y="133"/>
                    </a:lnTo>
                    <a:lnTo>
                      <a:pt x="244" y="137"/>
                    </a:lnTo>
                    <a:lnTo>
                      <a:pt x="245" y="142"/>
                    </a:lnTo>
                    <a:lnTo>
                      <a:pt x="247" y="146"/>
                    </a:lnTo>
                    <a:lnTo>
                      <a:pt x="251" y="151"/>
                    </a:lnTo>
                    <a:lnTo>
                      <a:pt x="240" y="162"/>
                    </a:lnTo>
                    <a:lnTo>
                      <a:pt x="230" y="171"/>
                    </a:lnTo>
                    <a:lnTo>
                      <a:pt x="217" y="180"/>
                    </a:lnTo>
                    <a:lnTo>
                      <a:pt x="205" y="187"/>
                    </a:lnTo>
                    <a:lnTo>
                      <a:pt x="192" y="194"/>
                    </a:lnTo>
                    <a:lnTo>
                      <a:pt x="178" y="198"/>
                    </a:lnTo>
                    <a:lnTo>
                      <a:pt x="164" y="199"/>
                    </a:lnTo>
                    <a:lnTo>
                      <a:pt x="150" y="199"/>
                    </a:lnTo>
                    <a:lnTo>
                      <a:pt x="149" y="196"/>
                    </a:lnTo>
                    <a:lnTo>
                      <a:pt x="148" y="195"/>
                    </a:lnTo>
                    <a:lnTo>
                      <a:pt x="147" y="195"/>
                    </a:lnTo>
                    <a:lnTo>
                      <a:pt x="146" y="195"/>
                    </a:lnTo>
                    <a:lnTo>
                      <a:pt x="145" y="196"/>
                    </a:lnTo>
                    <a:lnTo>
                      <a:pt x="143" y="196"/>
                    </a:lnTo>
                    <a:lnTo>
                      <a:pt x="142" y="198"/>
                    </a:lnTo>
                    <a:lnTo>
                      <a:pt x="141" y="198"/>
                    </a:lnTo>
                    <a:lnTo>
                      <a:pt x="140" y="199"/>
                    </a:lnTo>
                    <a:lnTo>
                      <a:pt x="138" y="202"/>
                    </a:lnTo>
                    <a:lnTo>
                      <a:pt x="136" y="204"/>
                    </a:lnTo>
                    <a:lnTo>
                      <a:pt x="135" y="206"/>
                    </a:lnTo>
                    <a:lnTo>
                      <a:pt x="135" y="208"/>
                    </a:lnTo>
                    <a:lnTo>
                      <a:pt x="135" y="210"/>
                    </a:lnTo>
                    <a:lnTo>
                      <a:pt x="138" y="212"/>
                    </a:lnTo>
                    <a:lnTo>
                      <a:pt x="140" y="212"/>
                    </a:lnTo>
                    <a:lnTo>
                      <a:pt x="155" y="214"/>
                    </a:lnTo>
                    <a:lnTo>
                      <a:pt x="171" y="211"/>
                    </a:lnTo>
                    <a:lnTo>
                      <a:pt x="185" y="208"/>
                    </a:lnTo>
                    <a:lnTo>
                      <a:pt x="200" y="204"/>
                    </a:lnTo>
                    <a:lnTo>
                      <a:pt x="214" y="199"/>
                    </a:lnTo>
                    <a:lnTo>
                      <a:pt x="226" y="192"/>
                    </a:lnTo>
                    <a:lnTo>
                      <a:pt x="240" y="186"/>
                    </a:lnTo>
                    <a:lnTo>
                      <a:pt x="253" y="178"/>
                    </a:lnTo>
                    <a:lnTo>
                      <a:pt x="248" y="186"/>
                    </a:lnTo>
                    <a:lnTo>
                      <a:pt x="245" y="192"/>
                    </a:lnTo>
                    <a:lnTo>
                      <a:pt x="239" y="199"/>
                    </a:lnTo>
                    <a:lnTo>
                      <a:pt x="235" y="204"/>
                    </a:lnTo>
                    <a:lnTo>
                      <a:pt x="223" y="214"/>
                    </a:lnTo>
                    <a:lnTo>
                      <a:pt x="210" y="222"/>
                    </a:lnTo>
                    <a:lnTo>
                      <a:pt x="196" y="228"/>
                    </a:lnTo>
                    <a:lnTo>
                      <a:pt x="183" y="233"/>
                    </a:lnTo>
                    <a:lnTo>
                      <a:pt x="169" y="239"/>
                    </a:lnTo>
                    <a:lnTo>
                      <a:pt x="155" y="241"/>
                    </a:lnTo>
                    <a:lnTo>
                      <a:pt x="150" y="241"/>
                    </a:lnTo>
                    <a:lnTo>
                      <a:pt x="146" y="241"/>
                    </a:lnTo>
                    <a:lnTo>
                      <a:pt x="140" y="240"/>
                    </a:lnTo>
                    <a:lnTo>
                      <a:pt x="135" y="240"/>
                    </a:lnTo>
                    <a:lnTo>
                      <a:pt x="131" y="239"/>
                    </a:lnTo>
                    <a:lnTo>
                      <a:pt x="127" y="240"/>
                    </a:lnTo>
                    <a:lnTo>
                      <a:pt x="124" y="244"/>
                    </a:lnTo>
                    <a:lnTo>
                      <a:pt x="121" y="251"/>
                    </a:lnTo>
                    <a:lnTo>
                      <a:pt x="125" y="253"/>
                    </a:lnTo>
                    <a:lnTo>
                      <a:pt x="130" y="256"/>
                    </a:lnTo>
                    <a:lnTo>
                      <a:pt x="133" y="257"/>
                    </a:lnTo>
                    <a:lnTo>
                      <a:pt x="138" y="257"/>
                    </a:lnTo>
                    <a:lnTo>
                      <a:pt x="142" y="257"/>
                    </a:lnTo>
                    <a:lnTo>
                      <a:pt x="147" y="257"/>
                    </a:lnTo>
                    <a:lnTo>
                      <a:pt x="151" y="257"/>
                    </a:lnTo>
                    <a:lnTo>
                      <a:pt x="156" y="256"/>
                    </a:lnTo>
                    <a:lnTo>
                      <a:pt x="168" y="252"/>
                    </a:lnTo>
                    <a:lnTo>
                      <a:pt x="179" y="248"/>
                    </a:lnTo>
                    <a:lnTo>
                      <a:pt x="191" y="244"/>
                    </a:lnTo>
                    <a:lnTo>
                      <a:pt x="202" y="240"/>
                    </a:lnTo>
                    <a:lnTo>
                      <a:pt x="215" y="236"/>
                    </a:lnTo>
                    <a:lnTo>
                      <a:pt x="225" y="229"/>
                    </a:lnTo>
                    <a:lnTo>
                      <a:pt x="237" y="223"/>
                    </a:lnTo>
                    <a:lnTo>
                      <a:pt x="247" y="214"/>
                    </a:lnTo>
                    <a:lnTo>
                      <a:pt x="236" y="244"/>
                    </a:lnTo>
                    <a:lnTo>
                      <a:pt x="223" y="274"/>
                    </a:lnTo>
                    <a:lnTo>
                      <a:pt x="208" y="304"/>
                    </a:lnTo>
                    <a:lnTo>
                      <a:pt x="191" y="333"/>
                    </a:lnTo>
                    <a:lnTo>
                      <a:pt x="181" y="347"/>
                    </a:lnTo>
                    <a:lnTo>
                      <a:pt x="171" y="360"/>
                    </a:lnTo>
                    <a:lnTo>
                      <a:pt x="161" y="374"/>
                    </a:lnTo>
                    <a:lnTo>
                      <a:pt x="150" y="386"/>
                    </a:lnTo>
                    <a:lnTo>
                      <a:pt x="139" y="398"/>
                    </a:lnTo>
                    <a:lnTo>
                      <a:pt x="126" y="408"/>
                    </a:lnTo>
                    <a:lnTo>
                      <a:pt x="115" y="419"/>
                    </a:lnTo>
                    <a:lnTo>
                      <a:pt x="101" y="428"/>
                    </a:lnTo>
                    <a:lnTo>
                      <a:pt x="96" y="431"/>
                    </a:lnTo>
                    <a:lnTo>
                      <a:pt x="90" y="432"/>
                    </a:lnTo>
                    <a:lnTo>
                      <a:pt x="85" y="432"/>
                    </a:lnTo>
                    <a:lnTo>
                      <a:pt x="79" y="432"/>
                    </a:lnTo>
                    <a:lnTo>
                      <a:pt x="73" y="432"/>
                    </a:lnTo>
                    <a:lnTo>
                      <a:pt x="67" y="431"/>
                    </a:lnTo>
                    <a:lnTo>
                      <a:pt x="62" y="429"/>
                    </a:lnTo>
                    <a:lnTo>
                      <a:pt x="57" y="429"/>
                    </a:lnTo>
                    <a:lnTo>
                      <a:pt x="52" y="424"/>
                    </a:lnTo>
                    <a:lnTo>
                      <a:pt x="48" y="419"/>
                    </a:lnTo>
                    <a:lnTo>
                      <a:pt x="44" y="413"/>
                    </a:lnTo>
                    <a:lnTo>
                      <a:pt x="40" y="407"/>
                    </a:lnTo>
                    <a:lnTo>
                      <a:pt x="35" y="402"/>
                    </a:lnTo>
                    <a:lnTo>
                      <a:pt x="30" y="396"/>
                    </a:lnTo>
                    <a:lnTo>
                      <a:pt x="25" y="392"/>
                    </a:lnTo>
                    <a:lnTo>
                      <a:pt x="19" y="390"/>
                    </a:lnTo>
                    <a:lnTo>
                      <a:pt x="14" y="379"/>
                    </a:lnTo>
                    <a:lnTo>
                      <a:pt x="10" y="367"/>
                    </a:lnTo>
                    <a:lnTo>
                      <a:pt x="6" y="355"/>
                    </a:lnTo>
                    <a:lnTo>
                      <a:pt x="3" y="343"/>
                    </a:lnTo>
                    <a:lnTo>
                      <a:pt x="0" y="331"/>
                    </a:lnTo>
                    <a:lnTo>
                      <a:pt x="0" y="319"/>
                    </a:lnTo>
                    <a:lnTo>
                      <a:pt x="2" y="308"/>
                    </a:lnTo>
                    <a:lnTo>
                      <a:pt x="5" y="296"/>
                    </a:lnTo>
                    <a:lnTo>
                      <a:pt x="8" y="290"/>
                    </a:lnTo>
                    <a:lnTo>
                      <a:pt x="13" y="285"/>
                    </a:lnTo>
                    <a:lnTo>
                      <a:pt x="18" y="281"/>
                    </a:lnTo>
                    <a:lnTo>
                      <a:pt x="23" y="278"/>
                    </a:lnTo>
                    <a:lnTo>
                      <a:pt x="28" y="274"/>
                    </a:lnTo>
                    <a:lnTo>
                      <a:pt x="33" y="272"/>
                    </a:lnTo>
                    <a:lnTo>
                      <a:pt x="36" y="267"/>
                    </a:lnTo>
                    <a:lnTo>
                      <a:pt x="38" y="261"/>
                    </a:lnTo>
                    <a:lnTo>
                      <a:pt x="45" y="255"/>
                    </a:lnTo>
                    <a:lnTo>
                      <a:pt x="52" y="249"/>
                    </a:lnTo>
                    <a:lnTo>
                      <a:pt x="58" y="243"/>
                    </a:lnTo>
                    <a:lnTo>
                      <a:pt x="64" y="236"/>
                    </a:lnTo>
                    <a:lnTo>
                      <a:pt x="70" y="228"/>
                    </a:lnTo>
                    <a:lnTo>
                      <a:pt x="74" y="220"/>
                    </a:lnTo>
                    <a:lnTo>
                      <a:pt x="79" y="212"/>
                    </a:lnTo>
                    <a:lnTo>
                      <a:pt x="82" y="204"/>
                    </a:lnTo>
                    <a:lnTo>
                      <a:pt x="89" y="191"/>
                    </a:lnTo>
                    <a:lnTo>
                      <a:pt x="97" y="178"/>
                    </a:lnTo>
                    <a:lnTo>
                      <a:pt x="106" y="165"/>
                    </a:lnTo>
                    <a:lnTo>
                      <a:pt x="115" y="153"/>
                    </a:lnTo>
                    <a:lnTo>
                      <a:pt x="123" y="139"/>
                    </a:lnTo>
                    <a:lnTo>
                      <a:pt x="128" y="125"/>
                    </a:lnTo>
                    <a:lnTo>
                      <a:pt x="131" y="118"/>
                    </a:lnTo>
                    <a:lnTo>
                      <a:pt x="132" y="110"/>
                    </a:lnTo>
                    <a:lnTo>
                      <a:pt x="133" y="102"/>
                    </a:lnTo>
                    <a:lnTo>
                      <a:pt x="132" y="93"/>
                    </a:lnTo>
                    <a:lnTo>
                      <a:pt x="133" y="87"/>
                    </a:lnTo>
                    <a:lnTo>
                      <a:pt x="134" y="79"/>
                    </a:lnTo>
                    <a:lnTo>
                      <a:pt x="136" y="72"/>
                    </a:lnTo>
                    <a:lnTo>
                      <a:pt x="140" y="65"/>
                    </a:lnTo>
                    <a:lnTo>
                      <a:pt x="146" y="53"/>
                    </a:lnTo>
                    <a:lnTo>
                      <a:pt x="154" y="42"/>
                    </a:lnTo>
                    <a:lnTo>
                      <a:pt x="163" y="31"/>
                    </a:lnTo>
                    <a:lnTo>
                      <a:pt x="173" y="22"/>
                    </a:lnTo>
                    <a:lnTo>
                      <a:pt x="185" y="12"/>
                    </a:lnTo>
                    <a:lnTo>
                      <a:pt x="195" y="4"/>
                    </a:lnTo>
                    <a:lnTo>
                      <a:pt x="207" y="2"/>
                    </a:lnTo>
                    <a:lnTo>
                      <a:pt x="220" y="0"/>
                    </a:lnTo>
                    <a:lnTo>
                      <a:pt x="231" y="0"/>
                    </a:lnTo>
                    <a:lnTo>
                      <a:pt x="243" y="3"/>
                    </a:lnTo>
                    <a:lnTo>
                      <a:pt x="247" y="4"/>
                    </a:lnTo>
                    <a:lnTo>
                      <a:pt x="253" y="7"/>
                    </a:lnTo>
                    <a:lnTo>
                      <a:pt x="258" y="10"/>
                    </a:lnTo>
                    <a:lnTo>
                      <a:pt x="262" y="14"/>
                    </a:lnTo>
                    <a:lnTo>
                      <a:pt x="266" y="18"/>
                    </a:lnTo>
                    <a:lnTo>
                      <a:pt x="270" y="23"/>
                    </a:lnTo>
                    <a:lnTo>
                      <a:pt x="273" y="28"/>
                    </a:lnTo>
                    <a:lnTo>
                      <a:pt x="276" y="35"/>
                    </a:lnTo>
                    <a:close/>
                  </a:path>
                </a:pathLst>
              </a:custGeom>
              <a:solidFill>
                <a:srgbClr val="FF6633"/>
              </a:solidFill>
              <a:ln w="9525">
                <a:noFill/>
                <a:round/>
                <a:headEnd/>
                <a:tailEnd/>
              </a:ln>
            </p:spPr>
            <p:txBody>
              <a:bodyPr/>
              <a:lstStyle/>
              <a:p>
                <a:endParaRPr lang="en-US" dirty="0"/>
              </a:p>
            </p:txBody>
          </p:sp>
          <p:sp>
            <p:nvSpPr>
              <p:cNvPr id="22600" name="Freeform 72"/>
              <p:cNvSpPr>
                <a:spLocks/>
              </p:cNvSpPr>
              <p:nvPr/>
            </p:nvSpPr>
            <p:spPr bwMode="auto">
              <a:xfrm>
                <a:off x="1808163" y="4156075"/>
                <a:ext cx="400050" cy="458787"/>
              </a:xfrm>
              <a:custGeom>
                <a:avLst/>
                <a:gdLst>
                  <a:gd name="T0" fmla="*/ 190 w 252"/>
                  <a:gd name="T1" fmla="*/ 20 h 289"/>
                  <a:gd name="T2" fmla="*/ 191 w 252"/>
                  <a:gd name="T3" fmla="*/ 36 h 289"/>
                  <a:gd name="T4" fmla="*/ 196 w 252"/>
                  <a:gd name="T5" fmla="*/ 50 h 289"/>
                  <a:gd name="T6" fmla="*/ 216 w 252"/>
                  <a:gd name="T7" fmla="*/ 70 h 289"/>
                  <a:gd name="T8" fmla="*/ 237 w 252"/>
                  <a:gd name="T9" fmla="*/ 86 h 289"/>
                  <a:gd name="T10" fmla="*/ 237 w 252"/>
                  <a:gd name="T11" fmla="*/ 106 h 289"/>
                  <a:gd name="T12" fmla="*/ 197 w 252"/>
                  <a:gd name="T13" fmla="*/ 152 h 289"/>
                  <a:gd name="T14" fmla="*/ 159 w 252"/>
                  <a:gd name="T15" fmla="*/ 200 h 289"/>
                  <a:gd name="T16" fmla="*/ 119 w 252"/>
                  <a:gd name="T17" fmla="*/ 230 h 289"/>
                  <a:gd name="T18" fmla="*/ 79 w 252"/>
                  <a:gd name="T19" fmla="*/ 254 h 289"/>
                  <a:gd name="T20" fmla="*/ 43 w 252"/>
                  <a:gd name="T21" fmla="*/ 285 h 289"/>
                  <a:gd name="T22" fmla="*/ 31 w 252"/>
                  <a:gd name="T23" fmla="*/ 289 h 289"/>
                  <a:gd name="T24" fmla="*/ 19 w 252"/>
                  <a:gd name="T25" fmla="*/ 286 h 289"/>
                  <a:gd name="T26" fmla="*/ 10 w 252"/>
                  <a:gd name="T27" fmla="*/ 277 h 289"/>
                  <a:gd name="T28" fmla="*/ 2 w 252"/>
                  <a:gd name="T29" fmla="*/ 254 h 289"/>
                  <a:gd name="T30" fmla="*/ 1 w 252"/>
                  <a:gd name="T31" fmla="*/ 228 h 289"/>
                  <a:gd name="T32" fmla="*/ 11 w 252"/>
                  <a:gd name="T33" fmla="*/ 200 h 289"/>
                  <a:gd name="T34" fmla="*/ 32 w 252"/>
                  <a:gd name="T35" fmla="*/ 180 h 289"/>
                  <a:gd name="T36" fmla="*/ 51 w 252"/>
                  <a:gd name="T37" fmla="*/ 155 h 289"/>
                  <a:gd name="T38" fmla="*/ 47 w 252"/>
                  <a:gd name="T39" fmla="*/ 179 h 289"/>
                  <a:gd name="T40" fmla="*/ 48 w 252"/>
                  <a:gd name="T41" fmla="*/ 203 h 289"/>
                  <a:gd name="T42" fmla="*/ 55 w 252"/>
                  <a:gd name="T43" fmla="*/ 213 h 289"/>
                  <a:gd name="T44" fmla="*/ 61 w 252"/>
                  <a:gd name="T45" fmla="*/ 216 h 289"/>
                  <a:gd name="T46" fmla="*/ 62 w 252"/>
                  <a:gd name="T47" fmla="*/ 213 h 289"/>
                  <a:gd name="T48" fmla="*/ 64 w 252"/>
                  <a:gd name="T49" fmla="*/ 212 h 289"/>
                  <a:gd name="T50" fmla="*/ 59 w 252"/>
                  <a:gd name="T51" fmla="*/ 193 h 289"/>
                  <a:gd name="T52" fmla="*/ 62 w 252"/>
                  <a:gd name="T53" fmla="*/ 171 h 289"/>
                  <a:gd name="T54" fmla="*/ 67 w 252"/>
                  <a:gd name="T55" fmla="*/ 154 h 289"/>
                  <a:gd name="T56" fmla="*/ 73 w 252"/>
                  <a:gd name="T57" fmla="*/ 144 h 289"/>
                  <a:gd name="T58" fmla="*/ 79 w 252"/>
                  <a:gd name="T59" fmla="*/ 134 h 289"/>
                  <a:gd name="T60" fmla="*/ 85 w 252"/>
                  <a:gd name="T61" fmla="*/ 134 h 289"/>
                  <a:gd name="T62" fmla="*/ 84 w 252"/>
                  <a:gd name="T63" fmla="*/ 139 h 289"/>
                  <a:gd name="T64" fmla="*/ 82 w 252"/>
                  <a:gd name="T65" fmla="*/ 144 h 289"/>
                  <a:gd name="T66" fmla="*/ 82 w 252"/>
                  <a:gd name="T67" fmla="*/ 160 h 289"/>
                  <a:gd name="T68" fmla="*/ 84 w 252"/>
                  <a:gd name="T69" fmla="*/ 176 h 289"/>
                  <a:gd name="T70" fmla="*/ 90 w 252"/>
                  <a:gd name="T71" fmla="*/ 184 h 289"/>
                  <a:gd name="T72" fmla="*/ 93 w 252"/>
                  <a:gd name="T73" fmla="*/ 181 h 289"/>
                  <a:gd name="T74" fmla="*/ 97 w 252"/>
                  <a:gd name="T75" fmla="*/ 179 h 289"/>
                  <a:gd name="T76" fmla="*/ 94 w 252"/>
                  <a:gd name="T77" fmla="*/ 167 h 289"/>
                  <a:gd name="T78" fmla="*/ 97 w 252"/>
                  <a:gd name="T79" fmla="*/ 148 h 289"/>
                  <a:gd name="T80" fmla="*/ 100 w 252"/>
                  <a:gd name="T81" fmla="*/ 128 h 289"/>
                  <a:gd name="T82" fmla="*/ 106 w 252"/>
                  <a:gd name="T83" fmla="*/ 118 h 289"/>
                  <a:gd name="T84" fmla="*/ 114 w 252"/>
                  <a:gd name="T85" fmla="*/ 109 h 289"/>
                  <a:gd name="T86" fmla="*/ 127 w 252"/>
                  <a:gd name="T87" fmla="*/ 95 h 289"/>
                  <a:gd name="T88" fmla="*/ 139 w 252"/>
                  <a:gd name="T89" fmla="*/ 66 h 289"/>
                  <a:gd name="T90" fmla="*/ 153 w 252"/>
                  <a:gd name="T91" fmla="*/ 37 h 289"/>
                  <a:gd name="T92" fmla="*/ 163 w 252"/>
                  <a:gd name="T93" fmla="*/ 26 h 289"/>
                  <a:gd name="T94" fmla="*/ 165 w 252"/>
                  <a:gd name="T95" fmla="*/ 21 h 289"/>
                  <a:gd name="T96" fmla="*/ 168 w 252"/>
                  <a:gd name="T97" fmla="*/ 16 h 289"/>
                  <a:gd name="T98" fmla="*/ 179 w 252"/>
                  <a:gd name="T99" fmla="*/ 5 h 289"/>
                  <a:gd name="T100" fmla="*/ 188 w 252"/>
                  <a:gd name="T101" fmla="*/ 1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289"/>
                  <a:gd name="T155" fmla="*/ 252 w 252"/>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289">
                    <a:moveTo>
                      <a:pt x="191" y="9"/>
                    </a:moveTo>
                    <a:lnTo>
                      <a:pt x="191" y="15"/>
                    </a:lnTo>
                    <a:lnTo>
                      <a:pt x="190" y="20"/>
                    </a:lnTo>
                    <a:lnTo>
                      <a:pt x="190" y="25"/>
                    </a:lnTo>
                    <a:lnTo>
                      <a:pt x="191" y="30"/>
                    </a:lnTo>
                    <a:lnTo>
                      <a:pt x="191" y="36"/>
                    </a:lnTo>
                    <a:lnTo>
                      <a:pt x="193" y="41"/>
                    </a:lnTo>
                    <a:lnTo>
                      <a:pt x="194" y="46"/>
                    </a:lnTo>
                    <a:lnTo>
                      <a:pt x="196" y="50"/>
                    </a:lnTo>
                    <a:lnTo>
                      <a:pt x="203" y="58"/>
                    </a:lnTo>
                    <a:lnTo>
                      <a:pt x="209" y="65"/>
                    </a:lnTo>
                    <a:lnTo>
                      <a:pt x="216" y="70"/>
                    </a:lnTo>
                    <a:lnTo>
                      <a:pt x="222" y="75"/>
                    </a:lnTo>
                    <a:lnTo>
                      <a:pt x="229" y="81"/>
                    </a:lnTo>
                    <a:lnTo>
                      <a:pt x="237" y="86"/>
                    </a:lnTo>
                    <a:lnTo>
                      <a:pt x="244" y="90"/>
                    </a:lnTo>
                    <a:lnTo>
                      <a:pt x="252" y="93"/>
                    </a:lnTo>
                    <a:lnTo>
                      <a:pt x="237" y="106"/>
                    </a:lnTo>
                    <a:lnTo>
                      <a:pt x="224" y="120"/>
                    </a:lnTo>
                    <a:lnTo>
                      <a:pt x="210" y="135"/>
                    </a:lnTo>
                    <a:lnTo>
                      <a:pt x="197" y="152"/>
                    </a:lnTo>
                    <a:lnTo>
                      <a:pt x="184" y="168"/>
                    </a:lnTo>
                    <a:lnTo>
                      <a:pt x="172" y="185"/>
                    </a:lnTo>
                    <a:lnTo>
                      <a:pt x="159" y="200"/>
                    </a:lnTo>
                    <a:lnTo>
                      <a:pt x="145" y="214"/>
                    </a:lnTo>
                    <a:lnTo>
                      <a:pt x="131" y="222"/>
                    </a:lnTo>
                    <a:lnTo>
                      <a:pt x="119" y="230"/>
                    </a:lnTo>
                    <a:lnTo>
                      <a:pt x="105" y="237"/>
                    </a:lnTo>
                    <a:lnTo>
                      <a:pt x="92" y="245"/>
                    </a:lnTo>
                    <a:lnTo>
                      <a:pt x="79" y="254"/>
                    </a:lnTo>
                    <a:lnTo>
                      <a:pt x="67" y="263"/>
                    </a:lnTo>
                    <a:lnTo>
                      <a:pt x="54" y="274"/>
                    </a:lnTo>
                    <a:lnTo>
                      <a:pt x="43" y="285"/>
                    </a:lnTo>
                    <a:lnTo>
                      <a:pt x="39" y="286"/>
                    </a:lnTo>
                    <a:lnTo>
                      <a:pt x="36" y="287"/>
                    </a:lnTo>
                    <a:lnTo>
                      <a:pt x="31" y="289"/>
                    </a:lnTo>
                    <a:lnTo>
                      <a:pt x="28" y="289"/>
                    </a:lnTo>
                    <a:lnTo>
                      <a:pt x="24" y="287"/>
                    </a:lnTo>
                    <a:lnTo>
                      <a:pt x="19" y="286"/>
                    </a:lnTo>
                    <a:lnTo>
                      <a:pt x="16" y="285"/>
                    </a:lnTo>
                    <a:lnTo>
                      <a:pt x="13" y="283"/>
                    </a:lnTo>
                    <a:lnTo>
                      <a:pt x="10" y="277"/>
                    </a:lnTo>
                    <a:lnTo>
                      <a:pt x="7" y="270"/>
                    </a:lnTo>
                    <a:lnTo>
                      <a:pt x="4" y="262"/>
                    </a:lnTo>
                    <a:lnTo>
                      <a:pt x="2" y="254"/>
                    </a:lnTo>
                    <a:lnTo>
                      <a:pt x="1" y="245"/>
                    </a:lnTo>
                    <a:lnTo>
                      <a:pt x="0" y="237"/>
                    </a:lnTo>
                    <a:lnTo>
                      <a:pt x="1" y="228"/>
                    </a:lnTo>
                    <a:lnTo>
                      <a:pt x="2" y="220"/>
                    </a:lnTo>
                    <a:lnTo>
                      <a:pt x="6" y="209"/>
                    </a:lnTo>
                    <a:lnTo>
                      <a:pt x="11" y="200"/>
                    </a:lnTo>
                    <a:lnTo>
                      <a:pt x="17" y="193"/>
                    </a:lnTo>
                    <a:lnTo>
                      <a:pt x="25" y="187"/>
                    </a:lnTo>
                    <a:lnTo>
                      <a:pt x="32" y="180"/>
                    </a:lnTo>
                    <a:lnTo>
                      <a:pt x="39" y="172"/>
                    </a:lnTo>
                    <a:lnTo>
                      <a:pt x="46" y="164"/>
                    </a:lnTo>
                    <a:lnTo>
                      <a:pt x="51" y="155"/>
                    </a:lnTo>
                    <a:lnTo>
                      <a:pt x="49" y="163"/>
                    </a:lnTo>
                    <a:lnTo>
                      <a:pt x="48" y="171"/>
                    </a:lnTo>
                    <a:lnTo>
                      <a:pt x="47" y="179"/>
                    </a:lnTo>
                    <a:lnTo>
                      <a:pt x="46" y="187"/>
                    </a:lnTo>
                    <a:lnTo>
                      <a:pt x="47" y="196"/>
                    </a:lnTo>
                    <a:lnTo>
                      <a:pt x="48" y="203"/>
                    </a:lnTo>
                    <a:lnTo>
                      <a:pt x="51" y="206"/>
                    </a:lnTo>
                    <a:lnTo>
                      <a:pt x="53" y="209"/>
                    </a:lnTo>
                    <a:lnTo>
                      <a:pt x="55" y="213"/>
                    </a:lnTo>
                    <a:lnTo>
                      <a:pt x="59" y="216"/>
                    </a:lnTo>
                    <a:lnTo>
                      <a:pt x="60" y="216"/>
                    </a:lnTo>
                    <a:lnTo>
                      <a:pt x="61" y="216"/>
                    </a:lnTo>
                    <a:lnTo>
                      <a:pt x="61" y="214"/>
                    </a:lnTo>
                    <a:lnTo>
                      <a:pt x="62" y="214"/>
                    </a:lnTo>
                    <a:lnTo>
                      <a:pt x="62" y="213"/>
                    </a:lnTo>
                    <a:lnTo>
                      <a:pt x="63" y="213"/>
                    </a:lnTo>
                    <a:lnTo>
                      <a:pt x="63" y="212"/>
                    </a:lnTo>
                    <a:lnTo>
                      <a:pt x="64" y="212"/>
                    </a:lnTo>
                    <a:lnTo>
                      <a:pt x="61" y="206"/>
                    </a:lnTo>
                    <a:lnTo>
                      <a:pt x="59" y="200"/>
                    </a:lnTo>
                    <a:lnTo>
                      <a:pt x="59" y="193"/>
                    </a:lnTo>
                    <a:lnTo>
                      <a:pt x="59" y="185"/>
                    </a:lnTo>
                    <a:lnTo>
                      <a:pt x="60" y="177"/>
                    </a:lnTo>
                    <a:lnTo>
                      <a:pt x="62" y="171"/>
                    </a:lnTo>
                    <a:lnTo>
                      <a:pt x="63" y="163"/>
                    </a:lnTo>
                    <a:lnTo>
                      <a:pt x="66" y="156"/>
                    </a:lnTo>
                    <a:lnTo>
                      <a:pt x="67" y="154"/>
                    </a:lnTo>
                    <a:lnTo>
                      <a:pt x="69" y="150"/>
                    </a:lnTo>
                    <a:lnTo>
                      <a:pt x="71" y="147"/>
                    </a:lnTo>
                    <a:lnTo>
                      <a:pt x="73" y="144"/>
                    </a:lnTo>
                    <a:lnTo>
                      <a:pt x="75" y="140"/>
                    </a:lnTo>
                    <a:lnTo>
                      <a:pt x="77" y="138"/>
                    </a:lnTo>
                    <a:lnTo>
                      <a:pt x="79" y="134"/>
                    </a:lnTo>
                    <a:lnTo>
                      <a:pt x="83" y="131"/>
                    </a:lnTo>
                    <a:lnTo>
                      <a:pt x="84" y="132"/>
                    </a:lnTo>
                    <a:lnTo>
                      <a:pt x="85" y="134"/>
                    </a:lnTo>
                    <a:lnTo>
                      <a:pt x="85" y="135"/>
                    </a:lnTo>
                    <a:lnTo>
                      <a:pt x="84" y="136"/>
                    </a:lnTo>
                    <a:lnTo>
                      <a:pt x="84" y="139"/>
                    </a:lnTo>
                    <a:lnTo>
                      <a:pt x="83" y="140"/>
                    </a:lnTo>
                    <a:lnTo>
                      <a:pt x="82" y="142"/>
                    </a:lnTo>
                    <a:lnTo>
                      <a:pt x="82" y="144"/>
                    </a:lnTo>
                    <a:lnTo>
                      <a:pt x="82" y="148"/>
                    </a:lnTo>
                    <a:lnTo>
                      <a:pt x="81" y="155"/>
                    </a:lnTo>
                    <a:lnTo>
                      <a:pt x="82" y="160"/>
                    </a:lnTo>
                    <a:lnTo>
                      <a:pt x="82" y="165"/>
                    </a:lnTo>
                    <a:lnTo>
                      <a:pt x="83" y="171"/>
                    </a:lnTo>
                    <a:lnTo>
                      <a:pt x="84" y="176"/>
                    </a:lnTo>
                    <a:lnTo>
                      <a:pt x="85" y="180"/>
                    </a:lnTo>
                    <a:lnTo>
                      <a:pt x="89" y="183"/>
                    </a:lnTo>
                    <a:lnTo>
                      <a:pt x="90" y="184"/>
                    </a:lnTo>
                    <a:lnTo>
                      <a:pt x="91" y="184"/>
                    </a:lnTo>
                    <a:lnTo>
                      <a:pt x="92" y="183"/>
                    </a:lnTo>
                    <a:lnTo>
                      <a:pt x="93" y="181"/>
                    </a:lnTo>
                    <a:lnTo>
                      <a:pt x="94" y="180"/>
                    </a:lnTo>
                    <a:lnTo>
                      <a:pt x="96" y="180"/>
                    </a:lnTo>
                    <a:lnTo>
                      <a:pt x="97" y="179"/>
                    </a:lnTo>
                    <a:lnTo>
                      <a:pt x="98" y="179"/>
                    </a:lnTo>
                    <a:lnTo>
                      <a:pt x="96" y="172"/>
                    </a:lnTo>
                    <a:lnTo>
                      <a:pt x="94" y="167"/>
                    </a:lnTo>
                    <a:lnTo>
                      <a:pt x="94" y="160"/>
                    </a:lnTo>
                    <a:lnTo>
                      <a:pt x="96" y="154"/>
                    </a:lnTo>
                    <a:lnTo>
                      <a:pt x="97" y="148"/>
                    </a:lnTo>
                    <a:lnTo>
                      <a:pt x="98" y="142"/>
                    </a:lnTo>
                    <a:lnTo>
                      <a:pt x="100" y="135"/>
                    </a:lnTo>
                    <a:lnTo>
                      <a:pt x="100" y="128"/>
                    </a:lnTo>
                    <a:lnTo>
                      <a:pt x="103" y="124"/>
                    </a:lnTo>
                    <a:lnTo>
                      <a:pt x="104" y="120"/>
                    </a:lnTo>
                    <a:lnTo>
                      <a:pt x="106" y="118"/>
                    </a:lnTo>
                    <a:lnTo>
                      <a:pt x="108" y="114"/>
                    </a:lnTo>
                    <a:lnTo>
                      <a:pt x="112" y="111"/>
                    </a:lnTo>
                    <a:lnTo>
                      <a:pt x="114" y="109"/>
                    </a:lnTo>
                    <a:lnTo>
                      <a:pt x="118" y="106"/>
                    </a:lnTo>
                    <a:lnTo>
                      <a:pt x="121" y="103"/>
                    </a:lnTo>
                    <a:lnTo>
                      <a:pt x="127" y="95"/>
                    </a:lnTo>
                    <a:lnTo>
                      <a:pt x="131" y="86"/>
                    </a:lnTo>
                    <a:lnTo>
                      <a:pt x="136" y="75"/>
                    </a:lnTo>
                    <a:lnTo>
                      <a:pt x="139" y="66"/>
                    </a:lnTo>
                    <a:lnTo>
                      <a:pt x="144" y="57"/>
                    </a:lnTo>
                    <a:lnTo>
                      <a:pt x="149" y="46"/>
                    </a:lnTo>
                    <a:lnTo>
                      <a:pt x="153" y="37"/>
                    </a:lnTo>
                    <a:lnTo>
                      <a:pt x="158" y="28"/>
                    </a:lnTo>
                    <a:lnTo>
                      <a:pt x="160" y="28"/>
                    </a:lnTo>
                    <a:lnTo>
                      <a:pt x="163" y="26"/>
                    </a:lnTo>
                    <a:lnTo>
                      <a:pt x="164" y="25"/>
                    </a:lnTo>
                    <a:lnTo>
                      <a:pt x="165" y="24"/>
                    </a:lnTo>
                    <a:lnTo>
                      <a:pt x="165" y="21"/>
                    </a:lnTo>
                    <a:lnTo>
                      <a:pt x="166" y="19"/>
                    </a:lnTo>
                    <a:lnTo>
                      <a:pt x="167" y="17"/>
                    </a:lnTo>
                    <a:lnTo>
                      <a:pt x="168" y="16"/>
                    </a:lnTo>
                    <a:lnTo>
                      <a:pt x="171" y="12"/>
                    </a:lnTo>
                    <a:lnTo>
                      <a:pt x="174" y="9"/>
                    </a:lnTo>
                    <a:lnTo>
                      <a:pt x="179" y="5"/>
                    </a:lnTo>
                    <a:lnTo>
                      <a:pt x="182" y="3"/>
                    </a:lnTo>
                    <a:lnTo>
                      <a:pt x="186" y="0"/>
                    </a:lnTo>
                    <a:lnTo>
                      <a:pt x="188" y="1"/>
                    </a:lnTo>
                    <a:lnTo>
                      <a:pt x="190" y="4"/>
                    </a:lnTo>
                    <a:lnTo>
                      <a:pt x="191" y="9"/>
                    </a:lnTo>
                    <a:close/>
                  </a:path>
                </a:pathLst>
              </a:custGeom>
              <a:solidFill>
                <a:srgbClr val="FFFFFF"/>
              </a:solidFill>
              <a:ln w="9525">
                <a:noFill/>
                <a:round/>
                <a:headEnd/>
                <a:tailEnd/>
              </a:ln>
            </p:spPr>
            <p:txBody>
              <a:bodyPr/>
              <a:lstStyle/>
              <a:p>
                <a:endParaRPr lang="en-US" dirty="0"/>
              </a:p>
            </p:txBody>
          </p:sp>
          <p:sp>
            <p:nvSpPr>
              <p:cNvPr id="22601" name="Freeform 73"/>
              <p:cNvSpPr>
                <a:spLocks/>
              </p:cNvSpPr>
              <p:nvPr/>
            </p:nvSpPr>
            <p:spPr bwMode="auto">
              <a:xfrm>
                <a:off x="4198938" y="4297363"/>
                <a:ext cx="103188" cy="207962"/>
              </a:xfrm>
              <a:custGeom>
                <a:avLst/>
                <a:gdLst>
                  <a:gd name="T0" fmla="*/ 54 w 65"/>
                  <a:gd name="T1" fmla="*/ 20 h 131"/>
                  <a:gd name="T2" fmla="*/ 56 w 65"/>
                  <a:gd name="T3" fmla="*/ 26 h 131"/>
                  <a:gd name="T4" fmla="*/ 57 w 65"/>
                  <a:gd name="T5" fmla="*/ 33 h 131"/>
                  <a:gd name="T6" fmla="*/ 59 w 65"/>
                  <a:gd name="T7" fmla="*/ 41 h 131"/>
                  <a:gd name="T8" fmla="*/ 56 w 65"/>
                  <a:gd name="T9" fmla="*/ 46 h 131"/>
                  <a:gd name="T10" fmla="*/ 50 w 65"/>
                  <a:gd name="T11" fmla="*/ 54 h 131"/>
                  <a:gd name="T12" fmla="*/ 48 w 65"/>
                  <a:gd name="T13" fmla="*/ 63 h 131"/>
                  <a:gd name="T14" fmla="*/ 46 w 65"/>
                  <a:gd name="T15" fmla="*/ 72 h 131"/>
                  <a:gd name="T16" fmla="*/ 50 w 65"/>
                  <a:gd name="T17" fmla="*/ 83 h 131"/>
                  <a:gd name="T18" fmla="*/ 58 w 65"/>
                  <a:gd name="T19" fmla="*/ 94 h 131"/>
                  <a:gd name="T20" fmla="*/ 64 w 65"/>
                  <a:gd name="T21" fmla="*/ 103 h 131"/>
                  <a:gd name="T22" fmla="*/ 65 w 65"/>
                  <a:gd name="T23" fmla="*/ 112 h 131"/>
                  <a:gd name="T24" fmla="*/ 63 w 65"/>
                  <a:gd name="T25" fmla="*/ 117 h 131"/>
                  <a:gd name="T26" fmla="*/ 53 w 65"/>
                  <a:gd name="T27" fmla="*/ 124 h 131"/>
                  <a:gd name="T28" fmla="*/ 43 w 65"/>
                  <a:gd name="T29" fmla="*/ 128 h 131"/>
                  <a:gd name="T30" fmla="*/ 33 w 65"/>
                  <a:gd name="T31" fmla="*/ 131 h 131"/>
                  <a:gd name="T32" fmla="*/ 21 w 65"/>
                  <a:gd name="T33" fmla="*/ 129 h 131"/>
                  <a:gd name="T34" fmla="*/ 13 w 65"/>
                  <a:gd name="T35" fmla="*/ 123 h 131"/>
                  <a:gd name="T36" fmla="*/ 8 w 65"/>
                  <a:gd name="T37" fmla="*/ 117 h 131"/>
                  <a:gd name="T38" fmla="*/ 4 w 65"/>
                  <a:gd name="T39" fmla="*/ 111 h 131"/>
                  <a:gd name="T40" fmla="*/ 1 w 65"/>
                  <a:gd name="T41" fmla="*/ 103 h 131"/>
                  <a:gd name="T42" fmla="*/ 1 w 65"/>
                  <a:gd name="T43" fmla="*/ 95 h 131"/>
                  <a:gd name="T44" fmla="*/ 3 w 65"/>
                  <a:gd name="T45" fmla="*/ 86 h 131"/>
                  <a:gd name="T46" fmla="*/ 6 w 65"/>
                  <a:gd name="T47" fmla="*/ 75 h 131"/>
                  <a:gd name="T48" fmla="*/ 10 w 65"/>
                  <a:gd name="T49" fmla="*/ 66 h 131"/>
                  <a:gd name="T50" fmla="*/ 16 w 65"/>
                  <a:gd name="T51" fmla="*/ 58 h 131"/>
                  <a:gd name="T52" fmla="*/ 23 w 65"/>
                  <a:gd name="T53" fmla="*/ 53 h 131"/>
                  <a:gd name="T54" fmla="*/ 31 w 65"/>
                  <a:gd name="T55" fmla="*/ 47 h 131"/>
                  <a:gd name="T56" fmla="*/ 37 w 65"/>
                  <a:gd name="T57" fmla="*/ 39 h 131"/>
                  <a:gd name="T58" fmla="*/ 40 w 65"/>
                  <a:gd name="T59" fmla="*/ 30 h 131"/>
                  <a:gd name="T60" fmla="*/ 38 w 65"/>
                  <a:gd name="T61" fmla="*/ 22 h 131"/>
                  <a:gd name="T62" fmla="*/ 36 w 65"/>
                  <a:gd name="T63" fmla="*/ 13 h 131"/>
                  <a:gd name="T64" fmla="*/ 36 w 65"/>
                  <a:gd name="T65" fmla="*/ 4 h 131"/>
                  <a:gd name="T66" fmla="*/ 38 w 65"/>
                  <a:gd name="T67" fmla="*/ 0 h 131"/>
                  <a:gd name="T68" fmla="*/ 45 w 65"/>
                  <a:gd name="T69" fmla="*/ 2 h 131"/>
                  <a:gd name="T70" fmla="*/ 50 w 65"/>
                  <a:gd name="T71" fmla="*/ 6 h 131"/>
                  <a:gd name="T72" fmla="*/ 53 w 65"/>
                  <a:gd name="T73" fmla="*/ 12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31"/>
                  <a:gd name="T113" fmla="*/ 65 w 65"/>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31">
                    <a:moveTo>
                      <a:pt x="54" y="16"/>
                    </a:moveTo>
                    <a:lnTo>
                      <a:pt x="54" y="20"/>
                    </a:lnTo>
                    <a:lnTo>
                      <a:pt x="56" y="22"/>
                    </a:lnTo>
                    <a:lnTo>
                      <a:pt x="56" y="26"/>
                    </a:lnTo>
                    <a:lnTo>
                      <a:pt x="57" y="30"/>
                    </a:lnTo>
                    <a:lnTo>
                      <a:pt x="57" y="33"/>
                    </a:lnTo>
                    <a:lnTo>
                      <a:pt x="58" y="37"/>
                    </a:lnTo>
                    <a:lnTo>
                      <a:pt x="59" y="41"/>
                    </a:lnTo>
                    <a:lnTo>
                      <a:pt x="59" y="43"/>
                    </a:lnTo>
                    <a:lnTo>
                      <a:pt x="56" y="46"/>
                    </a:lnTo>
                    <a:lnTo>
                      <a:pt x="52" y="50"/>
                    </a:lnTo>
                    <a:lnTo>
                      <a:pt x="50" y="54"/>
                    </a:lnTo>
                    <a:lnTo>
                      <a:pt x="49" y="58"/>
                    </a:lnTo>
                    <a:lnTo>
                      <a:pt x="48" y="63"/>
                    </a:lnTo>
                    <a:lnTo>
                      <a:pt x="48" y="69"/>
                    </a:lnTo>
                    <a:lnTo>
                      <a:pt x="46" y="72"/>
                    </a:lnTo>
                    <a:lnTo>
                      <a:pt x="46" y="78"/>
                    </a:lnTo>
                    <a:lnTo>
                      <a:pt x="50" y="83"/>
                    </a:lnTo>
                    <a:lnTo>
                      <a:pt x="53" y="88"/>
                    </a:lnTo>
                    <a:lnTo>
                      <a:pt x="58" y="94"/>
                    </a:lnTo>
                    <a:lnTo>
                      <a:pt x="61" y="98"/>
                    </a:lnTo>
                    <a:lnTo>
                      <a:pt x="64" y="103"/>
                    </a:lnTo>
                    <a:lnTo>
                      <a:pt x="65" y="110"/>
                    </a:lnTo>
                    <a:lnTo>
                      <a:pt x="65" y="112"/>
                    </a:lnTo>
                    <a:lnTo>
                      <a:pt x="64" y="115"/>
                    </a:lnTo>
                    <a:lnTo>
                      <a:pt x="63" y="117"/>
                    </a:lnTo>
                    <a:lnTo>
                      <a:pt x="59" y="121"/>
                    </a:lnTo>
                    <a:lnTo>
                      <a:pt x="53" y="124"/>
                    </a:lnTo>
                    <a:lnTo>
                      <a:pt x="49" y="127"/>
                    </a:lnTo>
                    <a:lnTo>
                      <a:pt x="43" y="128"/>
                    </a:lnTo>
                    <a:lnTo>
                      <a:pt x="38" y="129"/>
                    </a:lnTo>
                    <a:lnTo>
                      <a:pt x="33" y="131"/>
                    </a:lnTo>
                    <a:lnTo>
                      <a:pt x="27" y="131"/>
                    </a:lnTo>
                    <a:lnTo>
                      <a:pt x="21" y="129"/>
                    </a:lnTo>
                    <a:lnTo>
                      <a:pt x="15" y="127"/>
                    </a:lnTo>
                    <a:lnTo>
                      <a:pt x="13" y="123"/>
                    </a:lnTo>
                    <a:lnTo>
                      <a:pt x="11" y="120"/>
                    </a:lnTo>
                    <a:lnTo>
                      <a:pt x="8" y="117"/>
                    </a:lnTo>
                    <a:lnTo>
                      <a:pt x="6" y="115"/>
                    </a:lnTo>
                    <a:lnTo>
                      <a:pt x="4" y="111"/>
                    </a:lnTo>
                    <a:lnTo>
                      <a:pt x="3" y="107"/>
                    </a:lnTo>
                    <a:lnTo>
                      <a:pt x="1" y="103"/>
                    </a:lnTo>
                    <a:lnTo>
                      <a:pt x="0" y="99"/>
                    </a:lnTo>
                    <a:lnTo>
                      <a:pt x="1" y="95"/>
                    </a:lnTo>
                    <a:lnTo>
                      <a:pt x="1" y="90"/>
                    </a:lnTo>
                    <a:lnTo>
                      <a:pt x="3" y="86"/>
                    </a:lnTo>
                    <a:lnTo>
                      <a:pt x="5" y="80"/>
                    </a:lnTo>
                    <a:lnTo>
                      <a:pt x="6" y="75"/>
                    </a:lnTo>
                    <a:lnTo>
                      <a:pt x="8" y="70"/>
                    </a:lnTo>
                    <a:lnTo>
                      <a:pt x="10" y="66"/>
                    </a:lnTo>
                    <a:lnTo>
                      <a:pt x="12" y="61"/>
                    </a:lnTo>
                    <a:lnTo>
                      <a:pt x="16" y="58"/>
                    </a:lnTo>
                    <a:lnTo>
                      <a:pt x="20" y="57"/>
                    </a:lnTo>
                    <a:lnTo>
                      <a:pt x="23" y="53"/>
                    </a:lnTo>
                    <a:lnTo>
                      <a:pt x="28" y="50"/>
                    </a:lnTo>
                    <a:lnTo>
                      <a:pt x="31" y="47"/>
                    </a:lnTo>
                    <a:lnTo>
                      <a:pt x="34" y="43"/>
                    </a:lnTo>
                    <a:lnTo>
                      <a:pt x="37" y="39"/>
                    </a:lnTo>
                    <a:lnTo>
                      <a:pt x="40" y="35"/>
                    </a:lnTo>
                    <a:lnTo>
                      <a:pt x="40" y="30"/>
                    </a:lnTo>
                    <a:lnTo>
                      <a:pt x="38" y="26"/>
                    </a:lnTo>
                    <a:lnTo>
                      <a:pt x="38" y="22"/>
                    </a:lnTo>
                    <a:lnTo>
                      <a:pt x="37" y="17"/>
                    </a:lnTo>
                    <a:lnTo>
                      <a:pt x="36" y="13"/>
                    </a:lnTo>
                    <a:lnTo>
                      <a:pt x="36" y="9"/>
                    </a:lnTo>
                    <a:lnTo>
                      <a:pt x="36" y="4"/>
                    </a:lnTo>
                    <a:lnTo>
                      <a:pt x="36" y="0"/>
                    </a:lnTo>
                    <a:lnTo>
                      <a:pt x="38" y="0"/>
                    </a:lnTo>
                    <a:lnTo>
                      <a:pt x="42" y="1"/>
                    </a:lnTo>
                    <a:lnTo>
                      <a:pt x="45" y="2"/>
                    </a:lnTo>
                    <a:lnTo>
                      <a:pt x="48" y="4"/>
                    </a:lnTo>
                    <a:lnTo>
                      <a:pt x="50" y="6"/>
                    </a:lnTo>
                    <a:lnTo>
                      <a:pt x="52" y="9"/>
                    </a:lnTo>
                    <a:lnTo>
                      <a:pt x="53" y="12"/>
                    </a:lnTo>
                    <a:lnTo>
                      <a:pt x="54" y="16"/>
                    </a:lnTo>
                    <a:close/>
                  </a:path>
                </a:pathLst>
              </a:custGeom>
              <a:solidFill>
                <a:srgbClr val="FF00FF"/>
              </a:solidFill>
              <a:ln w="9525">
                <a:noFill/>
                <a:round/>
                <a:headEnd/>
                <a:tailEnd/>
              </a:ln>
            </p:spPr>
            <p:txBody>
              <a:bodyPr/>
              <a:lstStyle/>
              <a:p>
                <a:endParaRPr lang="en-US" dirty="0"/>
              </a:p>
            </p:txBody>
          </p:sp>
          <p:sp>
            <p:nvSpPr>
              <p:cNvPr id="22602" name="Freeform 74"/>
              <p:cNvSpPr>
                <a:spLocks/>
              </p:cNvSpPr>
              <p:nvPr/>
            </p:nvSpPr>
            <p:spPr bwMode="auto">
              <a:xfrm>
                <a:off x="3554413" y="4352925"/>
                <a:ext cx="117475" cy="47625"/>
              </a:xfrm>
              <a:custGeom>
                <a:avLst/>
                <a:gdLst>
                  <a:gd name="T0" fmla="*/ 74 w 74"/>
                  <a:gd name="T1" fmla="*/ 6 h 30"/>
                  <a:gd name="T2" fmla="*/ 67 w 74"/>
                  <a:gd name="T3" fmla="*/ 12 h 30"/>
                  <a:gd name="T4" fmla="*/ 60 w 74"/>
                  <a:gd name="T5" fmla="*/ 18 h 30"/>
                  <a:gd name="T6" fmla="*/ 52 w 74"/>
                  <a:gd name="T7" fmla="*/ 23 h 30"/>
                  <a:gd name="T8" fmla="*/ 44 w 74"/>
                  <a:gd name="T9" fmla="*/ 27 h 30"/>
                  <a:gd name="T10" fmla="*/ 36 w 74"/>
                  <a:gd name="T11" fmla="*/ 30 h 30"/>
                  <a:gd name="T12" fmla="*/ 27 w 74"/>
                  <a:gd name="T13" fmla="*/ 30 h 30"/>
                  <a:gd name="T14" fmla="*/ 19 w 74"/>
                  <a:gd name="T15" fmla="*/ 28 h 30"/>
                  <a:gd name="T16" fmla="*/ 8 w 74"/>
                  <a:gd name="T17" fmla="*/ 24 h 30"/>
                  <a:gd name="T18" fmla="*/ 7 w 74"/>
                  <a:gd name="T19" fmla="*/ 24 h 30"/>
                  <a:gd name="T20" fmla="*/ 6 w 74"/>
                  <a:gd name="T21" fmla="*/ 23 h 30"/>
                  <a:gd name="T22" fmla="*/ 5 w 74"/>
                  <a:gd name="T23" fmla="*/ 22 h 30"/>
                  <a:gd name="T24" fmla="*/ 4 w 74"/>
                  <a:gd name="T25" fmla="*/ 20 h 30"/>
                  <a:gd name="T26" fmla="*/ 3 w 74"/>
                  <a:gd name="T27" fmla="*/ 19 h 30"/>
                  <a:gd name="T28" fmla="*/ 1 w 74"/>
                  <a:gd name="T29" fmla="*/ 18 h 30"/>
                  <a:gd name="T30" fmla="*/ 1 w 74"/>
                  <a:gd name="T31" fmla="*/ 16 h 30"/>
                  <a:gd name="T32" fmla="*/ 0 w 74"/>
                  <a:gd name="T33" fmla="*/ 15 h 30"/>
                  <a:gd name="T34" fmla="*/ 0 w 74"/>
                  <a:gd name="T35" fmla="*/ 7 h 30"/>
                  <a:gd name="T36" fmla="*/ 7 w 74"/>
                  <a:gd name="T37" fmla="*/ 8 h 30"/>
                  <a:gd name="T38" fmla="*/ 14 w 74"/>
                  <a:gd name="T39" fmla="*/ 11 h 30"/>
                  <a:gd name="T40" fmla="*/ 21 w 74"/>
                  <a:gd name="T41" fmla="*/ 14 h 30"/>
                  <a:gd name="T42" fmla="*/ 28 w 74"/>
                  <a:gd name="T43" fmla="*/ 16 h 30"/>
                  <a:gd name="T44" fmla="*/ 35 w 74"/>
                  <a:gd name="T45" fmla="*/ 18 h 30"/>
                  <a:gd name="T46" fmla="*/ 42 w 74"/>
                  <a:gd name="T47" fmla="*/ 18 h 30"/>
                  <a:gd name="T48" fmla="*/ 45 w 74"/>
                  <a:gd name="T49" fmla="*/ 16 h 30"/>
                  <a:gd name="T50" fmla="*/ 49 w 74"/>
                  <a:gd name="T51" fmla="*/ 15 h 30"/>
                  <a:gd name="T52" fmla="*/ 52 w 74"/>
                  <a:gd name="T53" fmla="*/ 12 h 30"/>
                  <a:gd name="T54" fmla="*/ 54 w 74"/>
                  <a:gd name="T55" fmla="*/ 8 h 30"/>
                  <a:gd name="T56" fmla="*/ 58 w 74"/>
                  <a:gd name="T57" fmla="*/ 8 h 30"/>
                  <a:gd name="T58" fmla="*/ 60 w 74"/>
                  <a:gd name="T59" fmla="*/ 6 h 30"/>
                  <a:gd name="T60" fmla="*/ 64 w 74"/>
                  <a:gd name="T61" fmla="*/ 3 h 30"/>
                  <a:gd name="T62" fmla="*/ 66 w 74"/>
                  <a:gd name="T63" fmla="*/ 2 h 30"/>
                  <a:gd name="T64" fmla="*/ 68 w 74"/>
                  <a:gd name="T65" fmla="*/ 0 h 30"/>
                  <a:gd name="T66" fmla="*/ 71 w 74"/>
                  <a:gd name="T67" fmla="*/ 0 h 30"/>
                  <a:gd name="T68" fmla="*/ 73 w 74"/>
                  <a:gd name="T69" fmla="*/ 2 h 30"/>
                  <a:gd name="T70" fmla="*/ 74 w 74"/>
                  <a:gd name="T71" fmla="*/ 6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30"/>
                  <a:gd name="T110" fmla="*/ 74 w 7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30">
                    <a:moveTo>
                      <a:pt x="74" y="6"/>
                    </a:moveTo>
                    <a:lnTo>
                      <a:pt x="67" y="12"/>
                    </a:lnTo>
                    <a:lnTo>
                      <a:pt x="60" y="18"/>
                    </a:lnTo>
                    <a:lnTo>
                      <a:pt x="52" y="23"/>
                    </a:lnTo>
                    <a:lnTo>
                      <a:pt x="44" y="27"/>
                    </a:lnTo>
                    <a:lnTo>
                      <a:pt x="36" y="30"/>
                    </a:lnTo>
                    <a:lnTo>
                      <a:pt x="27" y="30"/>
                    </a:lnTo>
                    <a:lnTo>
                      <a:pt x="19" y="28"/>
                    </a:lnTo>
                    <a:lnTo>
                      <a:pt x="8" y="24"/>
                    </a:lnTo>
                    <a:lnTo>
                      <a:pt x="7" y="24"/>
                    </a:lnTo>
                    <a:lnTo>
                      <a:pt x="6" y="23"/>
                    </a:lnTo>
                    <a:lnTo>
                      <a:pt x="5" y="22"/>
                    </a:lnTo>
                    <a:lnTo>
                      <a:pt x="4" y="20"/>
                    </a:lnTo>
                    <a:lnTo>
                      <a:pt x="3" y="19"/>
                    </a:lnTo>
                    <a:lnTo>
                      <a:pt x="1" y="18"/>
                    </a:lnTo>
                    <a:lnTo>
                      <a:pt x="1" y="16"/>
                    </a:lnTo>
                    <a:lnTo>
                      <a:pt x="0" y="15"/>
                    </a:lnTo>
                    <a:lnTo>
                      <a:pt x="0" y="7"/>
                    </a:lnTo>
                    <a:lnTo>
                      <a:pt x="7" y="8"/>
                    </a:lnTo>
                    <a:lnTo>
                      <a:pt x="14" y="11"/>
                    </a:lnTo>
                    <a:lnTo>
                      <a:pt x="21" y="14"/>
                    </a:lnTo>
                    <a:lnTo>
                      <a:pt x="28" y="16"/>
                    </a:lnTo>
                    <a:lnTo>
                      <a:pt x="35" y="18"/>
                    </a:lnTo>
                    <a:lnTo>
                      <a:pt x="42" y="18"/>
                    </a:lnTo>
                    <a:lnTo>
                      <a:pt x="45" y="16"/>
                    </a:lnTo>
                    <a:lnTo>
                      <a:pt x="49" y="15"/>
                    </a:lnTo>
                    <a:lnTo>
                      <a:pt x="52" y="12"/>
                    </a:lnTo>
                    <a:lnTo>
                      <a:pt x="54" y="8"/>
                    </a:lnTo>
                    <a:lnTo>
                      <a:pt x="58" y="8"/>
                    </a:lnTo>
                    <a:lnTo>
                      <a:pt x="60" y="6"/>
                    </a:lnTo>
                    <a:lnTo>
                      <a:pt x="64" y="3"/>
                    </a:lnTo>
                    <a:lnTo>
                      <a:pt x="66" y="2"/>
                    </a:lnTo>
                    <a:lnTo>
                      <a:pt x="68" y="0"/>
                    </a:lnTo>
                    <a:lnTo>
                      <a:pt x="71" y="0"/>
                    </a:lnTo>
                    <a:lnTo>
                      <a:pt x="73" y="2"/>
                    </a:lnTo>
                    <a:lnTo>
                      <a:pt x="74" y="6"/>
                    </a:lnTo>
                    <a:close/>
                  </a:path>
                </a:pathLst>
              </a:custGeom>
              <a:solidFill>
                <a:srgbClr val="000000"/>
              </a:solidFill>
              <a:ln w="9525">
                <a:noFill/>
                <a:round/>
                <a:headEnd/>
                <a:tailEnd/>
              </a:ln>
            </p:spPr>
            <p:txBody>
              <a:bodyPr/>
              <a:lstStyle/>
              <a:p>
                <a:endParaRPr lang="en-US" dirty="0"/>
              </a:p>
            </p:txBody>
          </p:sp>
          <p:sp>
            <p:nvSpPr>
              <p:cNvPr id="22603" name="Freeform 75"/>
              <p:cNvSpPr>
                <a:spLocks/>
              </p:cNvSpPr>
              <p:nvPr/>
            </p:nvSpPr>
            <p:spPr bwMode="auto">
              <a:xfrm>
                <a:off x="3494088" y="4422775"/>
                <a:ext cx="163513" cy="265112"/>
              </a:xfrm>
              <a:custGeom>
                <a:avLst/>
                <a:gdLst>
                  <a:gd name="T0" fmla="*/ 79 w 103"/>
                  <a:gd name="T1" fmla="*/ 38 h 167"/>
                  <a:gd name="T2" fmla="*/ 67 w 103"/>
                  <a:gd name="T3" fmla="*/ 42 h 167"/>
                  <a:gd name="T4" fmla="*/ 56 w 103"/>
                  <a:gd name="T5" fmla="*/ 44 h 167"/>
                  <a:gd name="T6" fmla="*/ 43 w 103"/>
                  <a:gd name="T7" fmla="*/ 45 h 167"/>
                  <a:gd name="T8" fmla="*/ 35 w 103"/>
                  <a:gd name="T9" fmla="*/ 46 h 167"/>
                  <a:gd name="T10" fmla="*/ 31 w 103"/>
                  <a:gd name="T11" fmla="*/ 49 h 167"/>
                  <a:gd name="T12" fmla="*/ 29 w 103"/>
                  <a:gd name="T13" fmla="*/ 53 h 167"/>
                  <a:gd name="T14" fmla="*/ 29 w 103"/>
                  <a:gd name="T15" fmla="*/ 57 h 167"/>
                  <a:gd name="T16" fmla="*/ 36 w 103"/>
                  <a:gd name="T17" fmla="*/ 62 h 167"/>
                  <a:gd name="T18" fmla="*/ 47 w 103"/>
                  <a:gd name="T19" fmla="*/ 64 h 167"/>
                  <a:gd name="T20" fmla="*/ 59 w 103"/>
                  <a:gd name="T21" fmla="*/ 62 h 167"/>
                  <a:gd name="T22" fmla="*/ 71 w 103"/>
                  <a:gd name="T23" fmla="*/ 58 h 167"/>
                  <a:gd name="T24" fmla="*/ 77 w 103"/>
                  <a:gd name="T25" fmla="*/ 54 h 167"/>
                  <a:gd name="T26" fmla="*/ 83 w 103"/>
                  <a:gd name="T27" fmla="*/ 52 h 167"/>
                  <a:gd name="T28" fmla="*/ 88 w 103"/>
                  <a:gd name="T29" fmla="*/ 48 h 167"/>
                  <a:gd name="T30" fmla="*/ 92 w 103"/>
                  <a:gd name="T31" fmla="*/ 44 h 167"/>
                  <a:gd name="T32" fmla="*/ 89 w 103"/>
                  <a:gd name="T33" fmla="*/ 64 h 167"/>
                  <a:gd name="T34" fmla="*/ 72 w 103"/>
                  <a:gd name="T35" fmla="*/ 102 h 167"/>
                  <a:gd name="T36" fmla="*/ 56 w 103"/>
                  <a:gd name="T37" fmla="*/ 128 h 167"/>
                  <a:gd name="T38" fmla="*/ 42 w 103"/>
                  <a:gd name="T39" fmla="*/ 143 h 167"/>
                  <a:gd name="T40" fmla="*/ 27 w 103"/>
                  <a:gd name="T41" fmla="*/ 155 h 167"/>
                  <a:gd name="T42" fmla="*/ 9 w 103"/>
                  <a:gd name="T43" fmla="*/ 164 h 167"/>
                  <a:gd name="T44" fmla="*/ 0 w 103"/>
                  <a:gd name="T45" fmla="*/ 160 h 167"/>
                  <a:gd name="T46" fmla="*/ 5 w 103"/>
                  <a:gd name="T47" fmla="*/ 147 h 167"/>
                  <a:gd name="T48" fmla="*/ 11 w 103"/>
                  <a:gd name="T49" fmla="*/ 134 h 167"/>
                  <a:gd name="T50" fmla="*/ 16 w 103"/>
                  <a:gd name="T51" fmla="*/ 119 h 167"/>
                  <a:gd name="T52" fmla="*/ 19 w 103"/>
                  <a:gd name="T53" fmla="*/ 102 h 167"/>
                  <a:gd name="T54" fmla="*/ 21 w 103"/>
                  <a:gd name="T55" fmla="*/ 82 h 167"/>
                  <a:gd name="T56" fmla="*/ 26 w 103"/>
                  <a:gd name="T57" fmla="*/ 62 h 167"/>
                  <a:gd name="T58" fmla="*/ 29 w 103"/>
                  <a:gd name="T59" fmla="*/ 42 h 167"/>
                  <a:gd name="T60" fmla="*/ 39 w 103"/>
                  <a:gd name="T61" fmla="*/ 32 h 167"/>
                  <a:gd name="T62" fmla="*/ 59 w 103"/>
                  <a:gd name="T63" fmla="*/ 25 h 167"/>
                  <a:gd name="T64" fmla="*/ 76 w 103"/>
                  <a:gd name="T65" fmla="*/ 16 h 167"/>
                  <a:gd name="T66" fmla="*/ 94 w 103"/>
                  <a:gd name="T67" fmla="*/ 5 h 167"/>
                  <a:gd name="T68" fmla="*/ 103 w 103"/>
                  <a:gd name="T69" fmla="*/ 5 h 167"/>
                  <a:gd name="T70" fmla="*/ 102 w 103"/>
                  <a:gd name="T71" fmla="*/ 16 h 167"/>
                  <a:gd name="T72" fmla="*/ 96 w 103"/>
                  <a:gd name="T73" fmla="*/ 25 h 167"/>
                  <a:gd name="T74" fmla="*/ 89 w 103"/>
                  <a:gd name="T75" fmla="*/ 33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67"/>
                  <a:gd name="T116" fmla="*/ 103 w 103"/>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67">
                    <a:moveTo>
                      <a:pt x="84" y="37"/>
                    </a:moveTo>
                    <a:lnTo>
                      <a:pt x="79" y="38"/>
                    </a:lnTo>
                    <a:lnTo>
                      <a:pt x="73" y="41"/>
                    </a:lnTo>
                    <a:lnTo>
                      <a:pt x="67" y="42"/>
                    </a:lnTo>
                    <a:lnTo>
                      <a:pt x="61" y="44"/>
                    </a:lnTo>
                    <a:lnTo>
                      <a:pt x="56" y="44"/>
                    </a:lnTo>
                    <a:lnTo>
                      <a:pt x="49" y="45"/>
                    </a:lnTo>
                    <a:lnTo>
                      <a:pt x="43" y="45"/>
                    </a:lnTo>
                    <a:lnTo>
                      <a:pt x="36" y="45"/>
                    </a:lnTo>
                    <a:lnTo>
                      <a:pt x="35" y="46"/>
                    </a:lnTo>
                    <a:lnTo>
                      <a:pt x="33" y="48"/>
                    </a:lnTo>
                    <a:lnTo>
                      <a:pt x="31" y="49"/>
                    </a:lnTo>
                    <a:lnTo>
                      <a:pt x="30" y="52"/>
                    </a:lnTo>
                    <a:lnTo>
                      <a:pt x="29" y="53"/>
                    </a:lnTo>
                    <a:lnTo>
                      <a:pt x="29" y="56"/>
                    </a:lnTo>
                    <a:lnTo>
                      <a:pt x="29" y="57"/>
                    </a:lnTo>
                    <a:lnTo>
                      <a:pt x="30" y="60"/>
                    </a:lnTo>
                    <a:lnTo>
                      <a:pt x="36" y="62"/>
                    </a:lnTo>
                    <a:lnTo>
                      <a:pt x="42" y="64"/>
                    </a:lnTo>
                    <a:lnTo>
                      <a:pt x="47" y="64"/>
                    </a:lnTo>
                    <a:lnTo>
                      <a:pt x="53" y="64"/>
                    </a:lnTo>
                    <a:lnTo>
                      <a:pt x="59" y="62"/>
                    </a:lnTo>
                    <a:lnTo>
                      <a:pt x="65" y="60"/>
                    </a:lnTo>
                    <a:lnTo>
                      <a:pt x="71" y="58"/>
                    </a:lnTo>
                    <a:lnTo>
                      <a:pt x="75" y="56"/>
                    </a:lnTo>
                    <a:lnTo>
                      <a:pt x="77" y="54"/>
                    </a:lnTo>
                    <a:lnTo>
                      <a:pt x="80" y="53"/>
                    </a:lnTo>
                    <a:lnTo>
                      <a:pt x="83" y="52"/>
                    </a:lnTo>
                    <a:lnTo>
                      <a:pt x="86" y="49"/>
                    </a:lnTo>
                    <a:lnTo>
                      <a:pt x="88" y="48"/>
                    </a:lnTo>
                    <a:lnTo>
                      <a:pt x="90" y="45"/>
                    </a:lnTo>
                    <a:lnTo>
                      <a:pt x="92" y="44"/>
                    </a:lnTo>
                    <a:lnTo>
                      <a:pt x="96" y="42"/>
                    </a:lnTo>
                    <a:lnTo>
                      <a:pt x="89" y="64"/>
                    </a:lnTo>
                    <a:lnTo>
                      <a:pt x="81" y="83"/>
                    </a:lnTo>
                    <a:lnTo>
                      <a:pt x="72" y="102"/>
                    </a:lnTo>
                    <a:lnTo>
                      <a:pt x="61" y="119"/>
                    </a:lnTo>
                    <a:lnTo>
                      <a:pt x="56" y="128"/>
                    </a:lnTo>
                    <a:lnTo>
                      <a:pt x="49" y="135"/>
                    </a:lnTo>
                    <a:lnTo>
                      <a:pt x="42" y="143"/>
                    </a:lnTo>
                    <a:lnTo>
                      <a:pt x="35" y="150"/>
                    </a:lnTo>
                    <a:lnTo>
                      <a:pt x="27" y="155"/>
                    </a:lnTo>
                    <a:lnTo>
                      <a:pt x="18" y="160"/>
                    </a:lnTo>
                    <a:lnTo>
                      <a:pt x="9" y="164"/>
                    </a:lnTo>
                    <a:lnTo>
                      <a:pt x="0" y="167"/>
                    </a:lnTo>
                    <a:lnTo>
                      <a:pt x="0" y="160"/>
                    </a:lnTo>
                    <a:lnTo>
                      <a:pt x="3" y="154"/>
                    </a:lnTo>
                    <a:lnTo>
                      <a:pt x="5" y="147"/>
                    </a:lnTo>
                    <a:lnTo>
                      <a:pt x="7" y="140"/>
                    </a:lnTo>
                    <a:lnTo>
                      <a:pt x="11" y="134"/>
                    </a:lnTo>
                    <a:lnTo>
                      <a:pt x="14" y="127"/>
                    </a:lnTo>
                    <a:lnTo>
                      <a:pt x="16" y="119"/>
                    </a:lnTo>
                    <a:lnTo>
                      <a:pt x="19" y="113"/>
                    </a:lnTo>
                    <a:lnTo>
                      <a:pt x="19" y="102"/>
                    </a:lnTo>
                    <a:lnTo>
                      <a:pt x="19" y="93"/>
                    </a:lnTo>
                    <a:lnTo>
                      <a:pt x="21" y="82"/>
                    </a:lnTo>
                    <a:lnTo>
                      <a:pt x="23" y="72"/>
                    </a:lnTo>
                    <a:lnTo>
                      <a:pt x="26" y="62"/>
                    </a:lnTo>
                    <a:lnTo>
                      <a:pt x="28" y="52"/>
                    </a:lnTo>
                    <a:lnTo>
                      <a:pt x="29" y="42"/>
                    </a:lnTo>
                    <a:lnTo>
                      <a:pt x="30" y="33"/>
                    </a:lnTo>
                    <a:lnTo>
                      <a:pt x="39" y="32"/>
                    </a:lnTo>
                    <a:lnTo>
                      <a:pt x="50" y="29"/>
                    </a:lnTo>
                    <a:lnTo>
                      <a:pt x="59" y="25"/>
                    </a:lnTo>
                    <a:lnTo>
                      <a:pt x="67" y="21"/>
                    </a:lnTo>
                    <a:lnTo>
                      <a:pt x="76" y="16"/>
                    </a:lnTo>
                    <a:lnTo>
                      <a:pt x="86" y="11"/>
                    </a:lnTo>
                    <a:lnTo>
                      <a:pt x="94" y="5"/>
                    </a:lnTo>
                    <a:lnTo>
                      <a:pt x="103" y="0"/>
                    </a:lnTo>
                    <a:lnTo>
                      <a:pt x="103" y="5"/>
                    </a:lnTo>
                    <a:lnTo>
                      <a:pt x="103" y="11"/>
                    </a:lnTo>
                    <a:lnTo>
                      <a:pt x="102" y="16"/>
                    </a:lnTo>
                    <a:lnTo>
                      <a:pt x="99" y="20"/>
                    </a:lnTo>
                    <a:lnTo>
                      <a:pt x="96" y="25"/>
                    </a:lnTo>
                    <a:lnTo>
                      <a:pt x="92" y="29"/>
                    </a:lnTo>
                    <a:lnTo>
                      <a:pt x="89" y="33"/>
                    </a:lnTo>
                    <a:lnTo>
                      <a:pt x="84" y="37"/>
                    </a:lnTo>
                    <a:close/>
                  </a:path>
                </a:pathLst>
              </a:custGeom>
              <a:solidFill>
                <a:srgbClr val="FF6633"/>
              </a:solidFill>
              <a:ln w="9525">
                <a:noFill/>
                <a:round/>
                <a:headEnd/>
                <a:tailEnd/>
              </a:ln>
            </p:spPr>
            <p:txBody>
              <a:bodyPr/>
              <a:lstStyle/>
              <a:p>
                <a:endParaRPr lang="en-US" dirty="0"/>
              </a:p>
            </p:txBody>
          </p:sp>
          <p:sp>
            <p:nvSpPr>
              <p:cNvPr id="22604" name="Freeform 76"/>
              <p:cNvSpPr>
                <a:spLocks/>
              </p:cNvSpPr>
              <p:nvPr/>
            </p:nvSpPr>
            <p:spPr bwMode="auto">
              <a:xfrm>
                <a:off x="3230563" y="4430713"/>
                <a:ext cx="98425" cy="285750"/>
              </a:xfrm>
              <a:custGeom>
                <a:avLst/>
                <a:gdLst>
                  <a:gd name="T0" fmla="*/ 62 w 62"/>
                  <a:gd name="T1" fmla="*/ 16 h 180"/>
                  <a:gd name="T2" fmla="*/ 59 w 62"/>
                  <a:gd name="T3" fmla="*/ 20 h 180"/>
                  <a:gd name="T4" fmla="*/ 59 w 62"/>
                  <a:gd name="T5" fmla="*/ 30 h 180"/>
                  <a:gd name="T6" fmla="*/ 59 w 62"/>
                  <a:gd name="T7" fmla="*/ 40 h 180"/>
                  <a:gd name="T8" fmla="*/ 59 w 62"/>
                  <a:gd name="T9" fmla="*/ 49 h 180"/>
                  <a:gd name="T10" fmla="*/ 58 w 62"/>
                  <a:gd name="T11" fmla="*/ 60 h 180"/>
                  <a:gd name="T12" fmla="*/ 57 w 62"/>
                  <a:gd name="T13" fmla="*/ 71 h 180"/>
                  <a:gd name="T14" fmla="*/ 55 w 62"/>
                  <a:gd name="T15" fmla="*/ 81 h 180"/>
                  <a:gd name="T16" fmla="*/ 52 w 62"/>
                  <a:gd name="T17" fmla="*/ 90 h 180"/>
                  <a:gd name="T18" fmla="*/ 49 w 62"/>
                  <a:gd name="T19" fmla="*/ 100 h 180"/>
                  <a:gd name="T20" fmla="*/ 49 w 62"/>
                  <a:gd name="T21" fmla="*/ 109 h 180"/>
                  <a:gd name="T22" fmla="*/ 49 w 62"/>
                  <a:gd name="T23" fmla="*/ 121 h 180"/>
                  <a:gd name="T24" fmla="*/ 49 w 62"/>
                  <a:gd name="T25" fmla="*/ 131 h 180"/>
                  <a:gd name="T26" fmla="*/ 49 w 62"/>
                  <a:gd name="T27" fmla="*/ 142 h 180"/>
                  <a:gd name="T28" fmla="*/ 47 w 62"/>
                  <a:gd name="T29" fmla="*/ 153 h 180"/>
                  <a:gd name="T30" fmla="*/ 46 w 62"/>
                  <a:gd name="T31" fmla="*/ 162 h 180"/>
                  <a:gd name="T32" fmla="*/ 44 w 62"/>
                  <a:gd name="T33" fmla="*/ 172 h 180"/>
                  <a:gd name="T34" fmla="*/ 40 w 62"/>
                  <a:gd name="T35" fmla="*/ 180 h 180"/>
                  <a:gd name="T36" fmla="*/ 32 w 62"/>
                  <a:gd name="T37" fmla="*/ 178 h 180"/>
                  <a:gd name="T38" fmla="*/ 25 w 62"/>
                  <a:gd name="T39" fmla="*/ 174 h 180"/>
                  <a:gd name="T40" fmla="*/ 20 w 62"/>
                  <a:gd name="T41" fmla="*/ 168 h 180"/>
                  <a:gd name="T42" fmla="*/ 15 w 62"/>
                  <a:gd name="T43" fmla="*/ 162 h 180"/>
                  <a:gd name="T44" fmla="*/ 10 w 62"/>
                  <a:gd name="T45" fmla="*/ 154 h 180"/>
                  <a:gd name="T46" fmla="*/ 7 w 62"/>
                  <a:gd name="T47" fmla="*/ 146 h 180"/>
                  <a:gd name="T48" fmla="*/ 4 w 62"/>
                  <a:gd name="T49" fmla="*/ 138 h 180"/>
                  <a:gd name="T50" fmla="*/ 0 w 62"/>
                  <a:gd name="T51" fmla="*/ 130 h 180"/>
                  <a:gd name="T52" fmla="*/ 0 w 62"/>
                  <a:gd name="T53" fmla="*/ 121 h 180"/>
                  <a:gd name="T54" fmla="*/ 0 w 62"/>
                  <a:gd name="T55" fmla="*/ 110 h 180"/>
                  <a:gd name="T56" fmla="*/ 2 w 62"/>
                  <a:gd name="T57" fmla="*/ 102 h 180"/>
                  <a:gd name="T58" fmla="*/ 5 w 62"/>
                  <a:gd name="T59" fmla="*/ 93 h 180"/>
                  <a:gd name="T60" fmla="*/ 12 w 62"/>
                  <a:gd name="T61" fmla="*/ 77 h 180"/>
                  <a:gd name="T62" fmla="*/ 21 w 62"/>
                  <a:gd name="T63" fmla="*/ 61 h 180"/>
                  <a:gd name="T64" fmla="*/ 31 w 62"/>
                  <a:gd name="T65" fmla="*/ 47 h 180"/>
                  <a:gd name="T66" fmla="*/ 42 w 62"/>
                  <a:gd name="T67" fmla="*/ 32 h 180"/>
                  <a:gd name="T68" fmla="*/ 51 w 62"/>
                  <a:gd name="T69" fmla="*/ 16 h 180"/>
                  <a:gd name="T70" fmla="*/ 58 w 62"/>
                  <a:gd name="T71" fmla="*/ 0 h 180"/>
                  <a:gd name="T72" fmla="*/ 59 w 62"/>
                  <a:gd name="T73" fmla="*/ 2 h 180"/>
                  <a:gd name="T74" fmla="*/ 60 w 62"/>
                  <a:gd name="T75" fmla="*/ 3 h 180"/>
                  <a:gd name="T76" fmla="*/ 60 w 62"/>
                  <a:gd name="T77" fmla="*/ 6 h 180"/>
                  <a:gd name="T78" fmla="*/ 61 w 62"/>
                  <a:gd name="T79" fmla="*/ 7 h 180"/>
                  <a:gd name="T80" fmla="*/ 62 w 62"/>
                  <a:gd name="T81" fmla="*/ 10 h 180"/>
                  <a:gd name="T82" fmla="*/ 62 w 62"/>
                  <a:gd name="T83" fmla="*/ 11 h 180"/>
                  <a:gd name="T84" fmla="*/ 62 w 62"/>
                  <a:gd name="T85" fmla="*/ 14 h 180"/>
                  <a:gd name="T86" fmla="*/ 62 w 62"/>
                  <a:gd name="T87" fmla="*/ 16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180"/>
                  <a:gd name="T134" fmla="*/ 62 w 62"/>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180">
                    <a:moveTo>
                      <a:pt x="62" y="16"/>
                    </a:moveTo>
                    <a:lnTo>
                      <a:pt x="59" y="20"/>
                    </a:lnTo>
                    <a:lnTo>
                      <a:pt x="59" y="30"/>
                    </a:lnTo>
                    <a:lnTo>
                      <a:pt x="59" y="40"/>
                    </a:lnTo>
                    <a:lnTo>
                      <a:pt x="59" y="49"/>
                    </a:lnTo>
                    <a:lnTo>
                      <a:pt x="58" y="60"/>
                    </a:lnTo>
                    <a:lnTo>
                      <a:pt x="57" y="71"/>
                    </a:lnTo>
                    <a:lnTo>
                      <a:pt x="55" y="81"/>
                    </a:lnTo>
                    <a:lnTo>
                      <a:pt x="52" y="90"/>
                    </a:lnTo>
                    <a:lnTo>
                      <a:pt x="49" y="100"/>
                    </a:lnTo>
                    <a:lnTo>
                      <a:pt x="49" y="109"/>
                    </a:lnTo>
                    <a:lnTo>
                      <a:pt x="49" y="121"/>
                    </a:lnTo>
                    <a:lnTo>
                      <a:pt x="49" y="131"/>
                    </a:lnTo>
                    <a:lnTo>
                      <a:pt x="49" y="142"/>
                    </a:lnTo>
                    <a:lnTo>
                      <a:pt x="47" y="153"/>
                    </a:lnTo>
                    <a:lnTo>
                      <a:pt x="46" y="162"/>
                    </a:lnTo>
                    <a:lnTo>
                      <a:pt x="44" y="172"/>
                    </a:lnTo>
                    <a:lnTo>
                      <a:pt x="40" y="180"/>
                    </a:lnTo>
                    <a:lnTo>
                      <a:pt x="32" y="178"/>
                    </a:lnTo>
                    <a:lnTo>
                      <a:pt x="25" y="174"/>
                    </a:lnTo>
                    <a:lnTo>
                      <a:pt x="20" y="168"/>
                    </a:lnTo>
                    <a:lnTo>
                      <a:pt x="15" y="162"/>
                    </a:lnTo>
                    <a:lnTo>
                      <a:pt x="10" y="154"/>
                    </a:lnTo>
                    <a:lnTo>
                      <a:pt x="7" y="146"/>
                    </a:lnTo>
                    <a:lnTo>
                      <a:pt x="4" y="138"/>
                    </a:lnTo>
                    <a:lnTo>
                      <a:pt x="0" y="130"/>
                    </a:lnTo>
                    <a:lnTo>
                      <a:pt x="0" y="121"/>
                    </a:lnTo>
                    <a:lnTo>
                      <a:pt x="0" y="110"/>
                    </a:lnTo>
                    <a:lnTo>
                      <a:pt x="2" y="102"/>
                    </a:lnTo>
                    <a:lnTo>
                      <a:pt x="5" y="93"/>
                    </a:lnTo>
                    <a:lnTo>
                      <a:pt x="12" y="77"/>
                    </a:lnTo>
                    <a:lnTo>
                      <a:pt x="21" y="61"/>
                    </a:lnTo>
                    <a:lnTo>
                      <a:pt x="31" y="47"/>
                    </a:lnTo>
                    <a:lnTo>
                      <a:pt x="42" y="32"/>
                    </a:lnTo>
                    <a:lnTo>
                      <a:pt x="51" y="16"/>
                    </a:lnTo>
                    <a:lnTo>
                      <a:pt x="58" y="0"/>
                    </a:lnTo>
                    <a:lnTo>
                      <a:pt x="59" y="2"/>
                    </a:lnTo>
                    <a:lnTo>
                      <a:pt x="60" y="3"/>
                    </a:lnTo>
                    <a:lnTo>
                      <a:pt x="60" y="6"/>
                    </a:lnTo>
                    <a:lnTo>
                      <a:pt x="61" y="7"/>
                    </a:lnTo>
                    <a:lnTo>
                      <a:pt x="62" y="10"/>
                    </a:lnTo>
                    <a:lnTo>
                      <a:pt x="62" y="11"/>
                    </a:lnTo>
                    <a:lnTo>
                      <a:pt x="62" y="14"/>
                    </a:lnTo>
                    <a:lnTo>
                      <a:pt x="62" y="16"/>
                    </a:lnTo>
                    <a:close/>
                  </a:path>
                </a:pathLst>
              </a:custGeom>
              <a:solidFill>
                <a:srgbClr val="FF6633"/>
              </a:solidFill>
              <a:ln w="9525">
                <a:noFill/>
                <a:round/>
                <a:headEnd/>
                <a:tailEnd/>
              </a:ln>
            </p:spPr>
            <p:txBody>
              <a:bodyPr/>
              <a:lstStyle/>
              <a:p>
                <a:endParaRPr lang="en-US" dirty="0"/>
              </a:p>
            </p:txBody>
          </p:sp>
          <p:sp>
            <p:nvSpPr>
              <p:cNvPr id="22605" name="Freeform 77"/>
              <p:cNvSpPr>
                <a:spLocks/>
              </p:cNvSpPr>
              <p:nvPr/>
            </p:nvSpPr>
            <p:spPr bwMode="auto">
              <a:xfrm>
                <a:off x="1236663" y="4356100"/>
                <a:ext cx="625475" cy="723900"/>
              </a:xfrm>
              <a:custGeom>
                <a:avLst/>
                <a:gdLst>
                  <a:gd name="T0" fmla="*/ 385 w 394"/>
                  <a:gd name="T1" fmla="*/ 24 h 456"/>
                  <a:gd name="T2" fmla="*/ 354 w 394"/>
                  <a:gd name="T3" fmla="*/ 39 h 456"/>
                  <a:gd name="T4" fmla="*/ 333 w 394"/>
                  <a:gd name="T5" fmla="*/ 59 h 456"/>
                  <a:gd name="T6" fmla="*/ 328 w 394"/>
                  <a:gd name="T7" fmla="*/ 78 h 456"/>
                  <a:gd name="T8" fmla="*/ 317 w 394"/>
                  <a:gd name="T9" fmla="*/ 115 h 456"/>
                  <a:gd name="T10" fmla="*/ 316 w 394"/>
                  <a:gd name="T11" fmla="*/ 155 h 456"/>
                  <a:gd name="T12" fmla="*/ 324 w 394"/>
                  <a:gd name="T13" fmla="*/ 173 h 456"/>
                  <a:gd name="T14" fmla="*/ 332 w 394"/>
                  <a:gd name="T15" fmla="*/ 185 h 456"/>
                  <a:gd name="T16" fmla="*/ 340 w 394"/>
                  <a:gd name="T17" fmla="*/ 193 h 456"/>
                  <a:gd name="T18" fmla="*/ 349 w 394"/>
                  <a:gd name="T19" fmla="*/ 197 h 456"/>
                  <a:gd name="T20" fmla="*/ 338 w 394"/>
                  <a:gd name="T21" fmla="*/ 218 h 456"/>
                  <a:gd name="T22" fmla="*/ 321 w 394"/>
                  <a:gd name="T23" fmla="*/ 233 h 456"/>
                  <a:gd name="T24" fmla="*/ 296 w 394"/>
                  <a:gd name="T25" fmla="*/ 243 h 456"/>
                  <a:gd name="T26" fmla="*/ 261 w 394"/>
                  <a:gd name="T27" fmla="*/ 245 h 456"/>
                  <a:gd name="T28" fmla="*/ 226 w 394"/>
                  <a:gd name="T29" fmla="*/ 237 h 456"/>
                  <a:gd name="T30" fmla="*/ 213 w 394"/>
                  <a:gd name="T31" fmla="*/ 237 h 456"/>
                  <a:gd name="T32" fmla="*/ 211 w 394"/>
                  <a:gd name="T33" fmla="*/ 239 h 456"/>
                  <a:gd name="T34" fmla="*/ 210 w 394"/>
                  <a:gd name="T35" fmla="*/ 243 h 456"/>
                  <a:gd name="T36" fmla="*/ 231 w 394"/>
                  <a:gd name="T37" fmla="*/ 254 h 456"/>
                  <a:gd name="T38" fmla="*/ 254 w 394"/>
                  <a:gd name="T39" fmla="*/ 258 h 456"/>
                  <a:gd name="T40" fmla="*/ 283 w 394"/>
                  <a:gd name="T41" fmla="*/ 259 h 456"/>
                  <a:gd name="T42" fmla="*/ 321 w 394"/>
                  <a:gd name="T43" fmla="*/ 249 h 456"/>
                  <a:gd name="T44" fmla="*/ 354 w 394"/>
                  <a:gd name="T45" fmla="*/ 226 h 456"/>
                  <a:gd name="T46" fmla="*/ 352 w 394"/>
                  <a:gd name="T47" fmla="*/ 255 h 456"/>
                  <a:gd name="T48" fmla="*/ 326 w 394"/>
                  <a:gd name="T49" fmla="*/ 311 h 456"/>
                  <a:gd name="T50" fmla="*/ 294 w 394"/>
                  <a:gd name="T51" fmla="*/ 360 h 456"/>
                  <a:gd name="T52" fmla="*/ 286 w 394"/>
                  <a:gd name="T53" fmla="*/ 365 h 456"/>
                  <a:gd name="T54" fmla="*/ 279 w 394"/>
                  <a:gd name="T55" fmla="*/ 374 h 456"/>
                  <a:gd name="T56" fmla="*/ 265 w 394"/>
                  <a:gd name="T57" fmla="*/ 385 h 456"/>
                  <a:gd name="T58" fmla="*/ 239 w 394"/>
                  <a:gd name="T59" fmla="*/ 403 h 456"/>
                  <a:gd name="T60" fmla="*/ 212 w 394"/>
                  <a:gd name="T61" fmla="*/ 421 h 456"/>
                  <a:gd name="T62" fmla="*/ 196 w 394"/>
                  <a:gd name="T63" fmla="*/ 430 h 456"/>
                  <a:gd name="T64" fmla="*/ 186 w 394"/>
                  <a:gd name="T65" fmla="*/ 433 h 456"/>
                  <a:gd name="T66" fmla="*/ 175 w 394"/>
                  <a:gd name="T67" fmla="*/ 439 h 456"/>
                  <a:gd name="T68" fmla="*/ 123 w 394"/>
                  <a:gd name="T69" fmla="*/ 455 h 456"/>
                  <a:gd name="T70" fmla="*/ 69 w 394"/>
                  <a:gd name="T71" fmla="*/ 452 h 456"/>
                  <a:gd name="T72" fmla="*/ 30 w 394"/>
                  <a:gd name="T73" fmla="*/ 433 h 456"/>
                  <a:gd name="T74" fmla="*/ 15 w 394"/>
                  <a:gd name="T75" fmla="*/ 415 h 456"/>
                  <a:gd name="T76" fmla="*/ 2 w 394"/>
                  <a:gd name="T77" fmla="*/ 395 h 456"/>
                  <a:gd name="T78" fmla="*/ 3 w 394"/>
                  <a:gd name="T79" fmla="*/ 353 h 456"/>
                  <a:gd name="T80" fmla="*/ 14 w 394"/>
                  <a:gd name="T81" fmla="*/ 303 h 456"/>
                  <a:gd name="T82" fmla="*/ 36 w 394"/>
                  <a:gd name="T83" fmla="*/ 259 h 456"/>
                  <a:gd name="T84" fmla="*/ 75 w 394"/>
                  <a:gd name="T85" fmla="*/ 239 h 456"/>
                  <a:gd name="T86" fmla="*/ 114 w 394"/>
                  <a:gd name="T87" fmla="*/ 218 h 456"/>
                  <a:gd name="T88" fmla="*/ 136 w 394"/>
                  <a:gd name="T89" fmla="*/ 215 h 456"/>
                  <a:gd name="T90" fmla="*/ 161 w 394"/>
                  <a:gd name="T91" fmla="*/ 213 h 456"/>
                  <a:gd name="T92" fmla="*/ 183 w 394"/>
                  <a:gd name="T93" fmla="*/ 196 h 456"/>
                  <a:gd name="T94" fmla="*/ 198 w 394"/>
                  <a:gd name="T95" fmla="*/ 170 h 456"/>
                  <a:gd name="T96" fmla="*/ 202 w 394"/>
                  <a:gd name="T97" fmla="*/ 160 h 456"/>
                  <a:gd name="T98" fmla="*/ 204 w 394"/>
                  <a:gd name="T99" fmla="*/ 147 h 456"/>
                  <a:gd name="T100" fmla="*/ 209 w 394"/>
                  <a:gd name="T101" fmla="*/ 132 h 456"/>
                  <a:gd name="T102" fmla="*/ 212 w 394"/>
                  <a:gd name="T103" fmla="*/ 106 h 456"/>
                  <a:gd name="T104" fmla="*/ 232 w 394"/>
                  <a:gd name="T105" fmla="*/ 69 h 456"/>
                  <a:gd name="T106" fmla="*/ 266 w 394"/>
                  <a:gd name="T107" fmla="*/ 32 h 456"/>
                  <a:gd name="T108" fmla="*/ 307 w 394"/>
                  <a:gd name="T109" fmla="*/ 10 h 456"/>
                  <a:gd name="T110" fmla="*/ 352 w 394"/>
                  <a:gd name="T111" fmla="*/ 0 h 456"/>
                  <a:gd name="T112" fmla="*/ 382 w 394"/>
                  <a:gd name="T113" fmla="*/ 5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456"/>
                  <a:gd name="T173" fmla="*/ 394 w 394"/>
                  <a:gd name="T174" fmla="*/ 456 h 4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456">
                    <a:moveTo>
                      <a:pt x="394" y="13"/>
                    </a:moveTo>
                    <a:lnTo>
                      <a:pt x="394" y="20"/>
                    </a:lnTo>
                    <a:lnTo>
                      <a:pt x="385" y="24"/>
                    </a:lnTo>
                    <a:lnTo>
                      <a:pt x="374" y="29"/>
                    </a:lnTo>
                    <a:lnTo>
                      <a:pt x="363" y="34"/>
                    </a:lnTo>
                    <a:lnTo>
                      <a:pt x="354" y="39"/>
                    </a:lnTo>
                    <a:lnTo>
                      <a:pt x="345" y="46"/>
                    </a:lnTo>
                    <a:lnTo>
                      <a:pt x="337" y="55"/>
                    </a:lnTo>
                    <a:lnTo>
                      <a:pt x="333" y="59"/>
                    </a:lnTo>
                    <a:lnTo>
                      <a:pt x="331" y="66"/>
                    </a:lnTo>
                    <a:lnTo>
                      <a:pt x="329" y="71"/>
                    </a:lnTo>
                    <a:lnTo>
                      <a:pt x="328" y="78"/>
                    </a:lnTo>
                    <a:lnTo>
                      <a:pt x="324" y="90"/>
                    </a:lnTo>
                    <a:lnTo>
                      <a:pt x="320" y="103"/>
                    </a:lnTo>
                    <a:lnTo>
                      <a:pt x="317" y="115"/>
                    </a:lnTo>
                    <a:lnTo>
                      <a:pt x="315" y="128"/>
                    </a:lnTo>
                    <a:lnTo>
                      <a:pt x="315" y="141"/>
                    </a:lnTo>
                    <a:lnTo>
                      <a:pt x="316" y="155"/>
                    </a:lnTo>
                    <a:lnTo>
                      <a:pt x="318" y="161"/>
                    </a:lnTo>
                    <a:lnTo>
                      <a:pt x="321" y="167"/>
                    </a:lnTo>
                    <a:lnTo>
                      <a:pt x="324" y="173"/>
                    </a:lnTo>
                    <a:lnTo>
                      <a:pt x="328" y="178"/>
                    </a:lnTo>
                    <a:lnTo>
                      <a:pt x="330" y="181"/>
                    </a:lnTo>
                    <a:lnTo>
                      <a:pt x="332" y="185"/>
                    </a:lnTo>
                    <a:lnTo>
                      <a:pt x="336" y="188"/>
                    </a:lnTo>
                    <a:lnTo>
                      <a:pt x="338" y="190"/>
                    </a:lnTo>
                    <a:lnTo>
                      <a:pt x="340" y="193"/>
                    </a:lnTo>
                    <a:lnTo>
                      <a:pt x="344" y="194"/>
                    </a:lnTo>
                    <a:lnTo>
                      <a:pt x="346" y="196"/>
                    </a:lnTo>
                    <a:lnTo>
                      <a:pt x="349" y="197"/>
                    </a:lnTo>
                    <a:lnTo>
                      <a:pt x="347" y="205"/>
                    </a:lnTo>
                    <a:lnTo>
                      <a:pt x="343" y="212"/>
                    </a:lnTo>
                    <a:lnTo>
                      <a:pt x="338" y="218"/>
                    </a:lnTo>
                    <a:lnTo>
                      <a:pt x="332" y="223"/>
                    </a:lnTo>
                    <a:lnTo>
                      <a:pt x="326" y="227"/>
                    </a:lnTo>
                    <a:lnTo>
                      <a:pt x="321" y="233"/>
                    </a:lnTo>
                    <a:lnTo>
                      <a:pt x="314" y="237"/>
                    </a:lnTo>
                    <a:lnTo>
                      <a:pt x="308" y="241"/>
                    </a:lnTo>
                    <a:lnTo>
                      <a:pt x="296" y="243"/>
                    </a:lnTo>
                    <a:lnTo>
                      <a:pt x="285" y="246"/>
                    </a:lnTo>
                    <a:lnTo>
                      <a:pt x="272" y="246"/>
                    </a:lnTo>
                    <a:lnTo>
                      <a:pt x="261" y="245"/>
                    </a:lnTo>
                    <a:lnTo>
                      <a:pt x="249" y="242"/>
                    </a:lnTo>
                    <a:lnTo>
                      <a:pt x="238" y="239"/>
                    </a:lnTo>
                    <a:lnTo>
                      <a:pt x="226" y="237"/>
                    </a:lnTo>
                    <a:lnTo>
                      <a:pt x="216" y="235"/>
                    </a:lnTo>
                    <a:lnTo>
                      <a:pt x="215" y="235"/>
                    </a:lnTo>
                    <a:lnTo>
                      <a:pt x="213" y="237"/>
                    </a:lnTo>
                    <a:lnTo>
                      <a:pt x="212" y="238"/>
                    </a:lnTo>
                    <a:lnTo>
                      <a:pt x="211" y="239"/>
                    </a:lnTo>
                    <a:lnTo>
                      <a:pt x="210" y="241"/>
                    </a:lnTo>
                    <a:lnTo>
                      <a:pt x="210" y="242"/>
                    </a:lnTo>
                    <a:lnTo>
                      <a:pt x="210" y="243"/>
                    </a:lnTo>
                    <a:lnTo>
                      <a:pt x="217" y="249"/>
                    </a:lnTo>
                    <a:lnTo>
                      <a:pt x="224" y="251"/>
                    </a:lnTo>
                    <a:lnTo>
                      <a:pt x="231" y="254"/>
                    </a:lnTo>
                    <a:lnTo>
                      <a:pt x="238" y="255"/>
                    </a:lnTo>
                    <a:lnTo>
                      <a:pt x="246" y="257"/>
                    </a:lnTo>
                    <a:lnTo>
                      <a:pt x="254" y="258"/>
                    </a:lnTo>
                    <a:lnTo>
                      <a:pt x="262" y="259"/>
                    </a:lnTo>
                    <a:lnTo>
                      <a:pt x="270" y="260"/>
                    </a:lnTo>
                    <a:lnTo>
                      <a:pt x="283" y="259"/>
                    </a:lnTo>
                    <a:lnTo>
                      <a:pt x="295" y="257"/>
                    </a:lnTo>
                    <a:lnTo>
                      <a:pt x="308" y="253"/>
                    </a:lnTo>
                    <a:lnTo>
                      <a:pt x="321" y="249"/>
                    </a:lnTo>
                    <a:lnTo>
                      <a:pt x="332" y="242"/>
                    </a:lnTo>
                    <a:lnTo>
                      <a:pt x="344" y="235"/>
                    </a:lnTo>
                    <a:lnTo>
                      <a:pt x="354" y="226"/>
                    </a:lnTo>
                    <a:lnTo>
                      <a:pt x="363" y="215"/>
                    </a:lnTo>
                    <a:lnTo>
                      <a:pt x="359" y="235"/>
                    </a:lnTo>
                    <a:lnTo>
                      <a:pt x="352" y="255"/>
                    </a:lnTo>
                    <a:lnTo>
                      <a:pt x="345" y="274"/>
                    </a:lnTo>
                    <a:lnTo>
                      <a:pt x="336" y="292"/>
                    </a:lnTo>
                    <a:lnTo>
                      <a:pt x="326" y="311"/>
                    </a:lnTo>
                    <a:lnTo>
                      <a:pt x="316" y="328"/>
                    </a:lnTo>
                    <a:lnTo>
                      <a:pt x="306" y="344"/>
                    </a:lnTo>
                    <a:lnTo>
                      <a:pt x="294" y="360"/>
                    </a:lnTo>
                    <a:lnTo>
                      <a:pt x="291" y="361"/>
                    </a:lnTo>
                    <a:lnTo>
                      <a:pt x="288" y="362"/>
                    </a:lnTo>
                    <a:lnTo>
                      <a:pt x="286" y="365"/>
                    </a:lnTo>
                    <a:lnTo>
                      <a:pt x="284" y="368"/>
                    </a:lnTo>
                    <a:lnTo>
                      <a:pt x="281" y="370"/>
                    </a:lnTo>
                    <a:lnTo>
                      <a:pt x="279" y="374"/>
                    </a:lnTo>
                    <a:lnTo>
                      <a:pt x="277" y="376"/>
                    </a:lnTo>
                    <a:lnTo>
                      <a:pt x="273" y="377"/>
                    </a:lnTo>
                    <a:lnTo>
                      <a:pt x="265" y="385"/>
                    </a:lnTo>
                    <a:lnTo>
                      <a:pt x="257" y="392"/>
                    </a:lnTo>
                    <a:lnTo>
                      <a:pt x="248" y="397"/>
                    </a:lnTo>
                    <a:lnTo>
                      <a:pt x="239" y="403"/>
                    </a:lnTo>
                    <a:lnTo>
                      <a:pt x="230" y="409"/>
                    </a:lnTo>
                    <a:lnTo>
                      <a:pt x="220" y="414"/>
                    </a:lnTo>
                    <a:lnTo>
                      <a:pt x="212" y="421"/>
                    </a:lnTo>
                    <a:lnTo>
                      <a:pt x="204" y="427"/>
                    </a:lnTo>
                    <a:lnTo>
                      <a:pt x="200" y="429"/>
                    </a:lnTo>
                    <a:lnTo>
                      <a:pt x="196" y="430"/>
                    </a:lnTo>
                    <a:lnTo>
                      <a:pt x="193" y="431"/>
                    </a:lnTo>
                    <a:lnTo>
                      <a:pt x="189" y="431"/>
                    </a:lnTo>
                    <a:lnTo>
                      <a:pt x="186" y="433"/>
                    </a:lnTo>
                    <a:lnTo>
                      <a:pt x="182" y="435"/>
                    </a:lnTo>
                    <a:lnTo>
                      <a:pt x="179" y="437"/>
                    </a:lnTo>
                    <a:lnTo>
                      <a:pt x="175" y="439"/>
                    </a:lnTo>
                    <a:lnTo>
                      <a:pt x="159" y="446"/>
                    </a:lnTo>
                    <a:lnTo>
                      <a:pt x="142" y="452"/>
                    </a:lnTo>
                    <a:lnTo>
                      <a:pt x="123" y="455"/>
                    </a:lnTo>
                    <a:lnTo>
                      <a:pt x="106" y="456"/>
                    </a:lnTo>
                    <a:lnTo>
                      <a:pt x="88" y="456"/>
                    </a:lnTo>
                    <a:lnTo>
                      <a:pt x="69" y="452"/>
                    </a:lnTo>
                    <a:lnTo>
                      <a:pt x="52" y="447"/>
                    </a:lnTo>
                    <a:lnTo>
                      <a:pt x="35" y="439"/>
                    </a:lnTo>
                    <a:lnTo>
                      <a:pt x="30" y="433"/>
                    </a:lnTo>
                    <a:lnTo>
                      <a:pt x="25" y="427"/>
                    </a:lnTo>
                    <a:lnTo>
                      <a:pt x="20" y="421"/>
                    </a:lnTo>
                    <a:lnTo>
                      <a:pt x="15" y="415"/>
                    </a:lnTo>
                    <a:lnTo>
                      <a:pt x="10" y="409"/>
                    </a:lnTo>
                    <a:lnTo>
                      <a:pt x="6" y="402"/>
                    </a:lnTo>
                    <a:lnTo>
                      <a:pt x="2" y="395"/>
                    </a:lnTo>
                    <a:lnTo>
                      <a:pt x="0" y="388"/>
                    </a:lnTo>
                    <a:lnTo>
                      <a:pt x="1" y="370"/>
                    </a:lnTo>
                    <a:lnTo>
                      <a:pt x="3" y="353"/>
                    </a:lnTo>
                    <a:lnTo>
                      <a:pt x="6" y="336"/>
                    </a:lnTo>
                    <a:lnTo>
                      <a:pt x="9" y="320"/>
                    </a:lnTo>
                    <a:lnTo>
                      <a:pt x="14" y="303"/>
                    </a:lnTo>
                    <a:lnTo>
                      <a:pt x="20" y="287"/>
                    </a:lnTo>
                    <a:lnTo>
                      <a:pt x="27" y="272"/>
                    </a:lnTo>
                    <a:lnTo>
                      <a:pt x="36" y="259"/>
                    </a:lnTo>
                    <a:lnTo>
                      <a:pt x="50" y="254"/>
                    </a:lnTo>
                    <a:lnTo>
                      <a:pt x="62" y="247"/>
                    </a:lnTo>
                    <a:lnTo>
                      <a:pt x="75" y="239"/>
                    </a:lnTo>
                    <a:lnTo>
                      <a:pt x="88" y="231"/>
                    </a:lnTo>
                    <a:lnTo>
                      <a:pt x="100" y="225"/>
                    </a:lnTo>
                    <a:lnTo>
                      <a:pt x="114" y="218"/>
                    </a:lnTo>
                    <a:lnTo>
                      <a:pt x="121" y="217"/>
                    </a:lnTo>
                    <a:lnTo>
                      <a:pt x="128" y="215"/>
                    </a:lnTo>
                    <a:lnTo>
                      <a:pt x="136" y="215"/>
                    </a:lnTo>
                    <a:lnTo>
                      <a:pt x="143" y="215"/>
                    </a:lnTo>
                    <a:lnTo>
                      <a:pt x="152" y="215"/>
                    </a:lnTo>
                    <a:lnTo>
                      <a:pt x="161" y="213"/>
                    </a:lnTo>
                    <a:lnTo>
                      <a:pt x="170" y="209"/>
                    </a:lnTo>
                    <a:lnTo>
                      <a:pt x="176" y="202"/>
                    </a:lnTo>
                    <a:lnTo>
                      <a:pt x="183" y="196"/>
                    </a:lnTo>
                    <a:lnTo>
                      <a:pt x="189" y="189"/>
                    </a:lnTo>
                    <a:lnTo>
                      <a:pt x="195" y="180"/>
                    </a:lnTo>
                    <a:lnTo>
                      <a:pt x="198" y="170"/>
                    </a:lnTo>
                    <a:lnTo>
                      <a:pt x="197" y="169"/>
                    </a:lnTo>
                    <a:lnTo>
                      <a:pt x="200" y="165"/>
                    </a:lnTo>
                    <a:lnTo>
                      <a:pt x="202" y="160"/>
                    </a:lnTo>
                    <a:lnTo>
                      <a:pt x="203" y="156"/>
                    </a:lnTo>
                    <a:lnTo>
                      <a:pt x="204" y="151"/>
                    </a:lnTo>
                    <a:lnTo>
                      <a:pt x="204" y="147"/>
                    </a:lnTo>
                    <a:lnTo>
                      <a:pt x="205" y="141"/>
                    </a:lnTo>
                    <a:lnTo>
                      <a:pt x="206" y="136"/>
                    </a:lnTo>
                    <a:lnTo>
                      <a:pt x="209" y="132"/>
                    </a:lnTo>
                    <a:lnTo>
                      <a:pt x="209" y="123"/>
                    </a:lnTo>
                    <a:lnTo>
                      <a:pt x="210" y="115"/>
                    </a:lnTo>
                    <a:lnTo>
                      <a:pt x="212" y="106"/>
                    </a:lnTo>
                    <a:lnTo>
                      <a:pt x="215" y="98"/>
                    </a:lnTo>
                    <a:lnTo>
                      <a:pt x="223" y="82"/>
                    </a:lnTo>
                    <a:lnTo>
                      <a:pt x="232" y="69"/>
                    </a:lnTo>
                    <a:lnTo>
                      <a:pt x="242" y="55"/>
                    </a:lnTo>
                    <a:lnTo>
                      <a:pt x="255" y="43"/>
                    </a:lnTo>
                    <a:lnTo>
                      <a:pt x="266" y="32"/>
                    </a:lnTo>
                    <a:lnTo>
                      <a:pt x="278" y="21"/>
                    </a:lnTo>
                    <a:lnTo>
                      <a:pt x="292" y="16"/>
                    </a:lnTo>
                    <a:lnTo>
                      <a:pt x="307" y="10"/>
                    </a:lnTo>
                    <a:lnTo>
                      <a:pt x="322" y="5"/>
                    </a:lnTo>
                    <a:lnTo>
                      <a:pt x="337" y="2"/>
                    </a:lnTo>
                    <a:lnTo>
                      <a:pt x="352" y="0"/>
                    </a:lnTo>
                    <a:lnTo>
                      <a:pt x="367" y="1"/>
                    </a:lnTo>
                    <a:lnTo>
                      <a:pt x="375" y="2"/>
                    </a:lnTo>
                    <a:lnTo>
                      <a:pt x="382" y="5"/>
                    </a:lnTo>
                    <a:lnTo>
                      <a:pt x="389" y="9"/>
                    </a:lnTo>
                    <a:lnTo>
                      <a:pt x="394" y="13"/>
                    </a:lnTo>
                    <a:close/>
                  </a:path>
                </a:pathLst>
              </a:custGeom>
              <a:solidFill>
                <a:srgbClr val="FF6600"/>
              </a:solidFill>
              <a:ln w="9525">
                <a:noFill/>
                <a:round/>
                <a:headEnd/>
                <a:tailEnd/>
              </a:ln>
            </p:spPr>
            <p:txBody>
              <a:bodyPr/>
              <a:lstStyle/>
              <a:p>
                <a:endParaRPr lang="en-US" dirty="0"/>
              </a:p>
            </p:txBody>
          </p:sp>
          <p:sp>
            <p:nvSpPr>
              <p:cNvPr id="22606" name="Freeform 78"/>
              <p:cNvSpPr>
                <a:spLocks/>
              </p:cNvSpPr>
              <p:nvPr/>
            </p:nvSpPr>
            <p:spPr bwMode="auto">
              <a:xfrm>
                <a:off x="2066926" y="4610100"/>
                <a:ext cx="5360988" cy="911225"/>
              </a:xfrm>
              <a:custGeom>
                <a:avLst/>
                <a:gdLst>
                  <a:gd name="T0" fmla="*/ 3371 w 3377"/>
                  <a:gd name="T1" fmla="*/ 220 h 574"/>
                  <a:gd name="T2" fmla="*/ 3363 w 3377"/>
                  <a:gd name="T3" fmla="*/ 344 h 574"/>
                  <a:gd name="T4" fmla="*/ 3345 w 3377"/>
                  <a:gd name="T5" fmla="*/ 490 h 574"/>
                  <a:gd name="T6" fmla="*/ 3251 w 3377"/>
                  <a:gd name="T7" fmla="*/ 535 h 574"/>
                  <a:gd name="T8" fmla="*/ 2978 w 3377"/>
                  <a:gd name="T9" fmla="*/ 573 h 574"/>
                  <a:gd name="T10" fmla="*/ 2530 w 3377"/>
                  <a:gd name="T11" fmla="*/ 549 h 574"/>
                  <a:gd name="T12" fmla="*/ 2183 w 3377"/>
                  <a:gd name="T13" fmla="*/ 536 h 574"/>
                  <a:gd name="T14" fmla="*/ 1889 w 3377"/>
                  <a:gd name="T15" fmla="*/ 535 h 574"/>
                  <a:gd name="T16" fmla="*/ 1516 w 3377"/>
                  <a:gd name="T17" fmla="*/ 547 h 574"/>
                  <a:gd name="T18" fmla="*/ 1325 w 3377"/>
                  <a:gd name="T19" fmla="*/ 554 h 574"/>
                  <a:gd name="T20" fmla="*/ 1181 w 3377"/>
                  <a:gd name="T21" fmla="*/ 554 h 574"/>
                  <a:gd name="T22" fmla="*/ 1055 w 3377"/>
                  <a:gd name="T23" fmla="*/ 549 h 574"/>
                  <a:gd name="T24" fmla="*/ 861 w 3377"/>
                  <a:gd name="T25" fmla="*/ 540 h 574"/>
                  <a:gd name="T26" fmla="*/ 673 w 3377"/>
                  <a:gd name="T27" fmla="*/ 544 h 574"/>
                  <a:gd name="T28" fmla="*/ 491 w 3377"/>
                  <a:gd name="T29" fmla="*/ 549 h 574"/>
                  <a:gd name="T30" fmla="*/ 268 w 3377"/>
                  <a:gd name="T31" fmla="*/ 554 h 574"/>
                  <a:gd name="T32" fmla="*/ 159 w 3377"/>
                  <a:gd name="T33" fmla="*/ 545 h 574"/>
                  <a:gd name="T34" fmla="*/ 80 w 3377"/>
                  <a:gd name="T35" fmla="*/ 511 h 574"/>
                  <a:gd name="T36" fmla="*/ 5 w 3377"/>
                  <a:gd name="T37" fmla="*/ 418 h 574"/>
                  <a:gd name="T38" fmla="*/ 3 w 3377"/>
                  <a:gd name="T39" fmla="*/ 294 h 574"/>
                  <a:gd name="T40" fmla="*/ 21 w 3377"/>
                  <a:gd name="T41" fmla="*/ 103 h 574"/>
                  <a:gd name="T42" fmla="*/ 78 w 3377"/>
                  <a:gd name="T43" fmla="*/ 16 h 574"/>
                  <a:gd name="T44" fmla="*/ 233 w 3377"/>
                  <a:gd name="T45" fmla="*/ 8 h 574"/>
                  <a:gd name="T46" fmla="*/ 354 w 3377"/>
                  <a:gd name="T47" fmla="*/ 12 h 574"/>
                  <a:gd name="T48" fmla="*/ 471 w 3377"/>
                  <a:gd name="T49" fmla="*/ 0 h 574"/>
                  <a:gd name="T50" fmla="*/ 664 w 3377"/>
                  <a:gd name="T51" fmla="*/ 4 h 574"/>
                  <a:gd name="T52" fmla="*/ 735 w 3377"/>
                  <a:gd name="T53" fmla="*/ 63 h 574"/>
                  <a:gd name="T54" fmla="*/ 755 w 3377"/>
                  <a:gd name="T55" fmla="*/ 99 h 574"/>
                  <a:gd name="T56" fmla="*/ 755 w 3377"/>
                  <a:gd name="T57" fmla="*/ 123 h 574"/>
                  <a:gd name="T58" fmla="*/ 723 w 3377"/>
                  <a:gd name="T59" fmla="*/ 181 h 574"/>
                  <a:gd name="T60" fmla="*/ 772 w 3377"/>
                  <a:gd name="T61" fmla="*/ 312 h 574"/>
                  <a:gd name="T62" fmla="*/ 972 w 3377"/>
                  <a:gd name="T63" fmla="*/ 380 h 574"/>
                  <a:gd name="T64" fmla="*/ 1088 w 3377"/>
                  <a:gd name="T65" fmla="*/ 427 h 574"/>
                  <a:gd name="T66" fmla="*/ 1167 w 3377"/>
                  <a:gd name="T67" fmla="*/ 368 h 574"/>
                  <a:gd name="T68" fmla="*/ 1168 w 3377"/>
                  <a:gd name="T69" fmla="*/ 251 h 574"/>
                  <a:gd name="T70" fmla="*/ 1265 w 3377"/>
                  <a:gd name="T71" fmla="*/ 161 h 574"/>
                  <a:gd name="T72" fmla="*/ 1332 w 3377"/>
                  <a:gd name="T73" fmla="*/ 59 h 574"/>
                  <a:gd name="T74" fmla="*/ 1350 w 3377"/>
                  <a:gd name="T75" fmla="*/ 36 h 574"/>
                  <a:gd name="T76" fmla="*/ 1620 w 3377"/>
                  <a:gd name="T77" fmla="*/ 41 h 574"/>
                  <a:gd name="T78" fmla="*/ 1816 w 3377"/>
                  <a:gd name="T79" fmla="*/ 49 h 574"/>
                  <a:gd name="T80" fmla="*/ 1893 w 3377"/>
                  <a:gd name="T81" fmla="*/ 52 h 574"/>
                  <a:gd name="T82" fmla="*/ 1940 w 3377"/>
                  <a:gd name="T83" fmla="*/ 49 h 574"/>
                  <a:gd name="T84" fmla="*/ 1986 w 3377"/>
                  <a:gd name="T85" fmla="*/ 48 h 574"/>
                  <a:gd name="T86" fmla="*/ 2117 w 3377"/>
                  <a:gd name="T87" fmla="*/ 48 h 574"/>
                  <a:gd name="T88" fmla="*/ 2279 w 3377"/>
                  <a:gd name="T89" fmla="*/ 50 h 574"/>
                  <a:gd name="T90" fmla="*/ 2462 w 3377"/>
                  <a:gd name="T91" fmla="*/ 48 h 574"/>
                  <a:gd name="T92" fmla="*/ 2648 w 3377"/>
                  <a:gd name="T93" fmla="*/ 48 h 574"/>
                  <a:gd name="T94" fmla="*/ 2890 w 3377"/>
                  <a:gd name="T95" fmla="*/ 69 h 574"/>
                  <a:gd name="T96" fmla="*/ 2966 w 3377"/>
                  <a:gd name="T97" fmla="*/ 107 h 574"/>
                  <a:gd name="T98" fmla="*/ 3022 w 3377"/>
                  <a:gd name="T99" fmla="*/ 148 h 574"/>
                  <a:gd name="T100" fmla="*/ 3030 w 3377"/>
                  <a:gd name="T101" fmla="*/ 229 h 574"/>
                  <a:gd name="T102" fmla="*/ 3057 w 3377"/>
                  <a:gd name="T103" fmla="*/ 262 h 574"/>
                  <a:gd name="T104" fmla="*/ 3091 w 3377"/>
                  <a:gd name="T105" fmla="*/ 220 h 574"/>
                  <a:gd name="T106" fmla="*/ 3091 w 3377"/>
                  <a:gd name="T107" fmla="*/ 197 h 574"/>
                  <a:gd name="T108" fmla="*/ 3127 w 3377"/>
                  <a:gd name="T109" fmla="*/ 261 h 574"/>
                  <a:gd name="T110" fmla="*/ 3162 w 3377"/>
                  <a:gd name="T111" fmla="*/ 247 h 574"/>
                  <a:gd name="T112" fmla="*/ 3198 w 3377"/>
                  <a:gd name="T113" fmla="*/ 229 h 574"/>
                  <a:gd name="T114" fmla="*/ 3243 w 3377"/>
                  <a:gd name="T115" fmla="*/ 167 h 574"/>
                  <a:gd name="T116" fmla="*/ 3212 w 3377"/>
                  <a:gd name="T117" fmla="*/ 77 h 574"/>
                  <a:gd name="T118" fmla="*/ 3193 w 3377"/>
                  <a:gd name="T119" fmla="*/ 49 h 574"/>
                  <a:gd name="T120" fmla="*/ 3290 w 3377"/>
                  <a:gd name="T121" fmla="*/ 58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7"/>
                  <a:gd name="T184" fmla="*/ 0 h 574"/>
                  <a:gd name="T185" fmla="*/ 3377 w 3377"/>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7" h="574">
                    <a:moveTo>
                      <a:pt x="3345" y="94"/>
                    </a:moveTo>
                    <a:lnTo>
                      <a:pt x="3349" y="102"/>
                    </a:lnTo>
                    <a:lnTo>
                      <a:pt x="3353" y="111"/>
                    </a:lnTo>
                    <a:lnTo>
                      <a:pt x="3355" y="119"/>
                    </a:lnTo>
                    <a:lnTo>
                      <a:pt x="3357" y="128"/>
                    </a:lnTo>
                    <a:lnTo>
                      <a:pt x="3361" y="145"/>
                    </a:lnTo>
                    <a:lnTo>
                      <a:pt x="3363" y="164"/>
                    </a:lnTo>
                    <a:lnTo>
                      <a:pt x="3365" y="183"/>
                    </a:lnTo>
                    <a:lnTo>
                      <a:pt x="3368" y="201"/>
                    </a:lnTo>
                    <a:lnTo>
                      <a:pt x="3371" y="220"/>
                    </a:lnTo>
                    <a:lnTo>
                      <a:pt x="3377" y="237"/>
                    </a:lnTo>
                    <a:lnTo>
                      <a:pt x="3375" y="249"/>
                    </a:lnTo>
                    <a:lnTo>
                      <a:pt x="3372" y="261"/>
                    </a:lnTo>
                    <a:lnTo>
                      <a:pt x="3371" y="271"/>
                    </a:lnTo>
                    <a:lnTo>
                      <a:pt x="3370" y="283"/>
                    </a:lnTo>
                    <a:lnTo>
                      <a:pt x="3370" y="295"/>
                    </a:lnTo>
                    <a:lnTo>
                      <a:pt x="3369" y="307"/>
                    </a:lnTo>
                    <a:lnTo>
                      <a:pt x="3368" y="320"/>
                    </a:lnTo>
                    <a:lnTo>
                      <a:pt x="3366" y="332"/>
                    </a:lnTo>
                    <a:lnTo>
                      <a:pt x="3363" y="344"/>
                    </a:lnTo>
                    <a:lnTo>
                      <a:pt x="3361" y="356"/>
                    </a:lnTo>
                    <a:lnTo>
                      <a:pt x="3361" y="369"/>
                    </a:lnTo>
                    <a:lnTo>
                      <a:pt x="3360" y="381"/>
                    </a:lnTo>
                    <a:lnTo>
                      <a:pt x="3360" y="408"/>
                    </a:lnTo>
                    <a:lnTo>
                      <a:pt x="3360" y="434"/>
                    </a:lnTo>
                    <a:lnTo>
                      <a:pt x="3358" y="446"/>
                    </a:lnTo>
                    <a:lnTo>
                      <a:pt x="3357" y="458"/>
                    </a:lnTo>
                    <a:lnTo>
                      <a:pt x="3354" y="470"/>
                    </a:lnTo>
                    <a:lnTo>
                      <a:pt x="3350" y="480"/>
                    </a:lnTo>
                    <a:lnTo>
                      <a:pt x="3345" y="490"/>
                    </a:lnTo>
                    <a:lnTo>
                      <a:pt x="3336" y="499"/>
                    </a:lnTo>
                    <a:lnTo>
                      <a:pt x="3327" y="505"/>
                    </a:lnTo>
                    <a:lnTo>
                      <a:pt x="3315" y="512"/>
                    </a:lnTo>
                    <a:lnTo>
                      <a:pt x="3304" y="512"/>
                    </a:lnTo>
                    <a:lnTo>
                      <a:pt x="3295" y="513"/>
                    </a:lnTo>
                    <a:lnTo>
                      <a:pt x="3286" y="516"/>
                    </a:lnTo>
                    <a:lnTo>
                      <a:pt x="3276" y="520"/>
                    </a:lnTo>
                    <a:lnTo>
                      <a:pt x="3267" y="524"/>
                    </a:lnTo>
                    <a:lnTo>
                      <a:pt x="3259" y="529"/>
                    </a:lnTo>
                    <a:lnTo>
                      <a:pt x="3251" y="535"/>
                    </a:lnTo>
                    <a:lnTo>
                      <a:pt x="3243" y="543"/>
                    </a:lnTo>
                    <a:lnTo>
                      <a:pt x="3216" y="547"/>
                    </a:lnTo>
                    <a:lnTo>
                      <a:pt x="3189" y="551"/>
                    </a:lnTo>
                    <a:lnTo>
                      <a:pt x="3161" y="554"/>
                    </a:lnTo>
                    <a:lnTo>
                      <a:pt x="3135" y="558"/>
                    </a:lnTo>
                    <a:lnTo>
                      <a:pt x="3107" y="562"/>
                    </a:lnTo>
                    <a:lnTo>
                      <a:pt x="3079" y="566"/>
                    </a:lnTo>
                    <a:lnTo>
                      <a:pt x="3053" y="569"/>
                    </a:lnTo>
                    <a:lnTo>
                      <a:pt x="3027" y="573"/>
                    </a:lnTo>
                    <a:lnTo>
                      <a:pt x="2978" y="573"/>
                    </a:lnTo>
                    <a:lnTo>
                      <a:pt x="2928" y="574"/>
                    </a:lnTo>
                    <a:lnTo>
                      <a:pt x="2877" y="574"/>
                    </a:lnTo>
                    <a:lnTo>
                      <a:pt x="2825" y="573"/>
                    </a:lnTo>
                    <a:lnTo>
                      <a:pt x="2775" y="572"/>
                    </a:lnTo>
                    <a:lnTo>
                      <a:pt x="2725" y="570"/>
                    </a:lnTo>
                    <a:lnTo>
                      <a:pt x="2674" y="566"/>
                    </a:lnTo>
                    <a:lnTo>
                      <a:pt x="2626" y="560"/>
                    </a:lnTo>
                    <a:lnTo>
                      <a:pt x="2595" y="554"/>
                    </a:lnTo>
                    <a:lnTo>
                      <a:pt x="2562" y="552"/>
                    </a:lnTo>
                    <a:lnTo>
                      <a:pt x="2530" y="549"/>
                    </a:lnTo>
                    <a:lnTo>
                      <a:pt x="2497" y="548"/>
                    </a:lnTo>
                    <a:lnTo>
                      <a:pt x="2464" y="547"/>
                    </a:lnTo>
                    <a:lnTo>
                      <a:pt x="2432" y="547"/>
                    </a:lnTo>
                    <a:lnTo>
                      <a:pt x="2400" y="545"/>
                    </a:lnTo>
                    <a:lnTo>
                      <a:pt x="2369" y="545"/>
                    </a:lnTo>
                    <a:lnTo>
                      <a:pt x="2333" y="544"/>
                    </a:lnTo>
                    <a:lnTo>
                      <a:pt x="2296" y="543"/>
                    </a:lnTo>
                    <a:lnTo>
                      <a:pt x="2258" y="541"/>
                    </a:lnTo>
                    <a:lnTo>
                      <a:pt x="2221" y="539"/>
                    </a:lnTo>
                    <a:lnTo>
                      <a:pt x="2183" y="536"/>
                    </a:lnTo>
                    <a:lnTo>
                      <a:pt x="2145" y="535"/>
                    </a:lnTo>
                    <a:lnTo>
                      <a:pt x="2107" y="533"/>
                    </a:lnTo>
                    <a:lnTo>
                      <a:pt x="2070" y="533"/>
                    </a:lnTo>
                    <a:lnTo>
                      <a:pt x="2041" y="532"/>
                    </a:lnTo>
                    <a:lnTo>
                      <a:pt x="2015" y="532"/>
                    </a:lnTo>
                    <a:lnTo>
                      <a:pt x="1989" y="533"/>
                    </a:lnTo>
                    <a:lnTo>
                      <a:pt x="1965" y="535"/>
                    </a:lnTo>
                    <a:lnTo>
                      <a:pt x="1940" y="536"/>
                    </a:lnTo>
                    <a:lnTo>
                      <a:pt x="1915" y="536"/>
                    </a:lnTo>
                    <a:lnTo>
                      <a:pt x="1889" y="535"/>
                    </a:lnTo>
                    <a:lnTo>
                      <a:pt x="1861" y="532"/>
                    </a:lnTo>
                    <a:lnTo>
                      <a:pt x="1820" y="532"/>
                    </a:lnTo>
                    <a:lnTo>
                      <a:pt x="1778" y="532"/>
                    </a:lnTo>
                    <a:lnTo>
                      <a:pt x="1739" y="532"/>
                    </a:lnTo>
                    <a:lnTo>
                      <a:pt x="1700" y="532"/>
                    </a:lnTo>
                    <a:lnTo>
                      <a:pt x="1660" y="533"/>
                    </a:lnTo>
                    <a:lnTo>
                      <a:pt x="1621" y="537"/>
                    </a:lnTo>
                    <a:lnTo>
                      <a:pt x="1581" y="541"/>
                    </a:lnTo>
                    <a:lnTo>
                      <a:pt x="1542" y="547"/>
                    </a:lnTo>
                    <a:lnTo>
                      <a:pt x="1516" y="547"/>
                    </a:lnTo>
                    <a:lnTo>
                      <a:pt x="1491" y="547"/>
                    </a:lnTo>
                    <a:lnTo>
                      <a:pt x="1464" y="549"/>
                    </a:lnTo>
                    <a:lnTo>
                      <a:pt x="1439" y="552"/>
                    </a:lnTo>
                    <a:lnTo>
                      <a:pt x="1412" y="554"/>
                    </a:lnTo>
                    <a:lnTo>
                      <a:pt x="1387" y="557"/>
                    </a:lnTo>
                    <a:lnTo>
                      <a:pt x="1374" y="557"/>
                    </a:lnTo>
                    <a:lnTo>
                      <a:pt x="1362" y="556"/>
                    </a:lnTo>
                    <a:lnTo>
                      <a:pt x="1349" y="556"/>
                    </a:lnTo>
                    <a:lnTo>
                      <a:pt x="1338" y="553"/>
                    </a:lnTo>
                    <a:lnTo>
                      <a:pt x="1325" y="554"/>
                    </a:lnTo>
                    <a:lnTo>
                      <a:pt x="1313" y="554"/>
                    </a:lnTo>
                    <a:lnTo>
                      <a:pt x="1301" y="556"/>
                    </a:lnTo>
                    <a:lnTo>
                      <a:pt x="1288" y="556"/>
                    </a:lnTo>
                    <a:lnTo>
                      <a:pt x="1275" y="557"/>
                    </a:lnTo>
                    <a:lnTo>
                      <a:pt x="1263" y="557"/>
                    </a:lnTo>
                    <a:lnTo>
                      <a:pt x="1250" y="557"/>
                    </a:lnTo>
                    <a:lnTo>
                      <a:pt x="1237" y="557"/>
                    </a:lnTo>
                    <a:lnTo>
                      <a:pt x="1219" y="556"/>
                    </a:lnTo>
                    <a:lnTo>
                      <a:pt x="1200" y="556"/>
                    </a:lnTo>
                    <a:lnTo>
                      <a:pt x="1181" y="554"/>
                    </a:lnTo>
                    <a:lnTo>
                      <a:pt x="1162" y="553"/>
                    </a:lnTo>
                    <a:lnTo>
                      <a:pt x="1143" y="553"/>
                    </a:lnTo>
                    <a:lnTo>
                      <a:pt x="1123" y="552"/>
                    </a:lnTo>
                    <a:lnTo>
                      <a:pt x="1105" y="552"/>
                    </a:lnTo>
                    <a:lnTo>
                      <a:pt x="1087" y="552"/>
                    </a:lnTo>
                    <a:lnTo>
                      <a:pt x="1080" y="551"/>
                    </a:lnTo>
                    <a:lnTo>
                      <a:pt x="1073" y="549"/>
                    </a:lnTo>
                    <a:lnTo>
                      <a:pt x="1066" y="549"/>
                    </a:lnTo>
                    <a:lnTo>
                      <a:pt x="1061" y="549"/>
                    </a:lnTo>
                    <a:lnTo>
                      <a:pt x="1055" y="549"/>
                    </a:lnTo>
                    <a:lnTo>
                      <a:pt x="1048" y="551"/>
                    </a:lnTo>
                    <a:lnTo>
                      <a:pt x="1041" y="552"/>
                    </a:lnTo>
                    <a:lnTo>
                      <a:pt x="1035" y="552"/>
                    </a:lnTo>
                    <a:lnTo>
                      <a:pt x="1010" y="548"/>
                    </a:lnTo>
                    <a:lnTo>
                      <a:pt x="985" y="545"/>
                    </a:lnTo>
                    <a:lnTo>
                      <a:pt x="960" y="543"/>
                    </a:lnTo>
                    <a:lnTo>
                      <a:pt x="935" y="540"/>
                    </a:lnTo>
                    <a:lnTo>
                      <a:pt x="911" y="540"/>
                    </a:lnTo>
                    <a:lnTo>
                      <a:pt x="885" y="539"/>
                    </a:lnTo>
                    <a:lnTo>
                      <a:pt x="861" y="540"/>
                    </a:lnTo>
                    <a:lnTo>
                      <a:pt x="837" y="541"/>
                    </a:lnTo>
                    <a:lnTo>
                      <a:pt x="818" y="544"/>
                    </a:lnTo>
                    <a:lnTo>
                      <a:pt x="801" y="545"/>
                    </a:lnTo>
                    <a:lnTo>
                      <a:pt x="783" y="545"/>
                    </a:lnTo>
                    <a:lnTo>
                      <a:pt x="764" y="544"/>
                    </a:lnTo>
                    <a:lnTo>
                      <a:pt x="746" y="543"/>
                    </a:lnTo>
                    <a:lnTo>
                      <a:pt x="727" y="541"/>
                    </a:lnTo>
                    <a:lnTo>
                      <a:pt x="709" y="541"/>
                    </a:lnTo>
                    <a:lnTo>
                      <a:pt x="689" y="541"/>
                    </a:lnTo>
                    <a:lnTo>
                      <a:pt x="673" y="544"/>
                    </a:lnTo>
                    <a:lnTo>
                      <a:pt x="657" y="545"/>
                    </a:lnTo>
                    <a:lnTo>
                      <a:pt x="641" y="545"/>
                    </a:lnTo>
                    <a:lnTo>
                      <a:pt x="625" y="544"/>
                    </a:lnTo>
                    <a:lnTo>
                      <a:pt x="609" y="544"/>
                    </a:lnTo>
                    <a:lnTo>
                      <a:pt x="591" y="544"/>
                    </a:lnTo>
                    <a:lnTo>
                      <a:pt x="575" y="545"/>
                    </a:lnTo>
                    <a:lnTo>
                      <a:pt x="558" y="549"/>
                    </a:lnTo>
                    <a:lnTo>
                      <a:pt x="536" y="548"/>
                    </a:lnTo>
                    <a:lnTo>
                      <a:pt x="513" y="548"/>
                    </a:lnTo>
                    <a:lnTo>
                      <a:pt x="491" y="549"/>
                    </a:lnTo>
                    <a:lnTo>
                      <a:pt x="468" y="551"/>
                    </a:lnTo>
                    <a:lnTo>
                      <a:pt x="446" y="552"/>
                    </a:lnTo>
                    <a:lnTo>
                      <a:pt x="423" y="553"/>
                    </a:lnTo>
                    <a:lnTo>
                      <a:pt x="400" y="553"/>
                    </a:lnTo>
                    <a:lnTo>
                      <a:pt x="377" y="551"/>
                    </a:lnTo>
                    <a:lnTo>
                      <a:pt x="356" y="553"/>
                    </a:lnTo>
                    <a:lnTo>
                      <a:pt x="334" y="554"/>
                    </a:lnTo>
                    <a:lnTo>
                      <a:pt x="312" y="556"/>
                    </a:lnTo>
                    <a:lnTo>
                      <a:pt x="290" y="556"/>
                    </a:lnTo>
                    <a:lnTo>
                      <a:pt x="268" y="554"/>
                    </a:lnTo>
                    <a:lnTo>
                      <a:pt x="246" y="554"/>
                    </a:lnTo>
                    <a:lnTo>
                      <a:pt x="223" y="554"/>
                    </a:lnTo>
                    <a:lnTo>
                      <a:pt x="201" y="554"/>
                    </a:lnTo>
                    <a:lnTo>
                      <a:pt x="196" y="552"/>
                    </a:lnTo>
                    <a:lnTo>
                      <a:pt x="189" y="551"/>
                    </a:lnTo>
                    <a:lnTo>
                      <a:pt x="183" y="549"/>
                    </a:lnTo>
                    <a:lnTo>
                      <a:pt x="177" y="548"/>
                    </a:lnTo>
                    <a:lnTo>
                      <a:pt x="170" y="547"/>
                    </a:lnTo>
                    <a:lnTo>
                      <a:pt x="164" y="545"/>
                    </a:lnTo>
                    <a:lnTo>
                      <a:pt x="159" y="545"/>
                    </a:lnTo>
                    <a:lnTo>
                      <a:pt x="152" y="545"/>
                    </a:lnTo>
                    <a:lnTo>
                      <a:pt x="145" y="543"/>
                    </a:lnTo>
                    <a:lnTo>
                      <a:pt x="137" y="539"/>
                    </a:lnTo>
                    <a:lnTo>
                      <a:pt x="130" y="535"/>
                    </a:lnTo>
                    <a:lnTo>
                      <a:pt x="122" y="529"/>
                    </a:lnTo>
                    <a:lnTo>
                      <a:pt x="115" y="525"/>
                    </a:lnTo>
                    <a:lnTo>
                      <a:pt x="107" y="523"/>
                    </a:lnTo>
                    <a:lnTo>
                      <a:pt x="100" y="520"/>
                    </a:lnTo>
                    <a:lnTo>
                      <a:pt x="92" y="520"/>
                    </a:lnTo>
                    <a:lnTo>
                      <a:pt x="80" y="511"/>
                    </a:lnTo>
                    <a:lnTo>
                      <a:pt x="68" y="503"/>
                    </a:lnTo>
                    <a:lnTo>
                      <a:pt x="56" y="494"/>
                    </a:lnTo>
                    <a:lnTo>
                      <a:pt x="44" y="484"/>
                    </a:lnTo>
                    <a:lnTo>
                      <a:pt x="33" y="474"/>
                    </a:lnTo>
                    <a:lnTo>
                      <a:pt x="23" y="463"/>
                    </a:lnTo>
                    <a:lnTo>
                      <a:pt x="15" y="450"/>
                    </a:lnTo>
                    <a:lnTo>
                      <a:pt x="6" y="437"/>
                    </a:lnTo>
                    <a:lnTo>
                      <a:pt x="5" y="430"/>
                    </a:lnTo>
                    <a:lnTo>
                      <a:pt x="5" y="425"/>
                    </a:lnTo>
                    <a:lnTo>
                      <a:pt x="5" y="418"/>
                    </a:lnTo>
                    <a:lnTo>
                      <a:pt x="6" y="413"/>
                    </a:lnTo>
                    <a:lnTo>
                      <a:pt x="6" y="406"/>
                    </a:lnTo>
                    <a:lnTo>
                      <a:pt x="6" y="401"/>
                    </a:lnTo>
                    <a:lnTo>
                      <a:pt x="6" y="394"/>
                    </a:lnTo>
                    <a:lnTo>
                      <a:pt x="5" y="388"/>
                    </a:lnTo>
                    <a:lnTo>
                      <a:pt x="2" y="370"/>
                    </a:lnTo>
                    <a:lnTo>
                      <a:pt x="0" y="352"/>
                    </a:lnTo>
                    <a:lnTo>
                      <a:pt x="0" y="332"/>
                    </a:lnTo>
                    <a:lnTo>
                      <a:pt x="1" y="314"/>
                    </a:lnTo>
                    <a:lnTo>
                      <a:pt x="3" y="294"/>
                    </a:lnTo>
                    <a:lnTo>
                      <a:pt x="5" y="274"/>
                    </a:lnTo>
                    <a:lnTo>
                      <a:pt x="8" y="255"/>
                    </a:lnTo>
                    <a:lnTo>
                      <a:pt x="9" y="235"/>
                    </a:lnTo>
                    <a:lnTo>
                      <a:pt x="9" y="217"/>
                    </a:lnTo>
                    <a:lnTo>
                      <a:pt x="11" y="198"/>
                    </a:lnTo>
                    <a:lnTo>
                      <a:pt x="13" y="180"/>
                    </a:lnTo>
                    <a:lnTo>
                      <a:pt x="17" y="161"/>
                    </a:lnTo>
                    <a:lnTo>
                      <a:pt x="19" y="143"/>
                    </a:lnTo>
                    <a:lnTo>
                      <a:pt x="20" y="123"/>
                    </a:lnTo>
                    <a:lnTo>
                      <a:pt x="21" y="103"/>
                    </a:lnTo>
                    <a:lnTo>
                      <a:pt x="19" y="83"/>
                    </a:lnTo>
                    <a:lnTo>
                      <a:pt x="23" y="74"/>
                    </a:lnTo>
                    <a:lnTo>
                      <a:pt x="26" y="63"/>
                    </a:lnTo>
                    <a:lnTo>
                      <a:pt x="30" y="54"/>
                    </a:lnTo>
                    <a:lnTo>
                      <a:pt x="33" y="45"/>
                    </a:lnTo>
                    <a:lnTo>
                      <a:pt x="38" y="36"/>
                    </a:lnTo>
                    <a:lnTo>
                      <a:pt x="42" y="28"/>
                    </a:lnTo>
                    <a:lnTo>
                      <a:pt x="49" y="21"/>
                    </a:lnTo>
                    <a:lnTo>
                      <a:pt x="57" y="17"/>
                    </a:lnTo>
                    <a:lnTo>
                      <a:pt x="78" y="16"/>
                    </a:lnTo>
                    <a:lnTo>
                      <a:pt x="99" y="13"/>
                    </a:lnTo>
                    <a:lnTo>
                      <a:pt x="119" y="9"/>
                    </a:lnTo>
                    <a:lnTo>
                      <a:pt x="139" y="7"/>
                    </a:lnTo>
                    <a:lnTo>
                      <a:pt x="160" y="4"/>
                    </a:lnTo>
                    <a:lnTo>
                      <a:pt x="181" y="4"/>
                    </a:lnTo>
                    <a:lnTo>
                      <a:pt x="191" y="4"/>
                    </a:lnTo>
                    <a:lnTo>
                      <a:pt x="201" y="5"/>
                    </a:lnTo>
                    <a:lnTo>
                      <a:pt x="212" y="7"/>
                    </a:lnTo>
                    <a:lnTo>
                      <a:pt x="223" y="9"/>
                    </a:lnTo>
                    <a:lnTo>
                      <a:pt x="233" y="8"/>
                    </a:lnTo>
                    <a:lnTo>
                      <a:pt x="243" y="7"/>
                    </a:lnTo>
                    <a:lnTo>
                      <a:pt x="253" y="5"/>
                    </a:lnTo>
                    <a:lnTo>
                      <a:pt x="265" y="5"/>
                    </a:lnTo>
                    <a:lnTo>
                      <a:pt x="275" y="5"/>
                    </a:lnTo>
                    <a:lnTo>
                      <a:pt x="286" y="7"/>
                    </a:lnTo>
                    <a:lnTo>
                      <a:pt x="297" y="9"/>
                    </a:lnTo>
                    <a:lnTo>
                      <a:pt x="306" y="13"/>
                    </a:lnTo>
                    <a:lnTo>
                      <a:pt x="321" y="10"/>
                    </a:lnTo>
                    <a:lnTo>
                      <a:pt x="337" y="10"/>
                    </a:lnTo>
                    <a:lnTo>
                      <a:pt x="354" y="12"/>
                    </a:lnTo>
                    <a:lnTo>
                      <a:pt x="371" y="14"/>
                    </a:lnTo>
                    <a:lnTo>
                      <a:pt x="387" y="16"/>
                    </a:lnTo>
                    <a:lnTo>
                      <a:pt x="403" y="16"/>
                    </a:lnTo>
                    <a:lnTo>
                      <a:pt x="411" y="14"/>
                    </a:lnTo>
                    <a:lnTo>
                      <a:pt x="419" y="13"/>
                    </a:lnTo>
                    <a:lnTo>
                      <a:pt x="426" y="10"/>
                    </a:lnTo>
                    <a:lnTo>
                      <a:pt x="433" y="7"/>
                    </a:lnTo>
                    <a:lnTo>
                      <a:pt x="446" y="4"/>
                    </a:lnTo>
                    <a:lnTo>
                      <a:pt x="459" y="1"/>
                    </a:lnTo>
                    <a:lnTo>
                      <a:pt x="471" y="0"/>
                    </a:lnTo>
                    <a:lnTo>
                      <a:pt x="484" y="0"/>
                    </a:lnTo>
                    <a:lnTo>
                      <a:pt x="508" y="0"/>
                    </a:lnTo>
                    <a:lnTo>
                      <a:pt x="534" y="1"/>
                    </a:lnTo>
                    <a:lnTo>
                      <a:pt x="558" y="3"/>
                    </a:lnTo>
                    <a:lnTo>
                      <a:pt x="582" y="4"/>
                    </a:lnTo>
                    <a:lnTo>
                      <a:pt x="607" y="4"/>
                    </a:lnTo>
                    <a:lnTo>
                      <a:pt x="632" y="3"/>
                    </a:lnTo>
                    <a:lnTo>
                      <a:pt x="642" y="4"/>
                    </a:lnTo>
                    <a:lnTo>
                      <a:pt x="654" y="4"/>
                    </a:lnTo>
                    <a:lnTo>
                      <a:pt x="664" y="4"/>
                    </a:lnTo>
                    <a:lnTo>
                      <a:pt x="674" y="3"/>
                    </a:lnTo>
                    <a:lnTo>
                      <a:pt x="685" y="3"/>
                    </a:lnTo>
                    <a:lnTo>
                      <a:pt x="696" y="4"/>
                    </a:lnTo>
                    <a:lnTo>
                      <a:pt x="707" y="7"/>
                    </a:lnTo>
                    <a:lnTo>
                      <a:pt x="716" y="13"/>
                    </a:lnTo>
                    <a:lnTo>
                      <a:pt x="718" y="22"/>
                    </a:lnTo>
                    <a:lnTo>
                      <a:pt x="720" y="33"/>
                    </a:lnTo>
                    <a:lnTo>
                      <a:pt x="724" y="44"/>
                    </a:lnTo>
                    <a:lnTo>
                      <a:pt x="728" y="54"/>
                    </a:lnTo>
                    <a:lnTo>
                      <a:pt x="735" y="63"/>
                    </a:lnTo>
                    <a:lnTo>
                      <a:pt x="742" y="71"/>
                    </a:lnTo>
                    <a:lnTo>
                      <a:pt x="746" y="75"/>
                    </a:lnTo>
                    <a:lnTo>
                      <a:pt x="750" y="78"/>
                    </a:lnTo>
                    <a:lnTo>
                      <a:pt x="755" y="81"/>
                    </a:lnTo>
                    <a:lnTo>
                      <a:pt x="760" y="82"/>
                    </a:lnTo>
                    <a:lnTo>
                      <a:pt x="760" y="86"/>
                    </a:lnTo>
                    <a:lnTo>
                      <a:pt x="758" y="89"/>
                    </a:lnTo>
                    <a:lnTo>
                      <a:pt x="757" y="93"/>
                    </a:lnTo>
                    <a:lnTo>
                      <a:pt x="756" y="97"/>
                    </a:lnTo>
                    <a:lnTo>
                      <a:pt x="755" y="99"/>
                    </a:lnTo>
                    <a:lnTo>
                      <a:pt x="755" y="103"/>
                    </a:lnTo>
                    <a:lnTo>
                      <a:pt x="755" y="106"/>
                    </a:lnTo>
                    <a:lnTo>
                      <a:pt x="757" y="110"/>
                    </a:lnTo>
                    <a:lnTo>
                      <a:pt x="757" y="111"/>
                    </a:lnTo>
                    <a:lnTo>
                      <a:pt x="756" y="114"/>
                    </a:lnTo>
                    <a:lnTo>
                      <a:pt x="756" y="115"/>
                    </a:lnTo>
                    <a:lnTo>
                      <a:pt x="755" y="116"/>
                    </a:lnTo>
                    <a:lnTo>
                      <a:pt x="755" y="119"/>
                    </a:lnTo>
                    <a:lnTo>
                      <a:pt x="755" y="122"/>
                    </a:lnTo>
                    <a:lnTo>
                      <a:pt x="755" y="123"/>
                    </a:lnTo>
                    <a:lnTo>
                      <a:pt x="755" y="126"/>
                    </a:lnTo>
                    <a:lnTo>
                      <a:pt x="750" y="128"/>
                    </a:lnTo>
                    <a:lnTo>
                      <a:pt x="746" y="131"/>
                    </a:lnTo>
                    <a:lnTo>
                      <a:pt x="742" y="134"/>
                    </a:lnTo>
                    <a:lnTo>
                      <a:pt x="740" y="136"/>
                    </a:lnTo>
                    <a:lnTo>
                      <a:pt x="734" y="144"/>
                    </a:lnTo>
                    <a:lnTo>
                      <a:pt x="731" y="153"/>
                    </a:lnTo>
                    <a:lnTo>
                      <a:pt x="727" y="163"/>
                    </a:lnTo>
                    <a:lnTo>
                      <a:pt x="725" y="172"/>
                    </a:lnTo>
                    <a:lnTo>
                      <a:pt x="723" y="181"/>
                    </a:lnTo>
                    <a:lnTo>
                      <a:pt x="719" y="190"/>
                    </a:lnTo>
                    <a:lnTo>
                      <a:pt x="718" y="204"/>
                    </a:lnTo>
                    <a:lnTo>
                      <a:pt x="718" y="217"/>
                    </a:lnTo>
                    <a:lnTo>
                      <a:pt x="718" y="230"/>
                    </a:lnTo>
                    <a:lnTo>
                      <a:pt x="718" y="242"/>
                    </a:lnTo>
                    <a:lnTo>
                      <a:pt x="720" y="255"/>
                    </a:lnTo>
                    <a:lnTo>
                      <a:pt x="723" y="267"/>
                    </a:lnTo>
                    <a:lnTo>
                      <a:pt x="727" y="278"/>
                    </a:lnTo>
                    <a:lnTo>
                      <a:pt x="733" y="290"/>
                    </a:lnTo>
                    <a:lnTo>
                      <a:pt x="772" y="312"/>
                    </a:lnTo>
                    <a:lnTo>
                      <a:pt x="795" y="315"/>
                    </a:lnTo>
                    <a:lnTo>
                      <a:pt x="818" y="319"/>
                    </a:lnTo>
                    <a:lnTo>
                      <a:pt x="840" y="323"/>
                    </a:lnTo>
                    <a:lnTo>
                      <a:pt x="862" y="329"/>
                    </a:lnTo>
                    <a:lnTo>
                      <a:pt x="884" y="336"/>
                    </a:lnTo>
                    <a:lnTo>
                      <a:pt x="905" y="344"/>
                    </a:lnTo>
                    <a:lnTo>
                      <a:pt x="926" y="353"/>
                    </a:lnTo>
                    <a:lnTo>
                      <a:pt x="946" y="365"/>
                    </a:lnTo>
                    <a:lnTo>
                      <a:pt x="959" y="372"/>
                    </a:lnTo>
                    <a:lnTo>
                      <a:pt x="972" y="380"/>
                    </a:lnTo>
                    <a:lnTo>
                      <a:pt x="985" y="388"/>
                    </a:lnTo>
                    <a:lnTo>
                      <a:pt x="997" y="396"/>
                    </a:lnTo>
                    <a:lnTo>
                      <a:pt x="1010" y="404"/>
                    </a:lnTo>
                    <a:lnTo>
                      <a:pt x="1024" y="412"/>
                    </a:lnTo>
                    <a:lnTo>
                      <a:pt x="1036" y="418"/>
                    </a:lnTo>
                    <a:lnTo>
                      <a:pt x="1050" y="423"/>
                    </a:lnTo>
                    <a:lnTo>
                      <a:pt x="1060" y="427"/>
                    </a:lnTo>
                    <a:lnTo>
                      <a:pt x="1069" y="429"/>
                    </a:lnTo>
                    <a:lnTo>
                      <a:pt x="1079" y="429"/>
                    </a:lnTo>
                    <a:lnTo>
                      <a:pt x="1088" y="427"/>
                    </a:lnTo>
                    <a:lnTo>
                      <a:pt x="1098" y="425"/>
                    </a:lnTo>
                    <a:lnTo>
                      <a:pt x="1107" y="423"/>
                    </a:lnTo>
                    <a:lnTo>
                      <a:pt x="1116" y="423"/>
                    </a:lnTo>
                    <a:lnTo>
                      <a:pt x="1126" y="425"/>
                    </a:lnTo>
                    <a:lnTo>
                      <a:pt x="1133" y="418"/>
                    </a:lnTo>
                    <a:lnTo>
                      <a:pt x="1140" y="412"/>
                    </a:lnTo>
                    <a:lnTo>
                      <a:pt x="1146" y="405"/>
                    </a:lnTo>
                    <a:lnTo>
                      <a:pt x="1151" y="398"/>
                    </a:lnTo>
                    <a:lnTo>
                      <a:pt x="1160" y="384"/>
                    </a:lnTo>
                    <a:lnTo>
                      <a:pt x="1167" y="368"/>
                    </a:lnTo>
                    <a:lnTo>
                      <a:pt x="1173" y="351"/>
                    </a:lnTo>
                    <a:lnTo>
                      <a:pt x="1177" y="333"/>
                    </a:lnTo>
                    <a:lnTo>
                      <a:pt x="1181" y="315"/>
                    </a:lnTo>
                    <a:lnTo>
                      <a:pt x="1184" y="298"/>
                    </a:lnTo>
                    <a:lnTo>
                      <a:pt x="1183" y="290"/>
                    </a:lnTo>
                    <a:lnTo>
                      <a:pt x="1181" y="282"/>
                    </a:lnTo>
                    <a:lnTo>
                      <a:pt x="1178" y="274"/>
                    </a:lnTo>
                    <a:lnTo>
                      <a:pt x="1175" y="266"/>
                    </a:lnTo>
                    <a:lnTo>
                      <a:pt x="1171" y="259"/>
                    </a:lnTo>
                    <a:lnTo>
                      <a:pt x="1168" y="251"/>
                    </a:lnTo>
                    <a:lnTo>
                      <a:pt x="1165" y="245"/>
                    </a:lnTo>
                    <a:lnTo>
                      <a:pt x="1162" y="237"/>
                    </a:lnTo>
                    <a:lnTo>
                      <a:pt x="1171" y="234"/>
                    </a:lnTo>
                    <a:lnTo>
                      <a:pt x="1182" y="232"/>
                    </a:lnTo>
                    <a:lnTo>
                      <a:pt x="1191" y="228"/>
                    </a:lnTo>
                    <a:lnTo>
                      <a:pt x="1200" y="222"/>
                    </a:lnTo>
                    <a:lnTo>
                      <a:pt x="1219" y="210"/>
                    </a:lnTo>
                    <a:lnTo>
                      <a:pt x="1235" y="196"/>
                    </a:lnTo>
                    <a:lnTo>
                      <a:pt x="1251" y="179"/>
                    </a:lnTo>
                    <a:lnTo>
                      <a:pt x="1265" y="161"/>
                    </a:lnTo>
                    <a:lnTo>
                      <a:pt x="1279" y="143"/>
                    </a:lnTo>
                    <a:lnTo>
                      <a:pt x="1291" y="124"/>
                    </a:lnTo>
                    <a:lnTo>
                      <a:pt x="1295" y="116"/>
                    </a:lnTo>
                    <a:lnTo>
                      <a:pt x="1299" y="107"/>
                    </a:lnTo>
                    <a:lnTo>
                      <a:pt x="1305" y="99"/>
                    </a:lnTo>
                    <a:lnTo>
                      <a:pt x="1310" y="91"/>
                    </a:lnTo>
                    <a:lnTo>
                      <a:pt x="1316" y="83"/>
                    </a:lnTo>
                    <a:lnTo>
                      <a:pt x="1321" y="75"/>
                    </a:lnTo>
                    <a:lnTo>
                      <a:pt x="1327" y="67"/>
                    </a:lnTo>
                    <a:lnTo>
                      <a:pt x="1332" y="59"/>
                    </a:lnTo>
                    <a:lnTo>
                      <a:pt x="1332" y="57"/>
                    </a:lnTo>
                    <a:lnTo>
                      <a:pt x="1332" y="54"/>
                    </a:lnTo>
                    <a:lnTo>
                      <a:pt x="1333" y="52"/>
                    </a:lnTo>
                    <a:lnTo>
                      <a:pt x="1334" y="49"/>
                    </a:lnTo>
                    <a:lnTo>
                      <a:pt x="1335" y="46"/>
                    </a:lnTo>
                    <a:lnTo>
                      <a:pt x="1336" y="44"/>
                    </a:lnTo>
                    <a:lnTo>
                      <a:pt x="1338" y="41"/>
                    </a:lnTo>
                    <a:lnTo>
                      <a:pt x="1338" y="37"/>
                    </a:lnTo>
                    <a:lnTo>
                      <a:pt x="1343" y="37"/>
                    </a:lnTo>
                    <a:lnTo>
                      <a:pt x="1350" y="36"/>
                    </a:lnTo>
                    <a:lnTo>
                      <a:pt x="1356" y="34"/>
                    </a:lnTo>
                    <a:lnTo>
                      <a:pt x="1362" y="34"/>
                    </a:lnTo>
                    <a:lnTo>
                      <a:pt x="1369" y="34"/>
                    </a:lnTo>
                    <a:lnTo>
                      <a:pt x="1374" y="34"/>
                    </a:lnTo>
                    <a:lnTo>
                      <a:pt x="1380" y="34"/>
                    </a:lnTo>
                    <a:lnTo>
                      <a:pt x="1386" y="34"/>
                    </a:lnTo>
                    <a:lnTo>
                      <a:pt x="1557" y="40"/>
                    </a:lnTo>
                    <a:lnTo>
                      <a:pt x="1559" y="36"/>
                    </a:lnTo>
                    <a:lnTo>
                      <a:pt x="1590" y="40"/>
                    </a:lnTo>
                    <a:lnTo>
                      <a:pt x="1620" y="41"/>
                    </a:lnTo>
                    <a:lnTo>
                      <a:pt x="1650" y="42"/>
                    </a:lnTo>
                    <a:lnTo>
                      <a:pt x="1680" y="44"/>
                    </a:lnTo>
                    <a:lnTo>
                      <a:pt x="1710" y="45"/>
                    </a:lnTo>
                    <a:lnTo>
                      <a:pt x="1741" y="46"/>
                    </a:lnTo>
                    <a:lnTo>
                      <a:pt x="1771" y="46"/>
                    </a:lnTo>
                    <a:lnTo>
                      <a:pt x="1801" y="48"/>
                    </a:lnTo>
                    <a:lnTo>
                      <a:pt x="1801" y="46"/>
                    </a:lnTo>
                    <a:lnTo>
                      <a:pt x="1807" y="49"/>
                    </a:lnTo>
                    <a:lnTo>
                      <a:pt x="1812" y="49"/>
                    </a:lnTo>
                    <a:lnTo>
                      <a:pt x="1816" y="49"/>
                    </a:lnTo>
                    <a:lnTo>
                      <a:pt x="1820" y="48"/>
                    </a:lnTo>
                    <a:lnTo>
                      <a:pt x="1824" y="46"/>
                    </a:lnTo>
                    <a:lnTo>
                      <a:pt x="1829" y="45"/>
                    </a:lnTo>
                    <a:lnTo>
                      <a:pt x="1834" y="46"/>
                    </a:lnTo>
                    <a:lnTo>
                      <a:pt x="1839" y="48"/>
                    </a:lnTo>
                    <a:lnTo>
                      <a:pt x="1848" y="50"/>
                    </a:lnTo>
                    <a:lnTo>
                      <a:pt x="1860" y="52"/>
                    </a:lnTo>
                    <a:lnTo>
                      <a:pt x="1870" y="52"/>
                    </a:lnTo>
                    <a:lnTo>
                      <a:pt x="1882" y="52"/>
                    </a:lnTo>
                    <a:lnTo>
                      <a:pt x="1893" y="52"/>
                    </a:lnTo>
                    <a:lnTo>
                      <a:pt x="1904" y="52"/>
                    </a:lnTo>
                    <a:lnTo>
                      <a:pt x="1914" y="52"/>
                    </a:lnTo>
                    <a:lnTo>
                      <a:pt x="1922" y="52"/>
                    </a:lnTo>
                    <a:lnTo>
                      <a:pt x="1925" y="49"/>
                    </a:lnTo>
                    <a:lnTo>
                      <a:pt x="1928" y="48"/>
                    </a:lnTo>
                    <a:lnTo>
                      <a:pt x="1930" y="48"/>
                    </a:lnTo>
                    <a:lnTo>
                      <a:pt x="1933" y="48"/>
                    </a:lnTo>
                    <a:lnTo>
                      <a:pt x="1935" y="49"/>
                    </a:lnTo>
                    <a:lnTo>
                      <a:pt x="1937" y="49"/>
                    </a:lnTo>
                    <a:lnTo>
                      <a:pt x="1940" y="49"/>
                    </a:lnTo>
                    <a:lnTo>
                      <a:pt x="1942" y="49"/>
                    </a:lnTo>
                    <a:lnTo>
                      <a:pt x="1941" y="50"/>
                    </a:lnTo>
                    <a:lnTo>
                      <a:pt x="1945" y="50"/>
                    </a:lnTo>
                    <a:lnTo>
                      <a:pt x="1951" y="50"/>
                    </a:lnTo>
                    <a:lnTo>
                      <a:pt x="1957" y="49"/>
                    </a:lnTo>
                    <a:lnTo>
                      <a:pt x="1963" y="49"/>
                    </a:lnTo>
                    <a:lnTo>
                      <a:pt x="1968" y="48"/>
                    </a:lnTo>
                    <a:lnTo>
                      <a:pt x="1974" y="48"/>
                    </a:lnTo>
                    <a:lnTo>
                      <a:pt x="1980" y="48"/>
                    </a:lnTo>
                    <a:lnTo>
                      <a:pt x="1986" y="48"/>
                    </a:lnTo>
                    <a:lnTo>
                      <a:pt x="1998" y="48"/>
                    </a:lnTo>
                    <a:lnTo>
                      <a:pt x="2011" y="48"/>
                    </a:lnTo>
                    <a:lnTo>
                      <a:pt x="2025" y="48"/>
                    </a:lnTo>
                    <a:lnTo>
                      <a:pt x="2039" y="49"/>
                    </a:lnTo>
                    <a:lnTo>
                      <a:pt x="2053" y="50"/>
                    </a:lnTo>
                    <a:lnTo>
                      <a:pt x="2067" y="50"/>
                    </a:lnTo>
                    <a:lnTo>
                      <a:pt x="2079" y="50"/>
                    </a:lnTo>
                    <a:lnTo>
                      <a:pt x="2093" y="49"/>
                    </a:lnTo>
                    <a:lnTo>
                      <a:pt x="2105" y="46"/>
                    </a:lnTo>
                    <a:lnTo>
                      <a:pt x="2117" y="48"/>
                    </a:lnTo>
                    <a:lnTo>
                      <a:pt x="2129" y="49"/>
                    </a:lnTo>
                    <a:lnTo>
                      <a:pt x="2140" y="52"/>
                    </a:lnTo>
                    <a:lnTo>
                      <a:pt x="2152" y="55"/>
                    </a:lnTo>
                    <a:lnTo>
                      <a:pt x="2163" y="57"/>
                    </a:lnTo>
                    <a:lnTo>
                      <a:pt x="2175" y="58"/>
                    </a:lnTo>
                    <a:lnTo>
                      <a:pt x="2186" y="58"/>
                    </a:lnTo>
                    <a:lnTo>
                      <a:pt x="2208" y="57"/>
                    </a:lnTo>
                    <a:lnTo>
                      <a:pt x="2231" y="55"/>
                    </a:lnTo>
                    <a:lnTo>
                      <a:pt x="2256" y="53"/>
                    </a:lnTo>
                    <a:lnTo>
                      <a:pt x="2279" y="50"/>
                    </a:lnTo>
                    <a:lnTo>
                      <a:pt x="2302" y="49"/>
                    </a:lnTo>
                    <a:lnTo>
                      <a:pt x="2325" y="48"/>
                    </a:lnTo>
                    <a:lnTo>
                      <a:pt x="2347" y="49"/>
                    </a:lnTo>
                    <a:lnTo>
                      <a:pt x="2369" y="52"/>
                    </a:lnTo>
                    <a:lnTo>
                      <a:pt x="2385" y="50"/>
                    </a:lnTo>
                    <a:lnTo>
                      <a:pt x="2400" y="49"/>
                    </a:lnTo>
                    <a:lnTo>
                      <a:pt x="2416" y="48"/>
                    </a:lnTo>
                    <a:lnTo>
                      <a:pt x="2431" y="48"/>
                    </a:lnTo>
                    <a:lnTo>
                      <a:pt x="2447" y="48"/>
                    </a:lnTo>
                    <a:lnTo>
                      <a:pt x="2462" y="48"/>
                    </a:lnTo>
                    <a:lnTo>
                      <a:pt x="2477" y="50"/>
                    </a:lnTo>
                    <a:lnTo>
                      <a:pt x="2492" y="55"/>
                    </a:lnTo>
                    <a:lnTo>
                      <a:pt x="2512" y="52"/>
                    </a:lnTo>
                    <a:lnTo>
                      <a:pt x="2530" y="50"/>
                    </a:lnTo>
                    <a:lnTo>
                      <a:pt x="2550" y="50"/>
                    </a:lnTo>
                    <a:lnTo>
                      <a:pt x="2569" y="52"/>
                    </a:lnTo>
                    <a:lnTo>
                      <a:pt x="2589" y="52"/>
                    </a:lnTo>
                    <a:lnTo>
                      <a:pt x="2609" y="52"/>
                    </a:lnTo>
                    <a:lnTo>
                      <a:pt x="2628" y="50"/>
                    </a:lnTo>
                    <a:lnTo>
                      <a:pt x="2648" y="48"/>
                    </a:lnTo>
                    <a:lnTo>
                      <a:pt x="2676" y="49"/>
                    </a:lnTo>
                    <a:lnTo>
                      <a:pt x="2703" y="48"/>
                    </a:lnTo>
                    <a:lnTo>
                      <a:pt x="2731" y="46"/>
                    </a:lnTo>
                    <a:lnTo>
                      <a:pt x="2760" y="44"/>
                    </a:lnTo>
                    <a:lnTo>
                      <a:pt x="2787" y="42"/>
                    </a:lnTo>
                    <a:lnTo>
                      <a:pt x="2816" y="41"/>
                    </a:lnTo>
                    <a:lnTo>
                      <a:pt x="2844" y="41"/>
                    </a:lnTo>
                    <a:lnTo>
                      <a:pt x="2872" y="44"/>
                    </a:lnTo>
                    <a:lnTo>
                      <a:pt x="2880" y="55"/>
                    </a:lnTo>
                    <a:lnTo>
                      <a:pt x="2890" y="69"/>
                    </a:lnTo>
                    <a:lnTo>
                      <a:pt x="2900" y="81"/>
                    </a:lnTo>
                    <a:lnTo>
                      <a:pt x="2912" y="91"/>
                    </a:lnTo>
                    <a:lnTo>
                      <a:pt x="2918" y="97"/>
                    </a:lnTo>
                    <a:lnTo>
                      <a:pt x="2925" y="100"/>
                    </a:lnTo>
                    <a:lnTo>
                      <a:pt x="2930" y="104"/>
                    </a:lnTo>
                    <a:lnTo>
                      <a:pt x="2937" y="107"/>
                    </a:lnTo>
                    <a:lnTo>
                      <a:pt x="2944" y="108"/>
                    </a:lnTo>
                    <a:lnTo>
                      <a:pt x="2951" y="108"/>
                    </a:lnTo>
                    <a:lnTo>
                      <a:pt x="2959" y="108"/>
                    </a:lnTo>
                    <a:lnTo>
                      <a:pt x="2966" y="107"/>
                    </a:lnTo>
                    <a:lnTo>
                      <a:pt x="2972" y="110"/>
                    </a:lnTo>
                    <a:lnTo>
                      <a:pt x="2978" y="114"/>
                    </a:lnTo>
                    <a:lnTo>
                      <a:pt x="2982" y="119"/>
                    </a:lnTo>
                    <a:lnTo>
                      <a:pt x="2987" y="123"/>
                    </a:lnTo>
                    <a:lnTo>
                      <a:pt x="2992" y="128"/>
                    </a:lnTo>
                    <a:lnTo>
                      <a:pt x="2997" y="132"/>
                    </a:lnTo>
                    <a:lnTo>
                      <a:pt x="3003" y="135"/>
                    </a:lnTo>
                    <a:lnTo>
                      <a:pt x="3009" y="135"/>
                    </a:lnTo>
                    <a:lnTo>
                      <a:pt x="3016" y="142"/>
                    </a:lnTo>
                    <a:lnTo>
                      <a:pt x="3022" y="148"/>
                    </a:lnTo>
                    <a:lnTo>
                      <a:pt x="3025" y="156"/>
                    </a:lnTo>
                    <a:lnTo>
                      <a:pt x="3028" y="164"/>
                    </a:lnTo>
                    <a:lnTo>
                      <a:pt x="3031" y="173"/>
                    </a:lnTo>
                    <a:lnTo>
                      <a:pt x="3033" y="183"/>
                    </a:lnTo>
                    <a:lnTo>
                      <a:pt x="3034" y="192"/>
                    </a:lnTo>
                    <a:lnTo>
                      <a:pt x="3035" y="200"/>
                    </a:lnTo>
                    <a:lnTo>
                      <a:pt x="3034" y="208"/>
                    </a:lnTo>
                    <a:lnTo>
                      <a:pt x="3032" y="214"/>
                    </a:lnTo>
                    <a:lnTo>
                      <a:pt x="3031" y="221"/>
                    </a:lnTo>
                    <a:lnTo>
                      <a:pt x="3030" y="229"/>
                    </a:lnTo>
                    <a:lnTo>
                      <a:pt x="3028" y="235"/>
                    </a:lnTo>
                    <a:lnTo>
                      <a:pt x="3030" y="242"/>
                    </a:lnTo>
                    <a:lnTo>
                      <a:pt x="3031" y="249"/>
                    </a:lnTo>
                    <a:lnTo>
                      <a:pt x="3034" y="255"/>
                    </a:lnTo>
                    <a:lnTo>
                      <a:pt x="3039" y="258"/>
                    </a:lnTo>
                    <a:lnTo>
                      <a:pt x="3042" y="259"/>
                    </a:lnTo>
                    <a:lnTo>
                      <a:pt x="3046" y="261"/>
                    </a:lnTo>
                    <a:lnTo>
                      <a:pt x="3049" y="262"/>
                    </a:lnTo>
                    <a:lnTo>
                      <a:pt x="3054" y="262"/>
                    </a:lnTo>
                    <a:lnTo>
                      <a:pt x="3057" y="262"/>
                    </a:lnTo>
                    <a:lnTo>
                      <a:pt x="3062" y="262"/>
                    </a:lnTo>
                    <a:lnTo>
                      <a:pt x="3065" y="261"/>
                    </a:lnTo>
                    <a:lnTo>
                      <a:pt x="3071" y="259"/>
                    </a:lnTo>
                    <a:lnTo>
                      <a:pt x="3076" y="255"/>
                    </a:lnTo>
                    <a:lnTo>
                      <a:pt x="3080" y="251"/>
                    </a:lnTo>
                    <a:lnTo>
                      <a:pt x="3083" y="245"/>
                    </a:lnTo>
                    <a:lnTo>
                      <a:pt x="3085" y="239"/>
                    </a:lnTo>
                    <a:lnTo>
                      <a:pt x="3087" y="233"/>
                    </a:lnTo>
                    <a:lnTo>
                      <a:pt x="3088" y="226"/>
                    </a:lnTo>
                    <a:lnTo>
                      <a:pt x="3091" y="220"/>
                    </a:lnTo>
                    <a:lnTo>
                      <a:pt x="3091" y="216"/>
                    </a:lnTo>
                    <a:lnTo>
                      <a:pt x="3091" y="210"/>
                    </a:lnTo>
                    <a:lnTo>
                      <a:pt x="3091" y="206"/>
                    </a:lnTo>
                    <a:lnTo>
                      <a:pt x="3091" y="202"/>
                    </a:lnTo>
                    <a:lnTo>
                      <a:pt x="3091" y="198"/>
                    </a:lnTo>
                    <a:lnTo>
                      <a:pt x="3090" y="194"/>
                    </a:lnTo>
                    <a:lnTo>
                      <a:pt x="3090" y="190"/>
                    </a:lnTo>
                    <a:lnTo>
                      <a:pt x="3087" y="187"/>
                    </a:lnTo>
                    <a:lnTo>
                      <a:pt x="3090" y="192"/>
                    </a:lnTo>
                    <a:lnTo>
                      <a:pt x="3091" y="197"/>
                    </a:lnTo>
                    <a:lnTo>
                      <a:pt x="3093" y="204"/>
                    </a:lnTo>
                    <a:lnTo>
                      <a:pt x="3094" y="210"/>
                    </a:lnTo>
                    <a:lnTo>
                      <a:pt x="3095" y="216"/>
                    </a:lnTo>
                    <a:lnTo>
                      <a:pt x="3098" y="222"/>
                    </a:lnTo>
                    <a:lnTo>
                      <a:pt x="3100" y="229"/>
                    </a:lnTo>
                    <a:lnTo>
                      <a:pt x="3103" y="235"/>
                    </a:lnTo>
                    <a:lnTo>
                      <a:pt x="3109" y="242"/>
                    </a:lnTo>
                    <a:lnTo>
                      <a:pt x="3115" y="249"/>
                    </a:lnTo>
                    <a:lnTo>
                      <a:pt x="3121" y="255"/>
                    </a:lnTo>
                    <a:lnTo>
                      <a:pt x="3127" y="261"/>
                    </a:lnTo>
                    <a:lnTo>
                      <a:pt x="3133" y="266"/>
                    </a:lnTo>
                    <a:lnTo>
                      <a:pt x="3140" y="269"/>
                    </a:lnTo>
                    <a:lnTo>
                      <a:pt x="3144" y="270"/>
                    </a:lnTo>
                    <a:lnTo>
                      <a:pt x="3147" y="269"/>
                    </a:lnTo>
                    <a:lnTo>
                      <a:pt x="3152" y="269"/>
                    </a:lnTo>
                    <a:lnTo>
                      <a:pt x="3155" y="266"/>
                    </a:lnTo>
                    <a:lnTo>
                      <a:pt x="3157" y="262"/>
                    </a:lnTo>
                    <a:lnTo>
                      <a:pt x="3159" y="257"/>
                    </a:lnTo>
                    <a:lnTo>
                      <a:pt x="3160" y="251"/>
                    </a:lnTo>
                    <a:lnTo>
                      <a:pt x="3162" y="247"/>
                    </a:lnTo>
                    <a:lnTo>
                      <a:pt x="3165" y="242"/>
                    </a:lnTo>
                    <a:lnTo>
                      <a:pt x="3166" y="237"/>
                    </a:lnTo>
                    <a:lnTo>
                      <a:pt x="3167" y="232"/>
                    </a:lnTo>
                    <a:lnTo>
                      <a:pt x="3167" y="226"/>
                    </a:lnTo>
                    <a:lnTo>
                      <a:pt x="3173" y="228"/>
                    </a:lnTo>
                    <a:lnTo>
                      <a:pt x="3177" y="229"/>
                    </a:lnTo>
                    <a:lnTo>
                      <a:pt x="3183" y="229"/>
                    </a:lnTo>
                    <a:lnTo>
                      <a:pt x="3188" y="230"/>
                    </a:lnTo>
                    <a:lnTo>
                      <a:pt x="3193" y="230"/>
                    </a:lnTo>
                    <a:lnTo>
                      <a:pt x="3198" y="229"/>
                    </a:lnTo>
                    <a:lnTo>
                      <a:pt x="3203" y="228"/>
                    </a:lnTo>
                    <a:lnTo>
                      <a:pt x="3207" y="224"/>
                    </a:lnTo>
                    <a:lnTo>
                      <a:pt x="3213" y="177"/>
                    </a:lnTo>
                    <a:lnTo>
                      <a:pt x="3218" y="177"/>
                    </a:lnTo>
                    <a:lnTo>
                      <a:pt x="3222" y="176"/>
                    </a:lnTo>
                    <a:lnTo>
                      <a:pt x="3227" y="176"/>
                    </a:lnTo>
                    <a:lnTo>
                      <a:pt x="3231" y="175"/>
                    </a:lnTo>
                    <a:lnTo>
                      <a:pt x="3235" y="172"/>
                    </a:lnTo>
                    <a:lnTo>
                      <a:pt x="3240" y="169"/>
                    </a:lnTo>
                    <a:lnTo>
                      <a:pt x="3243" y="167"/>
                    </a:lnTo>
                    <a:lnTo>
                      <a:pt x="3245" y="163"/>
                    </a:lnTo>
                    <a:lnTo>
                      <a:pt x="3246" y="155"/>
                    </a:lnTo>
                    <a:lnTo>
                      <a:pt x="3246" y="148"/>
                    </a:lnTo>
                    <a:lnTo>
                      <a:pt x="3246" y="142"/>
                    </a:lnTo>
                    <a:lnTo>
                      <a:pt x="3245" y="135"/>
                    </a:lnTo>
                    <a:lnTo>
                      <a:pt x="3241" y="123"/>
                    </a:lnTo>
                    <a:lnTo>
                      <a:pt x="3235" y="111"/>
                    </a:lnTo>
                    <a:lnTo>
                      <a:pt x="3228" y="99"/>
                    </a:lnTo>
                    <a:lnTo>
                      <a:pt x="3220" y="87"/>
                    </a:lnTo>
                    <a:lnTo>
                      <a:pt x="3212" y="77"/>
                    </a:lnTo>
                    <a:lnTo>
                      <a:pt x="3205" y="67"/>
                    </a:lnTo>
                    <a:lnTo>
                      <a:pt x="3202" y="66"/>
                    </a:lnTo>
                    <a:lnTo>
                      <a:pt x="3198" y="63"/>
                    </a:lnTo>
                    <a:lnTo>
                      <a:pt x="3196" y="62"/>
                    </a:lnTo>
                    <a:lnTo>
                      <a:pt x="3193" y="59"/>
                    </a:lnTo>
                    <a:lnTo>
                      <a:pt x="3190" y="57"/>
                    </a:lnTo>
                    <a:lnTo>
                      <a:pt x="3188" y="53"/>
                    </a:lnTo>
                    <a:lnTo>
                      <a:pt x="3187" y="50"/>
                    </a:lnTo>
                    <a:lnTo>
                      <a:pt x="3185" y="48"/>
                    </a:lnTo>
                    <a:lnTo>
                      <a:pt x="3193" y="49"/>
                    </a:lnTo>
                    <a:lnTo>
                      <a:pt x="3203" y="50"/>
                    </a:lnTo>
                    <a:lnTo>
                      <a:pt x="3211" y="50"/>
                    </a:lnTo>
                    <a:lnTo>
                      <a:pt x="3220" y="50"/>
                    </a:lnTo>
                    <a:lnTo>
                      <a:pt x="3228" y="50"/>
                    </a:lnTo>
                    <a:lnTo>
                      <a:pt x="3237" y="50"/>
                    </a:lnTo>
                    <a:lnTo>
                      <a:pt x="3245" y="49"/>
                    </a:lnTo>
                    <a:lnTo>
                      <a:pt x="3255" y="48"/>
                    </a:lnTo>
                    <a:lnTo>
                      <a:pt x="3265" y="53"/>
                    </a:lnTo>
                    <a:lnTo>
                      <a:pt x="3276" y="55"/>
                    </a:lnTo>
                    <a:lnTo>
                      <a:pt x="3290" y="58"/>
                    </a:lnTo>
                    <a:lnTo>
                      <a:pt x="3303" y="61"/>
                    </a:lnTo>
                    <a:lnTo>
                      <a:pt x="3316" y="65"/>
                    </a:lnTo>
                    <a:lnTo>
                      <a:pt x="3327" y="71"/>
                    </a:lnTo>
                    <a:lnTo>
                      <a:pt x="3332" y="75"/>
                    </a:lnTo>
                    <a:lnTo>
                      <a:pt x="3336" y="81"/>
                    </a:lnTo>
                    <a:lnTo>
                      <a:pt x="3341" y="86"/>
                    </a:lnTo>
                    <a:lnTo>
                      <a:pt x="3345" y="94"/>
                    </a:lnTo>
                    <a:close/>
                  </a:path>
                </a:pathLst>
              </a:custGeom>
              <a:solidFill>
                <a:srgbClr val="33CC33"/>
              </a:solidFill>
              <a:ln w="9525">
                <a:noFill/>
                <a:round/>
                <a:headEnd/>
                <a:tailEnd/>
              </a:ln>
            </p:spPr>
            <p:txBody>
              <a:bodyPr/>
              <a:lstStyle/>
              <a:p>
                <a:endParaRPr lang="en-US" dirty="0"/>
              </a:p>
            </p:txBody>
          </p:sp>
          <p:sp>
            <p:nvSpPr>
              <p:cNvPr id="22607" name="Freeform 79"/>
              <p:cNvSpPr>
                <a:spLocks/>
              </p:cNvSpPr>
              <p:nvPr/>
            </p:nvSpPr>
            <p:spPr bwMode="auto">
              <a:xfrm>
                <a:off x="1762126" y="4446588"/>
                <a:ext cx="52388" cy="195262"/>
              </a:xfrm>
              <a:custGeom>
                <a:avLst/>
                <a:gdLst>
                  <a:gd name="T0" fmla="*/ 14 w 33"/>
                  <a:gd name="T1" fmla="*/ 72 h 123"/>
                  <a:gd name="T2" fmla="*/ 16 w 33"/>
                  <a:gd name="T3" fmla="*/ 78 h 123"/>
                  <a:gd name="T4" fmla="*/ 18 w 33"/>
                  <a:gd name="T5" fmla="*/ 84 h 123"/>
                  <a:gd name="T6" fmla="*/ 20 w 33"/>
                  <a:gd name="T7" fmla="*/ 90 h 123"/>
                  <a:gd name="T8" fmla="*/ 21 w 33"/>
                  <a:gd name="T9" fmla="*/ 96 h 123"/>
                  <a:gd name="T10" fmla="*/ 23 w 33"/>
                  <a:gd name="T11" fmla="*/ 102 h 123"/>
                  <a:gd name="T12" fmla="*/ 25 w 33"/>
                  <a:gd name="T13" fmla="*/ 108 h 123"/>
                  <a:gd name="T14" fmla="*/ 29 w 33"/>
                  <a:gd name="T15" fmla="*/ 113 h 123"/>
                  <a:gd name="T16" fmla="*/ 32 w 33"/>
                  <a:gd name="T17" fmla="*/ 117 h 123"/>
                  <a:gd name="T18" fmla="*/ 33 w 33"/>
                  <a:gd name="T19" fmla="*/ 120 h 123"/>
                  <a:gd name="T20" fmla="*/ 33 w 33"/>
                  <a:gd name="T21" fmla="*/ 120 h 123"/>
                  <a:gd name="T22" fmla="*/ 32 w 33"/>
                  <a:gd name="T23" fmla="*/ 121 h 123"/>
                  <a:gd name="T24" fmla="*/ 31 w 33"/>
                  <a:gd name="T25" fmla="*/ 121 h 123"/>
                  <a:gd name="T26" fmla="*/ 31 w 33"/>
                  <a:gd name="T27" fmla="*/ 123 h 123"/>
                  <a:gd name="T28" fmla="*/ 30 w 33"/>
                  <a:gd name="T29" fmla="*/ 123 h 123"/>
                  <a:gd name="T30" fmla="*/ 29 w 33"/>
                  <a:gd name="T31" fmla="*/ 123 h 123"/>
                  <a:gd name="T32" fmla="*/ 28 w 33"/>
                  <a:gd name="T33" fmla="*/ 123 h 123"/>
                  <a:gd name="T34" fmla="*/ 23 w 33"/>
                  <a:gd name="T35" fmla="*/ 120 h 123"/>
                  <a:gd name="T36" fmla="*/ 17 w 33"/>
                  <a:gd name="T37" fmla="*/ 116 h 123"/>
                  <a:gd name="T38" fmla="*/ 13 w 33"/>
                  <a:gd name="T39" fmla="*/ 111 h 123"/>
                  <a:gd name="T40" fmla="*/ 9 w 33"/>
                  <a:gd name="T41" fmla="*/ 106 h 123"/>
                  <a:gd name="T42" fmla="*/ 6 w 33"/>
                  <a:gd name="T43" fmla="*/ 99 h 123"/>
                  <a:gd name="T44" fmla="*/ 2 w 33"/>
                  <a:gd name="T45" fmla="*/ 92 h 123"/>
                  <a:gd name="T46" fmla="*/ 1 w 33"/>
                  <a:gd name="T47" fmla="*/ 86 h 123"/>
                  <a:gd name="T48" fmla="*/ 0 w 33"/>
                  <a:gd name="T49" fmla="*/ 79 h 123"/>
                  <a:gd name="T50" fmla="*/ 2 w 33"/>
                  <a:gd name="T51" fmla="*/ 68 h 123"/>
                  <a:gd name="T52" fmla="*/ 3 w 33"/>
                  <a:gd name="T53" fmla="*/ 58 h 123"/>
                  <a:gd name="T54" fmla="*/ 6 w 33"/>
                  <a:gd name="T55" fmla="*/ 47 h 123"/>
                  <a:gd name="T56" fmla="*/ 8 w 33"/>
                  <a:gd name="T57" fmla="*/ 37 h 123"/>
                  <a:gd name="T58" fmla="*/ 12 w 33"/>
                  <a:gd name="T59" fmla="*/ 26 h 123"/>
                  <a:gd name="T60" fmla="*/ 16 w 33"/>
                  <a:gd name="T61" fmla="*/ 17 h 123"/>
                  <a:gd name="T62" fmla="*/ 22 w 33"/>
                  <a:gd name="T63" fmla="*/ 8 h 123"/>
                  <a:gd name="T64" fmla="*/ 28 w 33"/>
                  <a:gd name="T65" fmla="*/ 0 h 123"/>
                  <a:gd name="T66" fmla="*/ 23 w 33"/>
                  <a:gd name="T67" fmla="*/ 5 h 123"/>
                  <a:gd name="T68" fmla="*/ 20 w 33"/>
                  <a:gd name="T69" fmla="*/ 13 h 123"/>
                  <a:gd name="T70" fmla="*/ 16 w 33"/>
                  <a:gd name="T71" fmla="*/ 22 h 123"/>
                  <a:gd name="T72" fmla="*/ 15 w 33"/>
                  <a:gd name="T73" fmla="*/ 31 h 123"/>
                  <a:gd name="T74" fmla="*/ 14 w 33"/>
                  <a:gd name="T75" fmla="*/ 42 h 123"/>
                  <a:gd name="T76" fmla="*/ 13 w 33"/>
                  <a:gd name="T77" fmla="*/ 53 h 123"/>
                  <a:gd name="T78" fmla="*/ 13 w 33"/>
                  <a:gd name="T79" fmla="*/ 62 h 123"/>
                  <a:gd name="T80" fmla="*/ 14 w 33"/>
                  <a:gd name="T81" fmla="*/ 72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123"/>
                  <a:gd name="T125" fmla="*/ 33 w 33"/>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123">
                    <a:moveTo>
                      <a:pt x="14" y="72"/>
                    </a:moveTo>
                    <a:lnTo>
                      <a:pt x="16" y="78"/>
                    </a:lnTo>
                    <a:lnTo>
                      <a:pt x="18" y="84"/>
                    </a:lnTo>
                    <a:lnTo>
                      <a:pt x="20" y="90"/>
                    </a:lnTo>
                    <a:lnTo>
                      <a:pt x="21" y="96"/>
                    </a:lnTo>
                    <a:lnTo>
                      <a:pt x="23" y="102"/>
                    </a:lnTo>
                    <a:lnTo>
                      <a:pt x="25" y="108"/>
                    </a:lnTo>
                    <a:lnTo>
                      <a:pt x="29" y="113"/>
                    </a:lnTo>
                    <a:lnTo>
                      <a:pt x="32" y="117"/>
                    </a:lnTo>
                    <a:lnTo>
                      <a:pt x="33" y="120"/>
                    </a:lnTo>
                    <a:lnTo>
                      <a:pt x="32" y="121"/>
                    </a:lnTo>
                    <a:lnTo>
                      <a:pt x="31" y="121"/>
                    </a:lnTo>
                    <a:lnTo>
                      <a:pt x="31" y="123"/>
                    </a:lnTo>
                    <a:lnTo>
                      <a:pt x="30" y="123"/>
                    </a:lnTo>
                    <a:lnTo>
                      <a:pt x="29" y="123"/>
                    </a:lnTo>
                    <a:lnTo>
                      <a:pt x="28" y="123"/>
                    </a:lnTo>
                    <a:lnTo>
                      <a:pt x="23" y="120"/>
                    </a:lnTo>
                    <a:lnTo>
                      <a:pt x="17" y="116"/>
                    </a:lnTo>
                    <a:lnTo>
                      <a:pt x="13" y="111"/>
                    </a:lnTo>
                    <a:lnTo>
                      <a:pt x="9" y="106"/>
                    </a:lnTo>
                    <a:lnTo>
                      <a:pt x="6" y="99"/>
                    </a:lnTo>
                    <a:lnTo>
                      <a:pt x="2" y="92"/>
                    </a:lnTo>
                    <a:lnTo>
                      <a:pt x="1" y="86"/>
                    </a:lnTo>
                    <a:lnTo>
                      <a:pt x="0" y="79"/>
                    </a:lnTo>
                    <a:lnTo>
                      <a:pt x="2" y="68"/>
                    </a:lnTo>
                    <a:lnTo>
                      <a:pt x="3" y="58"/>
                    </a:lnTo>
                    <a:lnTo>
                      <a:pt x="6" y="47"/>
                    </a:lnTo>
                    <a:lnTo>
                      <a:pt x="8" y="37"/>
                    </a:lnTo>
                    <a:lnTo>
                      <a:pt x="12" y="26"/>
                    </a:lnTo>
                    <a:lnTo>
                      <a:pt x="16" y="17"/>
                    </a:lnTo>
                    <a:lnTo>
                      <a:pt x="22" y="8"/>
                    </a:lnTo>
                    <a:lnTo>
                      <a:pt x="28" y="0"/>
                    </a:lnTo>
                    <a:lnTo>
                      <a:pt x="23" y="5"/>
                    </a:lnTo>
                    <a:lnTo>
                      <a:pt x="20" y="13"/>
                    </a:lnTo>
                    <a:lnTo>
                      <a:pt x="16" y="22"/>
                    </a:lnTo>
                    <a:lnTo>
                      <a:pt x="15" y="31"/>
                    </a:lnTo>
                    <a:lnTo>
                      <a:pt x="14" y="42"/>
                    </a:lnTo>
                    <a:lnTo>
                      <a:pt x="13" y="53"/>
                    </a:lnTo>
                    <a:lnTo>
                      <a:pt x="13" y="62"/>
                    </a:lnTo>
                    <a:lnTo>
                      <a:pt x="14" y="72"/>
                    </a:lnTo>
                    <a:close/>
                  </a:path>
                </a:pathLst>
              </a:custGeom>
              <a:solidFill>
                <a:srgbClr val="FFFF00"/>
              </a:solidFill>
              <a:ln w="9525">
                <a:noFill/>
                <a:round/>
                <a:headEnd/>
                <a:tailEnd/>
              </a:ln>
            </p:spPr>
            <p:txBody>
              <a:bodyPr/>
              <a:lstStyle/>
              <a:p>
                <a:endParaRPr lang="en-US" dirty="0"/>
              </a:p>
            </p:txBody>
          </p:sp>
          <p:sp>
            <p:nvSpPr>
              <p:cNvPr id="22608" name="Freeform 80"/>
              <p:cNvSpPr>
                <a:spLocks/>
              </p:cNvSpPr>
              <p:nvPr/>
            </p:nvSpPr>
            <p:spPr bwMode="auto">
              <a:xfrm>
                <a:off x="3971926" y="4645025"/>
                <a:ext cx="190500" cy="96837"/>
              </a:xfrm>
              <a:custGeom>
                <a:avLst/>
                <a:gdLst>
                  <a:gd name="T0" fmla="*/ 119 w 120"/>
                  <a:gd name="T1" fmla="*/ 2 h 61"/>
                  <a:gd name="T2" fmla="*/ 119 w 120"/>
                  <a:gd name="T3" fmla="*/ 2 h 61"/>
                  <a:gd name="T4" fmla="*/ 119 w 120"/>
                  <a:gd name="T5" fmla="*/ 3 h 61"/>
                  <a:gd name="T6" fmla="*/ 119 w 120"/>
                  <a:gd name="T7" fmla="*/ 4 h 61"/>
                  <a:gd name="T8" fmla="*/ 119 w 120"/>
                  <a:gd name="T9" fmla="*/ 4 h 61"/>
                  <a:gd name="T10" fmla="*/ 119 w 120"/>
                  <a:gd name="T11" fmla="*/ 6 h 61"/>
                  <a:gd name="T12" fmla="*/ 119 w 120"/>
                  <a:gd name="T13" fmla="*/ 6 h 61"/>
                  <a:gd name="T14" fmla="*/ 119 w 120"/>
                  <a:gd name="T15" fmla="*/ 7 h 61"/>
                  <a:gd name="T16" fmla="*/ 120 w 120"/>
                  <a:gd name="T17" fmla="*/ 7 h 61"/>
                  <a:gd name="T18" fmla="*/ 113 w 120"/>
                  <a:gd name="T19" fmla="*/ 11 h 61"/>
                  <a:gd name="T20" fmla="*/ 108 w 120"/>
                  <a:gd name="T21" fmla="*/ 16 h 61"/>
                  <a:gd name="T22" fmla="*/ 102 w 120"/>
                  <a:gd name="T23" fmla="*/ 23 h 61"/>
                  <a:gd name="T24" fmla="*/ 97 w 120"/>
                  <a:gd name="T25" fmla="*/ 28 h 61"/>
                  <a:gd name="T26" fmla="*/ 91 w 120"/>
                  <a:gd name="T27" fmla="*/ 33 h 61"/>
                  <a:gd name="T28" fmla="*/ 86 w 120"/>
                  <a:gd name="T29" fmla="*/ 39 h 61"/>
                  <a:gd name="T30" fmla="*/ 79 w 120"/>
                  <a:gd name="T31" fmla="*/ 44 h 61"/>
                  <a:gd name="T32" fmla="*/ 72 w 120"/>
                  <a:gd name="T33" fmla="*/ 47 h 61"/>
                  <a:gd name="T34" fmla="*/ 64 w 120"/>
                  <a:gd name="T35" fmla="*/ 51 h 61"/>
                  <a:gd name="T36" fmla="*/ 56 w 120"/>
                  <a:gd name="T37" fmla="*/ 55 h 61"/>
                  <a:gd name="T38" fmla="*/ 46 w 120"/>
                  <a:gd name="T39" fmla="*/ 57 h 61"/>
                  <a:gd name="T40" fmla="*/ 38 w 120"/>
                  <a:gd name="T41" fmla="*/ 60 h 61"/>
                  <a:gd name="T42" fmla="*/ 29 w 120"/>
                  <a:gd name="T43" fmla="*/ 61 h 61"/>
                  <a:gd name="T44" fmla="*/ 21 w 120"/>
                  <a:gd name="T45" fmla="*/ 61 h 61"/>
                  <a:gd name="T46" fmla="*/ 12 w 120"/>
                  <a:gd name="T47" fmla="*/ 61 h 61"/>
                  <a:gd name="T48" fmla="*/ 3 w 120"/>
                  <a:gd name="T49" fmla="*/ 60 h 61"/>
                  <a:gd name="T50" fmla="*/ 1 w 120"/>
                  <a:gd name="T51" fmla="*/ 57 h 61"/>
                  <a:gd name="T52" fmla="*/ 1 w 120"/>
                  <a:gd name="T53" fmla="*/ 56 h 61"/>
                  <a:gd name="T54" fmla="*/ 0 w 120"/>
                  <a:gd name="T55" fmla="*/ 55 h 61"/>
                  <a:gd name="T56" fmla="*/ 0 w 120"/>
                  <a:gd name="T57" fmla="*/ 52 h 61"/>
                  <a:gd name="T58" fmla="*/ 0 w 120"/>
                  <a:gd name="T59" fmla="*/ 51 h 61"/>
                  <a:gd name="T60" fmla="*/ 1 w 120"/>
                  <a:gd name="T61" fmla="*/ 48 h 61"/>
                  <a:gd name="T62" fmla="*/ 3 w 120"/>
                  <a:gd name="T63" fmla="*/ 47 h 61"/>
                  <a:gd name="T64" fmla="*/ 4 w 120"/>
                  <a:gd name="T65" fmla="*/ 45 h 61"/>
                  <a:gd name="T66" fmla="*/ 19 w 120"/>
                  <a:gd name="T67" fmla="*/ 47 h 61"/>
                  <a:gd name="T68" fmla="*/ 34 w 120"/>
                  <a:gd name="T69" fmla="*/ 47 h 61"/>
                  <a:gd name="T70" fmla="*/ 48 w 120"/>
                  <a:gd name="T71" fmla="*/ 44 h 61"/>
                  <a:gd name="T72" fmla="*/ 63 w 120"/>
                  <a:gd name="T73" fmla="*/ 40 h 61"/>
                  <a:gd name="T74" fmla="*/ 76 w 120"/>
                  <a:gd name="T75" fmla="*/ 33 h 61"/>
                  <a:gd name="T76" fmla="*/ 89 w 120"/>
                  <a:gd name="T77" fmla="*/ 24 h 61"/>
                  <a:gd name="T78" fmla="*/ 102 w 120"/>
                  <a:gd name="T79" fmla="*/ 14 h 61"/>
                  <a:gd name="T80" fmla="*/ 112 w 120"/>
                  <a:gd name="T81" fmla="*/ 0 h 61"/>
                  <a:gd name="T82" fmla="*/ 119 w 120"/>
                  <a:gd name="T83" fmla="*/ 2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
                  <a:gd name="T127" fmla="*/ 0 h 61"/>
                  <a:gd name="T128" fmla="*/ 120 w 120"/>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 h="61">
                    <a:moveTo>
                      <a:pt x="119" y="2"/>
                    </a:moveTo>
                    <a:lnTo>
                      <a:pt x="119" y="2"/>
                    </a:lnTo>
                    <a:lnTo>
                      <a:pt x="119" y="3"/>
                    </a:lnTo>
                    <a:lnTo>
                      <a:pt x="119" y="4"/>
                    </a:lnTo>
                    <a:lnTo>
                      <a:pt x="119" y="6"/>
                    </a:lnTo>
                    <a:lnTo>
                      <a:pt x="119" y="7"/>
                    </a:lnTo>
                    <a:lnTo>
                      <a:pt x="120" y="7"/>
                    </a:lnTo>
                    <a:lnTo>
                      <a:pt x="113" y="11"/>
                    </a:lnTo>
                    <a:lnTo>
                      <a:pt x="108" y="16"/>
                    </a:lnTo>
                    <a:lnTo>
                      <a:pt x="102" y="23"/>
                    </a:lnTo>
                    <a:lnTo>
                      <a:pt x="97" y="28"/>
                    </a:lnTo>
                    <a:lnTo>
                      <a:pt x="91" y="33"/>
                    </a:lnTo>
                    <a:lnTo>
                      <a:pt x="86" y="39"/>
                    </a:lnTo>
                    <a:lnTo>
                      <a:pt x="79" y="44"/>
                    </a:lnTo>
                    <a:lnTo>
                      <a:pt x="72" y="47"/>
                    </a:lnTo>
                    <a:lnTo>
                      <a:pt x="64" y="51"/>
                    </a:lnTo>
                    <a:lnTo>
                      <a:pt x="56" y="55"/>
                    </a:lnTo>
                    <a:lnTo>
                      <a:pt x="46" y="57"/>
                    </a:lnTo>
                    <a:lnTo>
                      <a:pt x="38" y="60"/>
                    </a:lnTo>
                    <a:lnTo>
                      <a:pt x="29" y="61"/>
                    </a:lnTo>
                    <a:lnTo>
                      <a:pt x="21" y="61"/>
                    </a:lnTo>
                    <a:lnTo>
                      <a:pt x="12" y="61"/>
                    </a:lnTo>
                    <a:lnTo>
                      <a:pt x="3" y="60"/>
                    </a:lnTo>
                    <a:lnTo>
                      <a:pt x="1" y="57"/>
                    </a:lnTo>
                    <a:lnTo>
                      <a:pt x="1" y="56"/>
                    </a:lnTo>
                    <a:lnTo>
                      <a:pt x="0" y="55"/>
                    </a:lnTo>
                    <a:lnTo>
                      <a:pt x="0" y="52"/>
                    </a:lnTo>
                    <a:lnTo>
                      <a:pt x="0" y="51"/>
                    </a:lnTo>
                    <a:lnTo>
                      <a:pt x="1" y="48"/>
                    </a:lnTo>
                    <a:lnTo>
                      <a:pt x="3" y="47"/>
                    </a:lnTo>
                    <a:lnTo>
                      <a:pt x="4" y="45"/>
                    </a:lnTo>
                    <a:lnTo>
                      <a:pt x="19" y="47"/>
                    </a:lnTo>
                    <a:lnTo>
                      <a:pt x="34" y="47"/>
                    </a:lnTo>
                    <a:lnTo>
                      <a:pt x="48" y="44"/>
                    </a:lnTo>
                    <a:lnTo>
                      <a:pt x="63" y="40"/>
                    </a:lnTo>
                    <a:lnTo>
                      <a:pt x="76" y="33"/>
                    </a:lnTo>
                    <a:lnTo>
                      <a:pt x="89" y="24"/>
                    </a:lnTo>
                    <a:lnTo>
                      <a:pt x="102" y="14"/>
                    </a:lnTo>
                    <a:lnTo>
                      <a:pt x="112" y="0"/>
                    </a:lnTo>
                    <a:lnTo>
                      <a:pt x="119" y="2"/>
                    </a:lnTo>
                    <a:close/>
                  </a:path>
                </a:pathLst>
              </a:custGeom>
              <a:solidFill>
                <a:srgbClr val="000000"/>
              </a:solidFill>
              <a:ln w="9525">
                <a:noFill/>
                <a:round/>
                <a:headEnd/>
                <a:tailEnd/>
              </a:ln>
            </p:spPr>
            <p:txBody>
              <a:bodyPr/>
              <a:lstStyle/>
              <a:p>
                <a:endParaRPr lang="en-US" dirty="0"/>
              </a:p>
            </p:txBody>
          </p:sp>
          <p:sp>
            <p:nvSpPr>
              <p:cNvPr id="22609" name="Freeform 81"/>
              <p:cNvSpPr>
                <a:spLocks/>
              </p:cNvSpPr>
              <p:nvPr/>
            </p:nvSpPr>
            <p:spPr bwMode="auto">
              <a:xfrm>
                <a:off x="3513138" y="4643438"/>
                <a:ext cx="336550" cy="201612"/>
              </a:xfrm>
              <a:custGeom>
                <a:avLst/>
                <a:gdLst>
                  <a:gd name="T0" fmla="*/ 212 w 212"/>
                  <a:gd name="T1" fmla="*/ 8 h 127"/>
                  <a:gd name="T2" fmla="*/ 206 w 212"/>
                  <a:gd name="T3" fmla="*/ 16 h 127"/>
                  <a:gd name="T4" fmla="*/ 200 w 212"/>
                  <a:gd name="T5" fmla="*/ 21 h 127"/>
                  <a:gd name="T6" fmla="*/ 192 w 212"/>
                  <a:gd name="T7" fmla="*/ 27 h 127"/>
                  <a:gd name="T8" fmla="*/ 185 w 212"/>
                  <a:gd name="T9" fmla="*/ 31 h 127"/>
                  <a:gd name="T10" fmla="*/ 177 w 212"/>
                  <a:gd name="T11" fmla="*/ 34 h 127"/>
                  <a:gd name="T12" fmla="*/ 172 w 212"/>
                  <a:gd name="T13" fmla="*/ 40 h 127"/>
                  <a:gd name="T14" fmla="*/ 168 w 212"/>
                  <a:gd name="T15" fmla="*/ 44 h 127"/>
                  <a:gd name="T16" fmla="*/ 166 w 212"/>
                  <a:gd name="T17" fmla="*/ 48 h 127"/>
                  <a:gd name="T18" fmla="*/ 165 w 212"/>
                  <a:gd name="T19" fmla="*/ 52 h 127"/>
                  <a:gd name="T20" fmla="*/ 162 w 212"/>
                  <a:gd name="T21" fmla="*/ 57 h 127"/>
                  <a:gd name="T22" fmla="*/ 161 w 212"/>
                  <a:gd name="T23" fmla="*/ 66 h 127"/>
                  <a:gd name="T24" fmla="*/ 160 w 212"/>
                  <a:gd name="T25" fmla="*/ 76 h 127"/>
                  <a:gd name="T26" fmla="*/ 159 w 212"/>
                  <a:gd name="T27" fmla="*/ 85 h 127"/>
                  <a:gd name="T28" fmla="*/ 159 w 212"/>
                  <a:gd name="T29" fmla="*/ 94 h 127"/>
                  <a:gd name="T30" fmla="*/ 159 w 212"/>
                  <a:gd name="T31" fmla="*/ 103 h 127"/>
                  <a:gd name="T32" fmla="*/ 160 w 212"/>
                  <a:gd name="T33" fmla="*/ 111 h 127"/>
                  <a:gd name="T34" fmla="*/ 161 w 212"/>
                  <a:gd name="T35" fmla="*/ 119 h 127"/>
                  <a:gd name="T36" fmla="*/ 165 w 212"/>
                  <a:gd name="T37" fmla="*/ 127 h 127"/>
                  <a:gd name="T38" fmla="*/ 154 w 212"/>
                  <a:gd name="T39" fmla="*/ 121 h 127"/>
                  <a:gd name="T40" fmla="*/ 145 w 212"/>
                  <a:gd name="T41" fmla="*/ 114 h 127"/>
                  <a:gd name="T42" fmla="*/ 135 w 212"/>
                  <a:gd name="T43" fmla="*/ 107 h 127"/>
                  <a:gd name="T44" fmla="*/ 125 w 212"/>
                  <a:gd name="T45" fmla="*/ 101 h 127"/>
                  <a:gd name="T46" fmla="*/ 115 w 212"/>
                  <a:gd name="T47" fmla="*/ 95 h 127"/>
                  <a:gd name="T48" fmla="*/ 105 w 212"/>
                  <a:gd name="T49" fmla="*/ 90 h 127"/>
                  <a:gd name="T50" fmla="*/ 94 w 212"/>
                  <a:gd name="T51" fmla="*/ 85 h 127"/>
                  <a:gd name="T52" fmla="*/ 83 w 212"/>
                  <a:gd name="T53" fmla="*/ 82 h 127"/>
                  <a:gd name="T54" fmla="*/ 72 w 212"/>
                  <a:gd name="T55" fmla="*/ 77 h 127"/>
                  <a:gd name="T56" fmla="*/ 62 w 212"/>
                  <a:gd name="T57" fmla="*/ 73 h 127"/>
                  <a:gd name="T58" fmla="*/ 50 w 212"/>
                  <a:gd name="T59" fmla="*/ 70 h 127"/>
                  <a:gd name="T60" fmla="*/ 40 w 212"/>
                  <a:gd name="T61" fmla="*/ 66 h 127"/>
                  <a:gd name="T62" fmla="*/ 30 w 212"/>
                  <a:gd name="T63" fmla="*/ 61 h 127"/>
                  <a:gd name="T64" fmla="*/ 19 w 212"/>
                  <a:gd name="T65" fmla="*/ 57 h 127"/>
                  <a:gd name="T66" fmla="*/ 9 w 212"/>
                  <a:gd name="T67" fmla="*/ 50 h 127"/>
                  <a:gd name="T68" fmla="*/ 0 w 212"/>
                  <a:gd name="T69" fmla="*/ 44 h 127"/>
                  <a:gd name="T70" fmla="*/ 8 w 212"/>
                  <a:gd name="T71" fmla="*/ 40 h 127"/>
                  <a:gd name="T72" fmla="*/ 15 w 212"/>
                  <a:gd name="T73" fmla="*/ 34 h 127"/>
                  <a:gd name="T74" fmla="*/ 22 w 212"/>
                  <a:gd name="T75" fmla="*/ 31 h 127"/>
                  <a:gd name="T76" fmla="*/ 29 w 212"/>
                  <a:gd name="T77" fmla="*/ 24 h 127"/>
                  <a:gd name="T78" fmla="*/ 35 w 212"/>
                  <a:gd name="T79" fmla="*/ 19 h 127"/>
                  <a:gd name="T80" fmla="*/ 42 w 212"/>
                  <a:gd name="T81" fmla="*/ 12 h 127"/>
                  <a:gd name="T82" fmla="*/ 49 w 212"/>
                  <a:gd name="T83" fmla="*/ 7 h 127"/>
                  <a:gd name="T84" fmla="*/ 55 w 212"/>
                  <a:gd name="T85" fmla="*/ 0 h 127"/>
                  <a:gd name="T86" fmla="*/ 75 w 212"/>
                  <a:gd name="T87" fmla="*/ 4 h 127"/>
                  <a:gd name="T88" fmla="*/ 93 w 212"/>
                  <a:gd name="T89" fmla="*/ 5 h 127"/>
                  <a:gd name="T90" fmla="*/ 113 w 212"/>
                  <a:gd name="T91" fmla="*/ 5 h 127"/>
                  <a:gd name="T92" fmla="*/ 132 w 212"/>
                  <a:gd name="T93" fmla="*/ 4 h 127"/>
                  <a:gd name="T94" fmla="*/ 153 w 212"/>
                  <a:gd name="T95" fmla="*/ 3 h 127"/>
                  <a:gd name="T96" fmla="*/ 173 w 212"/>
                  <a:gd name="T97" fmla="*/ 3 h 127"/>
                  <a:gd name="T98" fmla="*/ 192 w 212"/>
                  <a:gd name="T99" fmla="*/ 4 h 127"/>
                  <a:gd name="T100" fmla="*/ 212 w 212"/>
                  <a:gd name="T101" fmla="*/ 8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2"/>
                  <a:gd name="T154" fmla="*/ 0 h 127"/>
                  <a:gd name="T155" fmla="*/ 212 w 21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2" h="127">
                    <a:moveTo>
                      <a:pt x="212" y="8"/>
                    </a:moveTo>
                    <a:lnTo>
                      <a:pt x="206" y="16"/>
                    </a:lnTo>
                    <a:lnTo>
                      <a:pt x="200" y="21"/>
                    </a:lnTo>
                    <a:lnTo>
                      <a:pt x="192" y="27"/>
                    </a:lnTo>
                    <a:lnTo>
                      <a:pt x="185" y="31"/>
                    </a:lnTo>
                    <a:lnTo>
                      <a:pt x="177" y="34"/>
                    </a:lnTo>
                    <a:lnTo>
                      <a:pt x="172" y="40"/>
                    </a:lnTo>
                    <a:lnTo>
                      <a:pt x="168" y="44"/>
                    </a:lnTo>
                    <a:lnTo>
                      <a:pt x="166" y="48"/>
                    </a:lnTo>
                    <a:lnTo>
                      <a:pt x="165" y="52"/>
                    </a:lnTo>
                    <a:lnTo>
                      <a:pt x="162" y="57"/>
                    </a:lnTo>
                    <a:lnTo>
                      <a:pt x="161" y="66"/>
                    </a:lnTo>
                    <a:lnTo>
                      <a:pt x="160" y="76"/>
                    </a:lnTo>
                    <a:lnTo>
                      <a:pt x="159" y="85"/>
                    </a:lnTo>
                    <a:lnTo>
                      <a:pt x="159" y="94"/>
                    </a:lnTo>
                    <a:lnTo>
                      <a:pt x="159" y="103"/>
                    </a:lnTo>
                    <a:lnTo>
                      <a:pt x="160" y="111"/>
                    </a:lnTo>
                    <a:lnTo>
                      <a:pt x="161" y="119"/>
                    </a:lnTo>
                    <a:lnTo>
                      <a:pt x="165" y="127"/>
                    </a:lnTo>
                    <a:lnTo>
                      <a:pt x="154" y="121"/>
                    </a:lnTo>
                    <a:lnTo>
                      <a:pt x="145" y="114"/>
                    </a:lnTo>
                    <a:lnTo>
                      <a:pt x="135" y="107"/>
                    </a:lnTo>
                    <a:lnTo>
                      <a:pt x="125" y="101"/>
                    </a:lnTo>
                    <a:lnTo>
                      <a:pt x="115" y="95"/>
                    </a:lnTo>
                    <a:lnTo>
                      <a:pt x="105" y="90"/>
                    </a:lnTo>
                    <a:lnTo>
                      <a:pt x="94" y="85"/>
                    </a:lnTo>
                    <a:lnTo>
                      <a:pt x="83" y="82"/>
                    </a:lnTo>
                    <a:lnTo>
                      <a:pt x="72" y="77"/>
                    </a:lnTo>
                    <a:lnTo>
                      <a:pt x="62" y="73"/>
                    </a:lnTo>
                    <a:lnTo>
                      <a:pt x="50" y="70"/>
                    </a:lnTo>
                    <a:lnTo>
                      <a:pt x="40" y="66"/>
                    </a:lnTo>
                    <a:lnTo>
                      <a:pt x="30" y="61"/>
                    </a:lnTo>
                    <a:lnTo>
                      <a:pt x="19" y="57"/>
                    </a:lnTo>
                    <a:lnTo>
                      <a:pt x="9" y="50"/>
                    </a:lnTo>
                    <a:lnTo>
                      <a:pt x="0" y="44"/>
                    </a:lnTo>
                    <a:lnTo>
                      <a:pt x="8" y="40"/>
                    </a:lnTo>
                    <a:lnTo>
                      <a:pt x="15" y="34"/>
                    </a:lnTo>
                    <a:lnTo>
                      <a:pt x="22" y="31"/>
                    </a:lnTo>
                    <a:lnTo>
                      <a:pt x="29" y="24"/>
                    </a:lnTo>
                    <a:lnTo>
                      <a:pt x="35" y="19"/>
                    </a:lnTo>
                    <a:lnTo>
                      <a:pt x="42" y="12"/>
                    </a:lnTo>
                    <a:lnTo>
                      <a:pt x="49" y="7"/>
                    </a:lnTo>
                    <a:lnTo>
                      <a:pt x="55" y="0"/>
                    </a:lnTo>
                    <a:lnTo>
                      <a:pt x="75" y="4"/>
                    </a:lnTo>
                    <a:lnTo>
                      <a:pt x="93" y="5"/>
                    </a:lnTo>
                    <a:lnTo>
                      <a:pt x="113" y="5"/>
                    </a:lnTo>
                    <a:lnTo>
                      <a:pt x="132" y="4"/>
                    </a:lnTo>
                    <a:lnTo>
                      <a:pt x="153" y="3"/>
                    </a:lnTo>
                    <a:lnTo>
                      <a:pt x="173" y="3"/>
                    </a:lnTo>
                    <a:lnTo>
                      <a:pt x="192" y="4"/>
                    </a:lnTo>
                    <a:lnTo>
                      <a:pt x="212" y="8"/>
                    </a:lnTo>
                    <a:close/>
                  </a:path>
                </a:pathLst>
              </a:custGeom>
              <a:solidFill>
                <a:srgbClr val="33CC33"/>
              </a:solidFill>
              <a:ln w="9525">
                <a:noFill/>
                <a:round/>
                <a:headEnd/>
                <a:tailEnd/>
              </a:ln>
            </p:spPr>
            <p:txBody>
              <a:bodyPr/>
              <a:lstStyle/>
              <a:p>
                <a:endParaRPr lang="en-US" dirty="0"/>
              </a:p>
            </p:txBody>
          </p:sp>
          <p:sp>
            <p:nvSpPr>
              <p:cNvPr id="22610" name="Freeform 82"/>
              <p:cNvSpPr>
                <a:spLocks/>
              </p:cNvSpPr>
              <p:nvPr/>
            </p:nvSpPr>
            <p:spPr bwMode="auto">
              <a:xfrm>
                <a:off x="3290888" y="4710113"/>
                <a:ext cx="198438" cy="80962"/>
              </a:xfrm>
              <a:custGeom>
                <a:avLst/>
                <a:gdLst>
                  <a:gd name="T0" fmla="*/ 125 w 125"/>
                  <a:gd name="T1" fmla="*/ 14 h 51"/>
                  <a:gd name="T2" fmla="*/ 119 w 125"/>
                  <a:gd name="T3" fmla="*/ 12 h 51"/>
                  <a:gd name="T4" fmla="*/ 112 w 125"/>
                  <a:gd name="T5" fmla="*/ 12 h 51"/>
                  <a:gd name="T6" fmla="*/ 104 w 125"/>
                  <a:gd name="T7" fmla="*/ 12 h 51"/>
                  <a:gd name="T8" fmla="*/ 97 w 125"/>
                  <a:gd name="T9" fmla="*/ 14 h 51"/>
                  <a:gd name="T10" fmla="*/ 90 w 125"/>
                  <a:gd name="T11" fmla="*/ 15 h 51"/>
                  <a:gd name="T12" fmla="*/ 82 w 125"/>
                  <a:gd name="T13" fmla="*/ 16 h 51"/>
                  <a:gd name="T14" fmla="*/ 75 w 125"/>
                  <a:gd name="T15" fmla="*/ 19 h 51"/>
                  <a:gd name="T16" fmla="*/ 69 w 125"/>
                  <a:gd name="T17" fmla="*/ 23 h 51"/>
                  <a:gd name="T18" fmla="*/ 60 w 125"/>
                  <a:gd name="T19" fmla="*/ 26 h 51"/>
                  <a:gd name="T20" fmla="*/ 51 w 125"/>
                  <a:gd name="T21" fmla="*/ 28 h 51"/>
                  <a:gd name="T22" fmla="*/ 43 w 125"/>
                  <a:gd name="T23" fmla="*/ 31 h 51"/>
                  <a:gd name="T24" fmla="*/ 34 w 125"/>
                  <a:gd name="T25" fmla="*/ 35 h 51"/>
                  <a:gd name="T26" fmla="*/ 26 w 125"/>
                  <a:gd name="T27" fmla="*/ 39 h 51"/>
                  <a:gd name="T28" fmla="*/ 17 w 125"/>
                  <a:gd name="T29" fmla="*/ 43 h 51"/>
                  <a:gd name="T30" fmla="*/ 8 w 125"/>
                  <a:gd name="T31" fmla="*/ 47 h 51"/>
                  <a:gd name="T32" fmla="*/ 0 w 125"/>
                  <a:gd name="T33" fmla="*/ 51 h 51"/>
                  <a:gd name="T34" fmla="*/ 1 w 125"/>
                  <a:gd name="T35" fmla="*/ 47 h 51"/>
                  <a:gd name="T36" fmla="*/ 1 w 125"/>
                  <a:gd name="T37" fmla="*/ 41 h 51"/>
                  <a:gd name="T38" fmla="*/ 2 w 125"/>
                  <a:gd name="T39" fmla="*/ 37 h 51"/>
                  <a:gd name="T40" fmla="*/ 4 w 125"/>
                  <a:gd name="T41" fmla="*/ 34 h 51"/>
                  <a:gd name="T42" fmla="*/ 6 w 125"/>
                  <a:gd name="T43" fmla="*/ 30 h 51"/>
                  <a:gd name="T44" fmla="*/ 8 w 125"/>
                  <a:gd name="T45" fmla="*/ 27 h 51"/>
                  <a:gd name="T46" fmla="*/ 12 w 125"/>
                  <a:gd name="T47" fmla="*/ 24 h 51"/>
                  <a:gd name="T48" fmla="*/ 16 w 125"/>
                  <a:gd name="T49" fmla="*/ 22 h 51"/>
                  <a:gd name="T50" fmla="*/ 16 w 125"/>
                  <a:gd name="T51" fmla="*/ 19 h 51"/>
                  <a:gd name="T52" fmla="*/ 19 w 125"/>
                  <a:gd name="T53" fmla="*/ 18 h 51"/>
                  <a:gd name="T54" fmla="*/ 20 w 125"/>
                  <a:gd name="T55" fmla="*/ 16 h 51"/>
                  <a:gd name="T56" fmla="*/ 22 w 125"/>
                  <a:gd name="T57" fmla="*/ 15 h 51"/>
                  <a:gd name="T58" fmla="*/ 23 w 125"/>
                  <a:gd name="T59" fmla="*/ 14 h 51"/>
                  <a:gd name="T60" fmla="*/ 26 w 125"/>
                  <a:gd name="T61" fmla="*/ 12 h 51"/>
                  <a:gd name="T62" fmla="*/ 28 w 125"/>
                  <a:gd name="T63" fmla="*/ 11 h 51"/>
                  <a:gd name="T64" fmla="*/ 29 w 125"/>
                  <a:gd name="T65" fmla="*/ 10 h 51"/>
                  <a:gd name="T66" fmla="*/ 31 w 125"/>
                  <a:gd name="T67" fmla="*/ 8 h 51"/>
                  <a:gd name="T68" fmla="*/ 42 w 125"/>
                  <a:gd name="T69" fmla="*/ 4 h 51"/>
                  <a:gd name="T70" fmla="*/ 53 w 125"/>
                  <a:gd name="T71" fmla="*/ 3 h 51"/>
                  <a:gd name="T72" fmla="*/ 66 w 125"/>
                  <a:gd name="T73" fmla="*/ 2 h 51"/>
                  <a:gd name="T74" fmla="*/ 77 w 125"/>
                  <a:gd name="T75" fmla="*/ 0 h 51"/>
                  <a:gd name="T76" fmla="*/ 90 w 125"/>
                  <a:gd name="T77" fmla="*/ 2 h 51"/>
                  <a:gd name="T78" fmla="*/ 102 w 125"/>
                  <a:gd name="T79" fmla="*/ 4 h 51"/>
                  <a:gd name="T80" fmla="*/ 113 w 125"/>
                  <a:gd name="T81" fmla="*/ 8 h 51"/>
                  <a:gd name="T82" fmla="*/ 125 w 125"/>
                  <a:gd name="T83" fmla="*/ 14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51"/>
                  <a:gd name="T128" fmla="*/ 125 w 125"/>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51">
                    <a:moveTo>
                      <a:pt x="125" y="14"/>
                    </a:moveTo>
                    <a:lnTo>
                      <a:pt x="119" y="12"/>
                    </a:lnTo>
                    <a:lnTo>
                      <a:pt x="112" y="12"/>
                    </a:lnTo>
                    <a:lnTo>
                      <a:pt x="104" y="12"/>
                    </a:lnTo>
                    <a:lnTo>
                      <a:pt x="97" y="14"/>
                    </a:lnTo>
                    <a:lnTo>
                      <a:pt x="90" y="15"/>
                    </a:lnTo>
                    <a:lnTo>
                      <a:pt x="82" y="16"/>
                    </a:lnTo>
                    <a:lnTo>
                      <a:pt x="75" y="19"/>
                    </a:lnTo>
                    <a:lnTo>
                      <a:pt x="69" y="23"/>
                    </a:lnTo>
                    <a:lnTo>
                      <a:pt x="60" y="26"/>
                    </a:lnTo>
                    <a:lnTo>
                      <a:pt x="51" y="28"/>
                    </a:lnTo>
                    <a:lnTo>
                      <a:pt x="43" y="31"/>
                    </a:lnTo>
                    <a:lnTo>
                      <a:pt x="34" y="35"/>
                    </a:lnTo>
                    <a:lnTo>
                      <a:pt x="26" y="39"/>
                    </a:lnTo>
                    <a:lnTo>
                      <a:pt x="17" y="43"/>
                    </a:lnTo>
                    <a:lnTo>
                      <a:pt x="8" y="47"/>
                    </a:lnTo>
                    <a:lnTo>
                      <a:pt x="0" y="51"/>
                    </a:lnTo>
                    <a:lnTo>
                      <a:pt x="1" y="47"/>
                    </a:lnTo>
                    <a:lnTo>
                      <a:pt x="1" y="41"/>
                    </a:lnTo>
                    <a:lnTo>
                      <a:pt x="2" y="37"/>
                    </a:lnTo>
                    <a:lnTo>
                      <a:pt x="4" y="34"/>
                    </a:lnTo>
                    <a:lnTo>
                      <a:pt x="6" y="30"/>
                    </a:lnTo>
                    <a:lnTo>
                      <a:pt x="8" y="27"/>
                    </a:lnTo>
                    <a:lnTo>
                      <a:pt x="12" y="24"/>
                    </a:lnTo>
                    <a:lnTo>
                      <a:pt x="16" y="22"/>
                    </a:lnTo>
                    <a:lnTo>
                      <a:pt x="16" y="19"/>
                    </a:lnTo>
                    <a:lnTo>
                      <a:pt x="19" y="18"/>
                    </a:lnTo>
                    <a:lnTo>
                      <a:pt x="20" y="16"/>
                    </a:lnTo>
                    <a:lnTo>
                      <a:pt x="22" y="15"/>
                    </a:lnTo>
                    <a:lnTo>
                      <a:pt x="23" y="14"/>
                    </a:lnTo>
                    <a:lnTo>
                      <a:pt x="26" y="12"/>
                    </a:lnTo>
                    <a:lnTo>
                      <a:pt x="28" y="11"/>
                    </a:lnTo>
                    <a:lnTo>
                      <a:pt x="29" y="10"/>
                    </a:lnTo>
                    <a:lnTo>
                      <a:pt x="31" y="8"/>
                    </a:lnTo>
                    <a:lnTo>
                      <a:pt x="42" y="4"/>
                    </a:lnTo>
                    <a:lnTo>
                      <a:pt x="53" y="3"/>
                    </a:lnTo>
                    <a:lnTo>
                      <a:pt x="66" y="2"/>
                    </a:lnTo>
                    <a:lnTo>
                      <a:pt x="77" y="0"/>
                    </a:lnTo>
                    <a:lnTo>
                      <a:pt x="90" y="2"/>
                    </a:lnTo>
                    <a:lnTo>
                      <a:pt x="102" y="4"/>
                    </a:lnTo>
                    <a:lnTo>
                      <a:pt x="113" y="8"/>
                    </a:lnTo>
                    <a:lnTo>
                      <a:pt x="125" y="14"/>
                    </a:lnTo>
                    <a:close/>
                  </a:path>
                </a:pathLst>
              </a:custGeom>
              <a:solidFill>
                <a:srgbClr val="FFFF00"/>
              </a:solidFill>
              <a:ln w="9525">
                <a:noFill/>
                <a:round/>
                <a:headEnd/>
                <a:tailEnd/>
              </a:ln>
            </p:spPr>
            <p:txBody>
              <a:bodyPr/>
              <a:lstStyle/>
              <a:p>
                <a:endParaRPr lang="en-US" dirty="0"/>
              </a:p>
            </p:txBody>
          </p:sp>
          <p:sp>
            <p:nvSpPr>
              <p:cNvPr id="22611" name="Freeform 83"/>
              <p:cNvSpPr>
                <a:spLocks/>
              </p:cNvSpPr>
              <p:nvPr/>
            </p:nvSpPr>
            <p:spPr bwMode="auto">
              <a:xfrm>
                <a:off x="3232151" y="4759325"/>
                <a:ext cx="679450" cy="501650"/>
              </a:xfrm>
              <a:custGeom>
                <a:avLst/>
                <a:gdLst>
                  <a:gd name="T0" fmla="*/ 189 w 428"/>
                  <a:gd name="T1" fmla="*/ 12 h 316"/>
                  <a:gd name="T2" fmla="*/ 203 w 428"/>
                  <a:gd name="T3" fmla="*/ 10 h 316"/>
                  <a:gd name="T4" fmla="*/ 218 w 428"/>
                  <a:gd name="T5" fmla="*/ 28 h 316"/>
                  <a:gd name="T6" fmla="*/ 231 w 428"/>
                  <a:gd name="T7" fmla="*/ 70 h 316"/>
                  <a:gd name="T8" fmla="*/ 226 w 428"/>
                  <a:gd name="T9" fmla="*/ 115 h 316"/>
                  <a:gd name="T10" fmla="*/ 219 w 428"/>
                  <a:gd name="T11" fmla="*/ 139 h 316"/>
                  <a:gd name="T12" fmla="*/ 217 w 428"/>
                  <a:gd name="T13" fmla="*/ 163 h 316"/>
                  <a:gd name="T14" fmla="*/ 233 w 428"/>
                  <a:gd name="T15" fmla="*/ 135 h 316"/>
                  <a:gd name="T16" fmla="*/ 244 w 428"/>
                  <a:gd name="T17" fmla="*/ 103 h 316"/>
                  <a:gd name="T18" fmla="*/ 247 w 428"/>
                  <a:gd name="T19" fmla="*/ 77 h 316"/>
                  <a:gd name="T20" fmla="*/ 245 w 428"/>
                  <a:gd name="T21" fmla="*/ 53 h 316"/>
                  <a:gd name="T22" fmla="*/ 246 w 428"/>
                  <a:gd name="T23" fmla="*/ 48 h 316"/>
                  <a:gd name="T24" fmla="*/ 244 w 428"/>
                  <a:gd name="T25" fmla="*/ 41 h 316"/>
                  <a:gd name="T26" fmla="*/ 262 w 428"/>
                  <a:gd name="T27" fmla="*/ 66 h 316"/>
                  <a:gd name="T28" fmla="*/ 268 w 428"/>
                  <a:gd name="T29" fmla="*/ 100 h 316"/>
                  <a:gd name="T30" fmla="*/ 260 w 428"/>
                  <a:gd name="T31" fmla="*/ 136 h 316"/>
                  <a:gd name="T32" fmla="*/ 241 w 428"/>
                  <a:gd name="T33" fmla="*/ 169 h 316"/>
                  <a:gd name="T34" fmla="*/ 245 w 428"/>
                  <a:gd name="T35" fmla="*/ 173 h 316"/>
                  <a:gd name="T36" fmla="*/ 251 w 428"/>
                  <a:gd name="T37" fmla="*/ 173 h 316"/>
                  <a:gd name="T38" fmla="*/ 274 w 428"/>
                  <a:gd name="T39" fmla="*/ 134 h 316"/>
                  <a:gd name="T40" fmla="*/ 285 w 428"/>
                  <a:gd name="T41" fmla="*/ 89 h 316"/>
                  <a:gd name="T42" fmla="*/ 300 w 428"/>
                  <a:gd name="T43" fmla="*/ 134 h 316"/>
                  <a:gd name="T44" fmla="*/ 289 w 428"/>
                  <a:gd name="T45" fmla="*/ 181 h 316"/>
                  <a:gd name="T46" fmla="*/ 287 w 428"/>
                  <a:gd name="T47" fmla="*/ 188 h 316"/>
                  <a:gd name="T48" fmla="*/ 283 w 428"/>
                  <a:gd name="T49" fmla="*/ 192 h 316"/>
                  <a:gd name="T50" fmla="*/ 299 w 428"/>
                  <a:gd name="T51" fmla="*/ 185 h 316"/>
                  <a:gd name="T52" fmla="*/ 311 w 428"/>
                  <a:gd name="T53" fmla="*/ 157 h 316"/>
                  <a:gd name="T54" fmla="*/ 315 w 428"/>
                  <a:gd name="T55" fmla="*/ 126 h 316"/>
                  <a:gd name="T56" fmla="*/ 299 w 428"/>
                  <a:gd name="T57" fmla="*/ 75 h 316"/>
                  <a:gd name="T58" fmla="*/ 294 w 428"/>
                  <a:gd name="T59" fmla="*/ 46 h 316"/>
                  <a:gd name="T60" fmla="*/ 362 w 428"/>
                  <a:gd name="T61" fmla="*/ 95 h 316"/>
                  <a:gd name="T62" fmla="*/ 411 w 428"/>
                  <a:gd name="T63" fmla="*/ 151 h 316"/>
                  <a:gd name="T64" fmla="*/ 426 w 428"/>
                  <a:gd name="T65" fmla="*/ 184 h 316"/>
                  <a:gd name="T66" fmla="*/ 428 w 428"/>
                  <a:gd name="T67" fmla="*/ 229 h 316"/>
                  <a:gd name="T68" fmla="*/ 413 w 428"/>
                  <a:gd name="T69" fmla="*/ 288 h 316"/>
                  <a:gd name="T70" fmla="*/ 394 w 428"/>
                  <a:gd name="T71" fmla="*/ 308 h 316"/>
                  <a:gd name="T72" fmla="*/ 351 w 428"/>
                  <a:gd name="T73" fmla="*/ 316 h 316"/>
                  <a:gd name="T74" fmla="*/ 313 w 428"/>
                  <a:gd name="T75" fmla="*/ 310 h 316"/>
                  <a:gd name="T76" fmla="*/ 283 w 428"/>
                  <a:gd name="T77" fmla="*/ 291 h 316"/>
                  <a:gd name="T78" fmla="*/ 194 w 428"/>
                  <a:gd name="T79" fmla="*/ 241 h 316"/>
                  <a:gd name="T80" fmla="*/ 75 w 428"/>
                  <a:gd name="T81" fmla="*/ 206 h 316"/>
                  <a:gd name="T82" fmla="*/ 22 w 428"/>
                  <a:gd name="T83" fmla="*/ 188 h 316"/>
                  <a:gd name="T84" fmla="*/ 1 w 428"/>
                  <a:gd name="T85" fmla="*/ 167 h 316"/>
                  <a:gd name="T86" fmla="*/ 0 w 428"/>
                  <a:gd name="T87" fmla="*/ 138 h 316"/>
                  <a:gd name="T88" fmla="*/ 7 w 428"/>
                  <a:gd name="T89" fmla="*/ 81 h 316"/>
                  <a:gd name="T90" fmla="*/ 24 w 428"/>
                  <a:gd name="T91" fmla="*/ 51 h 316"/>
                  <a:gd name="T92" fmla="*/ 41 w 428"/>
                  <a:gd name="T93" fmla="*/ 42 h 316"/>
                  <a:gd name="T94" fmla="*/ 53 w 428"/>
                  <a:gd name="T95" fmla="*/ 33 h 316"/>
                  <a:gd name="T96" fmla="*/ 99 w 428"/>
                  <a:gd name="T97" fmla="*/ 8 h 316"/>
                  <a:gd name="T98" fmla="*/ 161 w 428"/>
                  <a:gd name="T99" fmla="*/ 1 h 3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8"/>
                  <a:gd name="T151" fmla="*/ 0 h 316"/>
                  <a:gd name="T152" fmla="*/ 428 w 428"/>
                  <a:gd name="T153" fmla="*/ 316 h 3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8" h="316">
                    <a:moveTo>
                      <a:pt x="181" y="4"/>
                    </a:moveTo>
                    <a:lnTo>
                      <a:pt x="184" y="9"/>
                    </a:lnTo>
                    <a:lnTo>
                      <a:pt x="187" y="10"/>
                    </a:lnTo>
                    <a:lnTo>
                      <a:pt x="189" y="12"/>
                    </a:lnTo>
                    <a:lnTo>
                      <a:pt x="193" y="10"/>
                    </a:lnTo>
                    <a:lnTo>
                      <a:pt x="196" y="9"/>
                    </a:lnTo>
                    <a:lnTo>
                      <a:pt x="200" y="9"/>
                    </a:lnTo>
                    <a:lnTo>
                      <a:pt x="203" y="10"/>
                    </a:lnTo>
                    <a:lnTo>
                      <a:pt x="206" y="13"/>
                    </a:lnTo>
                    <a:lnTo>
                      <a:pt x="210" y="17"/>
                    </a:lnTo>
                    <a:lnTo>
                      <a:pt x="215" y="22"/>
                    </a:lnTo>
                    <a:lnTo>
                      <a:pt x="218" y="28"/>
                    </a:lnTo>
                    <a:lnTo>
                      <a:pt x="222" y="33"/>
                    </a:lnTo>
                    <a:lnTo>
                      <a:pt x="226" y="45"/>
                    </a:lnTo>
                    <a:lnTo>
                      <a:pt x="229" y="57"/>
                    </a:lnTo>
                    <a:lnTo>
                      <a:pt x="231" y="70"/>
                    </a:lnTo>
                    <a:lnTo>
                      <a:pt x="231" y="83"/>
                    </a:lnTo>
                    <a:lnTo>
                      <a:pt x="230" y="96"/>
                    </a:lnTo>
                    <a:lnTo>
                      <a:pt x="227" y="108"/>
                    </a:lnTo>
                    <a:lnTo>
                      <a:pt x="226" y="115"/>
                    </a:lnTo>
                    <a:lnTo>
                      <a:pt x="224" y="120"/>
                    </a:lnTo>
                    <a:lnTo>
                      <a:pt x="223" y="127"/>
                    </a:lnTo>
                    <a:lnTo>
                      <a:pt x="222" y="132"/>
                    </a:lnTo>
                    <a:lnTo>
                      <a:pt x="219" y="139"/>
                    </a:lnTo>
                    <a:lnTo>
                      <a:pt x="217" y="144"/>
                    </a:lnTo>
                    <a:lnTo>
                      <a:pt x="215" y="149"/>
                    </a:lnTo>
                    <a:lnTo>
                      <a:pt x="211" y="155"/>
                    </a:lnTo>
                    <a:lnTo>
                      <a:pt x="217" y="163"/>
                    </a:lnTo>
                    <a:lnTo>
                      <a:pt x="222" y="156"/>
                    </a:lnTo>
                    <a:lnTo>
                      <a:pt x="226" y="149"/>
                    </a:lnTo>
                    <a:lnTo>
                      <a:pt x="230" y="141"/>
                    </a:lnTo>
                    <a:lnTo>
                      <a:pt x="233" y="135"/>
                    </a:lnTo>
                    <a:lnTo>
                      <a:pt x="236" y="127"/>
                    </a:lnTo>
                    <a:lnTo>
                      <a:pt x="238" y="118"/>
                    </a:lnTo>
                    <a:lnTo>
                      <a:pt x="241" y="110"/>
                    </a:lnTo>
                    <a:lnTo>
                      <a:pt x="244" y="103"/>
                    </a:lnTo>
                    <a:lnTo>
                      <a:pt x="245" y="96"/>
                    </a:lnTo>
                    <a:lnTo>
                      <a:pt x="246" y="90"/>
                    </a:lnTo>
                    <a:lnTo>
                      <a:pt x="246" y="83"/>
                    </a:lnTo>
                    <a:lnTo>
                      <a:pt x="247" y="77"/>
                    </a:lnTo>
                    <a:lnTo>
                      <a:pt x="247" y="71"/>
                    </a:lnTo>
                    <a:lnTo>
                      <a:pt x="247" y="65"/>
                    </a:lnTo>
                    <a:lnTo>
                      <a:pt x="246" y="58"/>
                    </a:lnTo>
                    <a:lnTo>
                      <a:pt x="245" y="53"/>
                    </a:lnTo>
                    <a:lnTo>
                      <a:pt x="246" y="51"/>
                    </a:lnTo>
                    <a:lnTo>
                      <a:pt x="246" y="50"/>
                    </a:lnTo>
                    <a:lnTo>
                      <a:pt x="246" y="49"/>
                    </a:lnTo>
                    <a:lnTo>
                      <a:pt x="246" y="48"/>
                    </a:lnTo>
                    <a:lnTo>
                      <a:pt x="245" y="46"/>
                    </a:lnTo>
                    <a:lnTo>
                      <a:pt x="245" y="44"/>
                    </a:lnTo>
                    <a:lnTo>
                      <a:pt x="244" y="42"/>
                    </a:lnTo>
                    <a:lnTo>
                      <a:pt x="244" y="41"/>
                    </a:lnTo>
                    <a:lnTo>
                      <a:pt x="248" y="46"/>
                    </a:lnTo>
                    <a:lnTo>
                      <a:pt x="254" y="51"/>
                    </a:lnTo>
                    <a:lnTo>
                      <a:pt x="257" y="58"/>
                    </a:lnTo>
                    <a:lnTo>
                      <a:pt x="262" y="66"/>
                    </a:lnTo>
                    <a:lnTo>
                      <a:pt x="264" y="74"/>
                    </a:lnTo>
                    <a:lnTo>
                      <a:pt x="267" y="83"/>
                    </a:lnTo>
                    <a:lnTo>
                      <a:pt x="268" y="91"/>
                    </a:lnTo>
                    <a:lnTo>
                      <a:pt x="268" y="100"/>
                    </a:lnTo>
                    <a:lnTo>
                      <a:pt x="267" y="110"/>
                    </a:lnTo>
                    <a:lnTo>
                      <a:pt x="266" y="119"/>
                    </a:lnTo>
                    <a:lnTo>
                      <a:pt x="263" y="127"/>
                    </a:lnTo>
                    <a:lnTo>
                      <a:pt x="260" y="136"/>
                    </a:lnTo>
                    <a:lnTo>
                      <a:pt x="256" y="145"/>
                    </a:lnTo>
                    <a:lnTo>
                      <a:pt x="252" y="153"/>
                    </a:lnTo>
                    <a:lnTo>
                      <a:pt x="247" y="161"/>
                    </a:lnTo>
                    <a:lnTo>
                      <a:pt x="241" y="169"/>
                    </a:lnTo>
                    <a:lnTo>
                      <a:pt x="241" y="171"/>
                    </a:lnTo>
                    <a:lnTo>
                      <a:pt x="242" y="172"/>
                    </a:lnTo>
                    <a:lnTo>
                      <a:pt x="244" y="172"/>
                    </a:lnTo>
                    <a:lnTo>
                      <a:pt x="245" y="173"/>
                    </a:lnTo>
                    <a:lnTo>
                      <a:pt x="246" y="173"/>
                    </a:lnTo>
                    <a:lnTo>
                      <a:pt x="248" y="173"/>
                    </a:lnTo>
                    <a:lnTo>
                      <a:pt x="249" y="173"/>
                    </a:lnTo>
                    <a:lnTo>
                      <a:pt x="251" y="173"/>
                    </a:lnTo>
                    <a:lnTo>
                      <a:pt x="256" y="164"/>
                    </a:lnTo>
                    <a:lnTo>
                      <a:pt x="262" y="153"/>
                    </a:lnTo>
                    <a:lnTo>
                      <a:pt x="268" y="144"/>
                    </a:lnTo>
                    <a:lnTo>
                      <a:pt x="274" y="134"/>
                    </a:lnTo>
                    <a:lnTo>
                      <a:pt x="277" y="123"/>
                    </a:lnTo>
                    <a:lnTo>
                      <a:pt x="281" y="112"/>
                    </a:lnTo>
                    <a:lnTo>
                      <a:pt x="284" y="100"/>
                    </a:lnTo>
                    <a:lnTo>
                      <a:pt x="285" y="89"/>
                    </a:lnTo>
                    <a:lnTo>
                      <a:pt x="292" y="99"/>
                    </a:lnTo>
                    <a:lnTo>
                      <a:pt x="297" y="110"/>
                    </a:lnTo>
                    <a:lnTo>
                      <a:pt x="299" y="122"/>
                    </a:lnTo>
                    <a:lnTo>
                      <a:pt x="300" y="134"/>
                    </a:lnTo>
                    <a:lnTo>
                      <a:pt x="299" y="145"/>
                    </a:lnTo>
                    <a:lnTo>
                      <a:pt x="297" y="157"/>
                    </a:lnTo>
                    <a:lnTo>
                      <a:pt x="293" y="169"/>
                    </a:lnTo>
                    <a:lnTo>
                      <a:pt x="289" y="181"/>
                    </a:lnTo>
                    <a:lnTo>
                      <a:pt x="290" y="184"/>
                    </a:lnTo>
                    <a:lnTo>
                      <a:pt x="290" y="185"/>
                    </a:lnTo>
                    <a:lnTo>
                      <a:pt x="289" y="186"/>
                    </a:lnTo>
                    <a:lnTo>
                      <a:pt x="287" y="188"/>
                    </a:lnTo>
                    <a:lnTo>
                      <a:pt x="286" y="188"/>
                    </a:lnTo>
                    <a:lnTo>
                      <a:pt x="285" y="189"/>
                    </a:lnTo>
                    <a:lnTo>
                      <a:pt x="284" y="190"/>
                    </a:lnTo>
                    <a:lnTo>
                      <a:pt x="283" y="192"/>
                    </a:lnTo>
                    <a:lnTo>
                      <a:pt x="284" y="194"/>
                    </a:lnTo>
                    <a:lnTo>
                      <a:pt x="290" y="193"/>
                    </a:lnTo>
                    <a:lnTo>
                      <a:pt x="294" y="189"/>
                    </a:lnTo>
                    <a:lnTo>
                      <a:pt x="299" y="185"/>
                    </a:lnTo>
                    <a:lnTo>
                      <a:pt x="302" y="179"/>
                    </a:lnTo>
                    <a:lnTo>
                      <a:pt x="305" y="172"/>
                    </a:lnTo>
                    <a:lnTo>
                      <a:pt x="307" y="164"/>
                    </a:lnTo>
                    <a:lnTo>
                      <a:pt x="311" y="157"/>
                    </a:lnTo>
                    <a:lnTo>
                      <a:pt x="313" y="151"/>
                    </a:lnTo>
                    <a:lnTo>
                      <a:pt x="315" y="141"/>
                    </a:lnTo>
                    <a:lnTo>
                      <a:pt x="315" y="134"/>
                    </a:lnTo>
                    <a:lnTo>
                      <a:pt x="315" y="126"/>
                    </a:lnTo>
                    <a:lnTo>
                      <a:pt x="315" y="118"/>
                    </a:lnTo>
                    <a:lnTo>
                      <a:pt x="312" y="103"/>
                    </a:lnTo>
                    <a:lnTo>
                      <a:pt x="306" y="90"/>
                    </a:lnTo>
                    <a:lnTo>
                      <a:pt x="299" y="75"/>
                    </a:lnTo>
                    <a:lnTo>
                      <a:pt x="291" y="63"/>
                    </a:lnTo>
                    <a:lnTo>
                      <a:pt x="284" y="50"/>
                    </a:lnTo>
                    <a:lnTo>
                      <a:pt x="277" y="36"/>
                    </a:lnTo>
                    <a:lnTo>
                      <a:pt x="294" y="46"/>
                    </a:lnTo>
                    <a:lnTo>
                      <a:pt x="313" y="57"/>
                    </a:lnTo>
                    <a:lnTo>
                      <a:pt x="329" y="69"/>
                    </a:lnTo>
                    <a:lnTo>
                      <a:pt x="346" y="81"/>
                    </a:lnTo>
                    <a:lnTo>
                      <a:pt x="362" y="95"/>
                    </a:lnTo>
                    <a:lnTo>
                      <a:pt x="377" y="110"/>
                    </a:lnTo>
                    <a:lnTo>
                      <a:pt x="392" y="126"/>
                    </a:lnTo>
                    <a:lnTo>
                      <a:pt x="405" y="143"/>
                    </a:lnTo>
                    <a:lnTo>
                      <a:pt x="411" y="151"/>
                    </a:lnTo>
                    <a:lnTo>
                      <a:pt x="416" y="159"/>
                    </a:lnTo>
                    <a:lnTo>
                      <a:pt x="420" y="167"/>
                    </a:lnTo>
                    <a:lnTo>
                      <a:pt x="422" y="175"/>
                    </a:lnTo>
                    <a:lnTo>
                      <a:pt x="426" y="184"/>
                    </a:lnTo>
                    <a:lnTo>
                      <a:pt x="427" y="192"/>
                    </a:lnTo>
                    <a:lnTo>
                      <a:pt x="428" y="201"/>
                    </a:lnTo>
                    <a:lnTo>
                      <a:pt x="428" y="210"/>
                    </a:lnTo>
                    <a:lnTo>
                      <a:pt x="428" y="229"/>
                    </a:lnTo>
                    <a:lnTo>
                      <a:pt x="425" y="246"/>
                    </a:lnTo>
                    <a:lnTo>
                      <a:pt x="421" y="265"/>
                    </a:lnTo>
                    <a:lnTo>
                      <a:pt x="416" y="282"/>
                    </a:lnTo>
                    <a:lnTo>
                      <a:pt x="413" y="288"/>
                    </a:lnTo>
                    <a:lnTo>
                      <a:pt x="410" y="294"/>
                    </a:lnTo>
                    <a:lnTo>
                      <a:pt x="406" y="298"/>
                    </a:lnTo>
                    <a:lnTo>
                      <a:pt x="402" y="302"/>
                    </a:lnTo>
                    <a:lnTo>
                      <a:pt x="394" y="308"/>
                    </a:lnTo>
                    <a:lnTo>
                      <a:pt x="383" y="312"/>
                    </a:lnTo>
                    <a:lnTo>
                      <a:pt x="373" y="315"/>
                    </a:lnTo>
                    <a:lnTo>
                      <a:pt x="361" y="316"/>
                    </a:lnTo>
                    <a:lnTo>
                      <a:pt x="351" y="316"/>
                    </a:lnTo>
                    <a:lnTo>
                      <a:pt x="339" y="316"/>
                    </a:lnTo>
                    <a:lnTo>
                      <a:pt x="330" y="316"/>
                    </a:lnTo>
                    <a:lnTo>
                      <a:pt x="321" y="314"/>
                    </a:lnTo>
                    <a:lnTo>
                      <a:pt x="313" y="310"/>
                    </a:lnTo>
                    <a:lnTo>
                      <a:pt x="306" y="306"/>
                    </a:lnTo>
                    <a:lnTo>
                      <a:pt x="298" y="300"/>
                    </a:lnTo>
                    <a:lnTo>
                      <a:pt x="291" y="295"/>
                    </a:lnTo>
                    <a:lnTo>
                      <a:pt x="283" y="291"/>
                    </a:lnTo>
                    <a:lnTo>
                      <a:pt x="275" y="288"/>
                    </a:lnTo>
                    <a:lnTo>
                      <a:pt x="248" y="270"/>
                    </a:lnTo>
                    <a:lnTo>
                      <a:pt x="222" y="254"/>
                    </a:lnTo>
                    <a:lnTo>
                      <a:pt x="194" y="241"/>
                    </a:lnTo>
                    <a:lnTo>
                      <a:pt x="165" y="229"/>
                    </a:lnTo>
                    <a:lnTo>
                      <a:pt x="135" y="220"/>
                    </a:lnTo>
                    <a:lnTo>
                      <a:pt x="105" y="212"/>
                    </a:lnTo>
                    <a:lnTo>
                      <a:pt x="75" y="206"/>
                    </a:lnTo>
                    <a:lnTo>
                      <a:pt x="44" y="202"/>
                    </a:lnTo>
                    <a:lnTo>
                      <a:pt x="37" y="197"/>
                    </a:lnTo>
                    <a:lnTo>
                      <a:pt x="30" y="193"/>
                    </a:lnTo>
                    <a:lnTo>
                      <a:pt x="22" y="188"/>
                    </a:lnTo>
                    <a:lnTo>
                      <a:pt x="14" y="184"/>
                    </a:lnTo>
                    <a:lnTo>
                      <a:pt x="8" y="179"/>
                    </a:lnTo>
                    <a:lnTo>
                      <a:pt x="3" y="171"/>
                    </a:lnTo>
                    <a:lnTo>
                      <a:pt x="1" y="167"/>
                    </a:lnTo>
                    <a:lnTo>
                      <a:pt x="0" y="163"/>
                    </a:lnTo>
                    <a:lnTo>
                      <a:pt x="0" y="157"/>
                    </a:lnTo>
                    <a:lnTo>
                      <a:pt x="0" y="151"/>
                    </a:lnTo>
                    <a:lnTo>
                      <a:pt x="0" y="138"/>
                    </a:lnTo>
                    <a:lnTo>
                      <a:pt x="0" y="123"/>
                    </a:lnTo>
                    <a:lnTo>
                      <a:pt x="1" y="108"/>
                    </a:lnTo>
                    <a:lnTo>
                      <a:pt x="4" y="94"/>
                    </a:lnTo>
                    <a:lnTo>
                      <a:pt x="7" y="81"/>
                    </a:lnTo>
                    <a:lnTo>
                      <a:pt x="13" y="67"/>
                    </a:lnTo>
                    <a:lnTo>
                      <a:pt x="16" y="62"/>
                    </a:lnTo>
                    <a:lnTo>
                      <a:pt x="20" y="57"/>
                    </a:lnTo>
                    <a:lnTo>
                      <a:pt x="24" y="51"/>
                    </a:lnTo>
                    <a:lnTo>
                      <a:pt x="29" y="48"/>
                    </a:lnTo>
                    <a:lnTo>
                      <a:pt x="33" y="46"/>
                    </a:lnTo>
                    <a:lnTo>
                      <a:pt x="37" y="44"/>
                    </a:lnTo>
                    <a:lnTo>
                      <a:pt x="41" y="42"/>
                    </a:lnTo>
                    <a:lnTo>
                      <a:pt x="44" y="41"/>
                    </a:lnTo>
                    <a:lnTo>
                      <a:pt x="48" y="38"/>
                    </a:lnTo>
                    <a:lnTo>
                      <a:pt x="51" y="36"/>
                    </a:lnTo>
                    <a:lnTo>
                      <a:pt x="53" y="33"/>
                    </a:lnTo>
                    <a:lnTo>
                      <a:pt x="56" y="30"/>
                    </a:lnTo>
                    <a:lnTo>
                      <a:pt x="69" y="21"/>
                    </a:lnTo>
                    <a:lnTo>
                      <a:pt x="84" y="13"/>
                    </a:lnTo>
                    <a:lnTo>
                      <a:pt x="99" y="8"/>
                    </a:lnTo>
                    <a:lnTo>
                      <a:pt x="114" y="3"/>
                    </a:lnTo>
                    <a:lnTo>
                      <a:pt x="129" y="0"/>
                    </a:lnTo>
                    <a:lnTo>
                      <a:pt x="146" y="0"/>
                    </a:lnTo>
                    <a:lnTo>
                      <a:pt x="161" y="1"/>
                    </a:lnTo>
                    <a:lnTo>
                      <a:pt x="176" y="4"/>
                    </a:lnTo>
                    <a:lnTo>
                      <a:pt x="181" y="4"/>
                    </a:lnTo>
                    <a:close/>
                  </a:path>
                </a:pathLst>
              </a:custGeom>
              <a:solidFill>
                <a:srgbClr val="FF6600"/>
              </a:solidFill>
              <a:ln w="9525">
                <a:noFill/>
                <a:round/>
                <a:headEnd/>
                <a:tailEnd/>
              </a:ln>
            </p:spPr>
            <p:txBody>
              <a:bodyPr/>
              <a:lstStyle/>
              <a:p>
                <a:endParaRPr lang="en-US" dirty="0"/>
              </a:p>
            </p:txBody>
          </p:sp>
          <p:sp>
            <p:nvSpPr>
              <p:cNvPr id="22612" name="Freeform 84"/>
              <p:cNvSpPr>
                <a:spLocks/>
              </p:cNvSpPr>
              <p:nvPr/>
            </p:nvSpPr>
            <p:spPr bwMode="auto">
              <a:xfrm>
                <a:off x="1530351" y="4779963"/>
                <a:ext cx="252413" cy="58737"/>
              </a:xfrm>
              <a:custGeom>
                <a:avLst/>
                <a:gdLst>
                  <a:gd name="T0" fmla="*/ 144 w 159"/>
                  <a:gd name="T1" fmla="*/ 12 h 37"/>
                  <a:gd name="T2" fmla="*/ 126 w 159"/>
                  <a:gd name="T3" fmla="*/ 20 h 37"/>
                  <a:gd name="T4" fmla="*/ 109 w 159"/>
                  <a:gd name="T5" fmla="*/ 27 h 37"/>
                  <a:gd name="T6" fmla="*/ 91 w 159"/>
                  <a:gd name="T7" fmla="*/ 33 h 37"/>
                  <a:gd name="T8" fmla="*/ 71 w 159"/>
                  <a:gd name="T9" fmla="*/ 37 h 37"/>
                  <a:gd name="T10" fmla="*/ 62 w 159"/>
                  <a:gd name="T11" fmla="*/ 37 h 37"/>
                  <a:gd name="T12" fmla="*/ 53 w 159"/>
                  <a:gd name="T13" fmla="*/ 37 h 37"/>
                  <a:gd name="T14" fmla="*/ 43 w 159"/>
                  <a:gd name="T15" fmla="*/ 37 h 37"/>
                  <a:gd name="T16" fmla="*/ 34 w 159"/>
                  <a:gd name="T17" fmla="*/ 36 h 37"/>
                  <a:gd name="T18" fmla="*/ 25 w 159"/>
                  <a:gd name="T19" fmla="*/ 32 h 37"/>
                  <a:gd name="T20" fmla="*/ 17 w 159"/>
                  <a:gd name="T21" fmla="*/ 28 h 37"/>
                  <a:gd name="T22" fmla="*/ 9 w 159"/>
                  <a:gd name="T23" fmla="*/ 23 h 37"/>
                  <a:gd name="T24" fmla="*/ 1 w 159"/>
                  <a:gd name="T25" fmla="*/ 16 h 37"/>
                  <a:gd name="T26" fmla="*/ 0 w 159"/>
                  <a:gd name="T27" fmla="*/ 15 h 37"/>
                  <a:gd name="T28" fmla="*/ 0 w 159"/>
                  <a:gd name="T29" fmla="*/ 13 h 37"/>
                  <a:gd name="T30" fmla="*/ 0 w 159"/>
                  <a:gd name="T31" fmla="*/ 12 h 37"/>
                  <a:gd name="T32" fmla="*/ 0 w 159"/>
                  <a:gd name="T33" fmla="*/ 11 h 37"/>
                  <a:gd name="T34" fmla="*/ 0 w 159"/>
                  <a:gd name="T35" fmla="*/ 9 h 37"/>
                  <a:gd name="T36" fmla="*/ 0 w 159"/>
                  <a:gd name="T37" fmla="*/ 8 h 37"/>
                  <a:gd name="T38" fmla="*/ 0 w 159"/>
                  <a:gd name="T39" fmla="*/ 7 h 37"/>
                  <a:gd name="T40" fmla="*/ 0 w 159"/>
                  <a:gd name="T41" fmla="*/ 5 h 37"/>
                  <a:gd name="T42" fmla="*/ 3 w 159"/>
                  <a:gd name="T43" fmla="*/ 1 h 37"/>
                  <a:gd name="T44" fmla="*/ 8 w 159"/>
                  <a:gd name="T45" fmla="*/ 1 h 37"/>
                  <a:gd name="T46" fmla="*/ 11 w 159"/>
                  <a:gd name="T47" fmla="*/ 3 h 37"/>
                  <a:gd name="T48" fmla="*/ 15 w 159"/>
                  <a:gd name="T49" fmla="*/ 5 h 37"/>
                  <a:gd name="T50" fmla="*/ 18 w 159"/>
                  <a:gd name="T51" fmla="*/ 9 h 37"/>
                  <a:gd name="T52" fmla="*/ 21 w 159"/>
                  <a:gd name="T53" fmla="*/ 12 h 37"/>
                  <a:gd name="T54" fmla="*/ 25 w 159"/>
                  <a:gd name="T55" fmla="*/ 16 h 37"/>
                  <a:gd name="T56" fmla="*/ 28 w 159"/>
                  <a:gd name="T57" fmla="*/ 17 h 37"/>
                  <a:gd name="T58" fmla="*/ 35 w 159"/>
                  <a:gd name="T59" fmla="*/ 21 h 37"/>
                  <a:gd name="T60" fmla="*/ 43 w 159"/>
                  <a:gd name="T61" fmla="*/ 24 h 37"/>
                  <a:gd name="T62" fmla="*/ 51 w 159"/>
                  <a:gd name="T63" fmla="*/ 25 h 37"/>
                  <a:gd name="T64" fmla="*/ 60 w 159"/>
                  <a:gd name="T65" fmla="*/ 25 h 37"/>
                  <a:gd name="T66" fmla="*/ 77 w 159"/>
                  <a:gd name="T67" fmla="*/ 25 h 37"/>
                  <a:gd name="T68" fmla="*/ 93 w 159"/>
                  <a:gd name="T69" fmla="*/ 23 h 37"/>
                  <a:gd name="T70" fmla="*/ 110 w 159"/>
                  <a:gd name="T71" fmla="*/ 19 h 37"/>
                  <a:gd name="T72" fmla="*/ 126 w 159"/>
                  <a:gd name="T73" fmla="*/ 13 h 37"/>
                  <a:gd name="T74" fmla="*/ 143 w 159"/>
                  <a:gd name="T75" fmla="*/ 7 h 37"/>
                  <a:gd name="T76" fmla="*/ 159 w 159"/>
                  <a:gd name="T77" fmla="*/ 0 h 37"/>
                  <a:gd name="T78" fmla="*/ 158 w 159"/>
                  <a:gd name="T79" fmla="*/ 3 h 37"/>
                  <a:gd name="T80" fmla="*/ 156 w 159"/>
                  <a:gd name="T81" fmla="*/ 5 h 37"/>
                  <a:gd name="T82" fmla="*/ 154 w 159"/>
                  <a:gd name="T83" fmla="*/ 7 h 37"/>
                  <a:gd name="T84" fmla="*/ 152 w 159"/>
                  <a:gd name="T85" fmla="*/ 7 h 37"/>
                  <a:gd name="T86" fmla="*/ 149 w 159"/>
                  <a:gd name="T87" fmla="*/ 8 h 37"/>
                  <a:gd name="T88" fmla="*/ 147 w 159"/>
                  <a:gd name="T89" fmla="*/ 8 h 37"/>
                  <a:gd name="T90" fmla="*/ 145 w 159"/>
                  <a:gd name="T91" fmla="*/ 9 h 37"/>
                  <a:gd name="T92" fmla="*/ 144 w 159"/>
                  <a:gd name="T93" fmla="*/ 12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37"/>
                  <a:gd name="T143" fmla="*/ 159 w 159"/>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37">
                    <a:moveTo>
                      <a:pt x="144" y="12"/>
                    </a:moveTo>
                    <a:lnTo>
                      <a:pt x="126" y="20"/>
                    </a:lnTo>
                    <a:lnTo>
                      <a:pt x="109" y="27"/>
                    </a:lnTo>
                    <a:lnTo>
                      <a:pt x="91" y="33"/>
                    </a:lnTo>
                    <a:lnTo>
                      <a:pt x="71" y="37"/>
                    </a:lnTo>
                    <a:lnTo>
                      <a:pt x="62" y="37"/>
                    </a:lnTo>
                    <a:lnTo>
                      <a:pt x="53" y="37"/>
                    </a:lnTo>
                    <a:lnTo>
                      <a:pt x="43" y="37"/>
                    </a:lnTo>
                    <a:lnTo>
                      <a:pt x="34" y="36"/>
                    </a:lnTo>
                    <a:lnTo>
                      <a:pt x="25" y="32"/>
                    </a:lnTo>
                    <a:lnTo>
                      <a:pt x="17" y="28"/>
                    </a:lnTo>
                    <a:lnTo>
                      <a:pt x="9" y="23"/>
                    </a:lnTo>
                    <a:lnTo>
                      <a:pt x="1" y="16"/>
                    </a:lnTo>
                    <a:lnTo>
                      <a:pt x="0" y="15"/>
                    </a:lnTo>
                    <a:lnTo>
                      <a:pt x="0" y="13"/>
                    </a:lnTo>
                    <a:lnTo>
                      <a:pt x="0" y="12"/>
                    </a:lnTo>
                    <a:lnTo>
                      <a:pt x="0" y="11"/>
                    </a:lnTo>
                    <a:lnTo>
                      <a:pt x="0" y="9"/>
                    </a:lnTo>
                    <a:lnTo>
                      <a:pt x="0" y="8"/>
                    </a:lnTo>
                    <a:lnTo>
                      <a:pt x="0" y="7"/>
                    </a:lnTo>
                    <a:lnTo>
                      <a:pt x="0" y="5"/>
                    </a:lnTo>
                    <a:lnTo>
                      <a:pt x="3" y="1"/>
                    </a:lnTo>
                    <a:lnTo>
                      <a:pt x="8" y="1"/>
                    </a:lnTo>
                    <a:lnTo>
                      <a:pt x="11" y="3"/>
                    </a:lnTo>
                    <a:lnTo>
                      <a:pt x="15" y="5"/>
                    </a:lnTo>
                    <a:lnTo>
                      <a:pt x="18" y="9"/>
                    </a:lnTo>
                    <a:lnTo>
                      <a:pt x="21" y="12"/>
                    </a:lnTo>
                    <a:lnTo>
                      <a:pt x="25" y="16"/>
                    </a:lnTo>
                    <a:lnTo>
                      <a:pt x="28" y="17"/>
                    </a:lnTo>
                    <a:lnTo>
                      <a:pt x="35" y="21"/>
                    </a:lnTo>
                    <a:lnTo>
                      <a:pt x="43" y="24"/>
                    </a:lnTo>
                    <a:lnTo>
                      <a:pt x="51" y="25"/>
                    </a:lnTo>
                    <a:lnTo>
                      <a:pt x="60" y="25"/>
                    </a:lnTo>
                    <a:lnTo>
                      <a:pt x="77" y="25"/>
                    </a:lnTo>
                    <a:lnTo>
                      <a:pt x="93" y="23"/>
                    </a:lnTo>
                    <a:lnTo>
                      <a:pt x="110" y="19"/>
                    </a:lnTo>
                    <a:lnTo>
                      <a:pt x="126" y="13"/>
                    </a:lnTo>
                    <a:lnTo>
                      <a:pt x="143" y="7"/>
                    </a:lnTo>
                    <a:lnTo>
                      <a:pt x="159" y="0"/>
                    </a:lnTo>
                    <a:lnTo>
                      <a:pt x="158" y="3"/>
                    </a:lnTo>
                    <a:lnTo>
                      <a:pt x="156" y="5"/>
                    </a:lnTo>
                    <a:lnTo>
                      <a:pt x="154" y="7"/>
                    </a:lnTo>
                    <a:lnTo>
                      <a:pt x="152" y="7"/>
                    </a:lnTo>
                    <a:lnTo>
                      <a:pt x="149" y="8"/>
                    </a:lnTo>
                    <a:lnTo>
                      <a:pt x="147" y="8"/>
                    </a:lnTo>
                    <a:lnTo>
                      <a:pt x="145" y="9"/>
                    </a:lnTo>
                    <a:lnTo>
                      <a:pt x="144" y="12"/>
                    </a:lnTo>
                    <a:close/>
                  </a:path>
                </a:pathLst>
              </a:custGeom>
              <a:solidFill>
                <a:srgbClr val="000000"/>
              </a:solidFill>
              <a:ln w="9525">
                <a:noFill/>
                <a:round/>
                <a:headEnd/>
                <a:tailEnd/>
              </a:ln>
            </p:spPr>
            <p:txBody>
              <a:bodyPr/>
              <a:lstStyle/>
              <a:p>
                <a:endParaRPr lang="en-US" dirty="0"/>
              </a:p>
            </p:txBody>
          </p:sp>
          <p:sp>
            <p:nvSpPr>
              <p:cNvPr id="22613" name="Freeform 85"/>
              <p:cNvSpPr>
                <a:spLocks/>
              </p:cNvSpPr>
              <p:nvPr/>
            </p:nvSpPr>
            <p:spPr bwMode="auto">
              <a:xfrm>
                <a:off x="1519238" y="4835525"/>
                <a:ext cx="222250" cy="71437"/>
              </a:xfrm>
              <a:custGeom>
                <a:avLst/>
                <a:gdLst>
                  <a:gd name="T0" fmla="*/ 88 w 140"/>
                  <a:gd name="T1" fmla="*/ 34 h 45"/>
                  <a:gd name="T2" fmla="*/ 140 w 140"/>
                  <a:gd name="T3" fmla="*/ 15 h 45"/>
                  <a:gd name="T4" fmla="*/ 140 w 140"/>
                  <a:gd name="T5" fmla="*/ 19 h 45"/>
                  <a:gd name="T6" fmla="*/ 128 w 140"/>
                  <a:gd name="T7" fmla="*/ 27 h 45"/>
                  <a:gd name="T8" fmla="*/ 113 w 140"/>
                  <a:gd name="T9" fmla="*/ 35 h 45"/>
                  <a:gd name="T10" fmla="*/ 98 w 140"/>
                  <a:gd name="T11" fmla="*/ 41 h 45"/>
                  <a:gd name="T12" fmla="*/ 82 w 140"/>
                  <a:gd name="T13" fmla="*/ 43 h 45"/>
                  <a:gd name="T14" fmla="*/ 65 w 140"/>
                  <a:gd name="T15" fmla="*/ 45 h 45"/>
                  <a:gd name="T16" fmla="*/ 49 w 140"/>
                  <a:gd name="T17" fmla="*/ 42 h 45"/>
                  <a:gd name="T18" fmla="*/ 42 w 140"/>
                  <a:gd name="T19" fmla="*/ 41 h 45"/>
                  <a:gd name="T20" fmla="*/ 34 w 140"/>
                  <a:gd name="T21" fmla="*/ 38 h 45"/>
                  <a:gd name="T22" fmla="*/ 27 w 140"/>
                  <a:gd name="T23" fmla="*/ 35 h 45"/>
                  <a:gd name="T24" fmla="*/ 20 w 140"/>
                  <a:gd name="T25" fmla="*/ 33 h 45"/>
                  <a:gd name="T26" fmla="*/ 17 w 140"/>
                  <a:gd name="T27" fmla="*/ 30 h 45"/>
                  <a:gd name="T28" fmla="*/ 13 w 140"/>
                  <a:gd name="T29" fmla="*/ 27 h 45"/>
                  <a:gd name="T30" fmla="*/ 11 w 140"/>
                  <a:gd name="T31" fmla="*/ 25 h 45"/>
                  <a:gd name="T32" fmla="*/ 8 w 140"/>
                  <a:gd name="T33" fmla="*/ 22 h 45"/>
                  <a:gd name="T34" fmla="*/ 5 w 140"/>
                  <a:gd name="T35" fmla="*/ 18 h 45"/>
                  <a:gd name="T36" fmla="*/ 3 w 140"/>
                  <a:gd name="T37" fmla="*/ 15 h 45"/>
                  <a:gd name="T38" fmla="*/ 1 w 140"/>
                  <a:gd name="T39" fmla="*/ 11 h 45"/>
                  <a:gd name="T40" fmla="*/ 0 w 140"/>
                  <a:gd name="T41" fmla="*/ 7 h 45"/>
                  <a:gd name="T42" fmla="*/ 2 w 140"/>
                  <a:gd name="T43" fmla="*/ 3 h 45"/>
                  <a:gd name="T44" fmla="*/ 4 w 140"/>
                  <a:gd name="T45" fmla="*/ 1 h 45"/>
                  <a:gd name="T46" fmla="*/ 7 w 140"/>
                  <a:gd name="T47" fmla="*/ 1 h 45"/>
                  <a:gd name="T48" fmla="*/ 9 w 140"/>
                  <a:gd name="T49" fmla="*/ 0 h 45"/>
                  <a:gd name="T50" fmla="*/ 11 w 140"/>
                  <a:gd name="T51" fmla="*/ 1 h 45"/>
                  <a:gd name="T52" fmla="*/ 15 w 140"/>
                  <a:gd name="T53" fmla="*/ 5 h 45"/>
                  <a:gd name="T54" fmla="*/ 18 w 140"/>
                  <a:gd name="T55" fmla="*/ 9 h 45"/>
                  <a:gd name="T56" fmla="*/ 20 w 140"/>
                  <a:gd name="T57" fmla="*/ 14 h 45"/>
                  <a:gd name="T58" fmla="*/ 24 w 140"/>
                  <a:gd name="T59" fmla="*/ 18 h 45"/>
                  <a:gd name="T60" fmla="*/ 28 w 140"/>
                  <a:gd name="T61" fmla="*/ 19 h 45"/>
                  <a:gd name="T62" fmla="*/ 35 w 140"/>
                  <a:gd name="T63" fmla="*/ 25 h 45"/>
                  <a:gd name="T64" fmla="*/ 42 w 140"/>
                  <a:gd name="T65" fmla="*/ 29 h 45"/>
                  <a:gd name="T66" fmla="*/ 49 w 140"/>
                  <a:gd name="T67" fmla="*/ 30 h 45"/>
                  <a:gd name="T68" fmla="*/ 57 w 140"/>
                  <a:gd name="T69" fmla="*/ 31 h 45"/>
                  <a:gd name="T70" fmla="*/ 65 w 140"/>
                  <a:gd name="T71" fmla="*/ 31 h 45"/>
                  <a:gd name="T72" fmla="*/ 73 w 140"/>
                  <a:gd name="T73" fmla="*/ 33 h 45"/>
                  <a:gd name="T74" fmla="*/ 80 w 140"/>
                  <a:gd name="T75" fmla="*/ 33 h 45"/>
                  <a:gd name="T76" fmla="*/ 88 w 140"/>
                  <a:gd name="T77" fmla="*/ 34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45"/>
                  <a:gd name="T119" fmla="*/ 140 w 140"/>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45">
                    <a:moveTo>
                      <a:pt x="88" y="34"/>
                    </a:moveTo>
                    <a:lnTo>
                      <a:pt x="140" y="15"/>
                    </a:lnTo>
                    <a:lnTo>
                      <a:pt x="140" y="19"/>
                    </a:lnTo>
                    <a:lnTo>
                      <a:pt x="128" y="27"/>
                    </a:lnTo>
                    <a:lnTo>
                      <a:pt x="113" y="35"/>
                    </a:lnTo>
                    <a:lnTo>
                      <a:pt x="98" y="41"/>
                    </a:lnTo>
                    <a:lnTo>
                      <a:pt x="82" y="43"/>
                    </a:lnTo>
                    <a:lnTo>
                      <a:pt x="65" y="45"/>
                    </a:lnTo>
                    <a:lnTo>
                      <a:pt x="49" y="42"/>
                    </a:lnTo>
                    <a:lnTo>
                      <a:pt x="42" y="41"/>
                    </a:lnTo>
                    <a:lnTo>
                      <a:pt x="34" y="38"/>
                    </a:lnTo>
                    <a:lnTo>
                      <a:pt x="27" y="35"/>
                    </a:lnTo>
                    <a:lnTo>
                      <a:pt x="20" y="33"/>
                    </a:lnTo>
                    <a:lnTo>
                      <a:pt x="17" y="30"/>
                    </a:lnTo>
                    <a:lnTo>
                      <a:pt x="13" y="27"/>
                    </a:lnTo>
                    <a:lnTo>
                      <a:pt x="11" y="25"/>
                    </a:lnTo>
                    <a:lnTo>
                      <a:pt x="8" y="22"/>
                    </a:lnTo>
                    <a:lnTo>
                      <a:pt x="5" y="18"/>
                    </a:lnTo>
                    <a:lnTo>
                      <a:pt x="3" y="15"/>
                    </a:lnTo>
                    <a:lnTo>
                      <a:pt x="1" y="11"/>
                    </a:lnTo>
                    <a:lnTo>
                      <a:pt x="0" y="7"/>
                    </a:lnTo>
                    <a:lnTo>
                      <a:pt x="2" y="3"/>
                    </a:lnTo>
                    <a:lnTo>
                      <a:pt x="4" y="1"/>
                    </a:lnTo>
                    <a:lnTo>
                      <a:pt x="7" y="1"/>
                    </a:lnTo>
                    <a:lnTo>
                      <a:pt x="9" y="0"/>
                    </a:lnTo>
                    <a:lnTo>
                      <a:pt x="11" y="1"/>
                    </a:lnTo>
                    <a:lnTo>
                      <a:pt x="15" y="5"/>
                    </a:lnTo>
                    <a:lnTo>
                      <a:pt x="18" y="9"/>
                    </a:lnTo>
                    <a:lnTo>
                      <a:pt x="20" y="14"/>
                    </a:lnTo>
                    <a:lnTo>
                      <a:pt x="24" y="18"/>
                    </a:lnTo>
                    <a:lnTo>
                      <a:pt x="28" y="19"/>
                    </a:lnTo>
                    <a:lnTo>
                      <a:pt x="35" y="25"/>
                    </a:lnTo>
                    <a:lnTo>
                      <a:pt x="42" y="29"/>
                    </a:lnTo>
                    <a:lnTo>
                      <a:pt x="49" y="30"/>
                    </a:lnTo>
                    <a:lnTo>
                      <a:pt x="57" y="31"/>
                    </a:lnTo>
                    <a:lnTo>
                      <a:pt x="65" y="31"/>
                    </a:lnTo>
                    <a:lnTo>
                      <a:pt x="73" y="33"/>
                    </a:lnTo>
                    <a:lnTo>
                      <a:pt x="80" y="33"/>
                    </a:lnTo>
                    <a:lnTo>
                      <a:pt x="88" y="34"/>
                    </a:lnTo>
                    <a:close/>
                  </a:path>
                </a:pathLst>
              </a:custGeom>
              <a:solidFill>
                <a:srgbClr val="000000"/>
              </a:solidFill>
              <a:ln w="9525">
                <a:noFill/>
                <a:round/>
                <a:headEnd/>
                <a:tailEnd/>
              </a:ln>
            </p:spPr>
            <p:txBody>
              <a:bodyPr/>
              <a:lstStyle/>
              <a:p>
                <a:endParaRPr lang="en-US" dirty="0"/>
              </a:p>
            </p:txBody>
          </p:sp>
          <p:sp>
            <p:nvSpPr>
              <p:cNvPr id="22614" name="Freeform 86"/>
              <p:cNvSpPr>
                <a:spLocks/>
              </p:cNvSpPr>
              <p:nvPr/>
            </p:nvSpPr>
            <p:spPr bwMode="auto">
              <a:xfrm>
                <a:off x="4298951" y="2403475"/>
                <a:ext cx="239713" cy="201612"/>
              </a:xfrm>
              <a:custGeom>
                <a:avLst/>
                <a:gdLst>
                  <a:gd name="T0" fmla="*/ 25 w 151"/>
                  <a:gd name="T1" fmla="*/ 1 h 127"/>
                  <a:gd name="T2" fmla="*/ 21 w 151"/>
                  <a:gd name="T3" fmla="*/ 3 h 127"/>
                  <a:gd name="T4" fmla="*/ 19 w 151"/>
                  <a:gd name="T5" fmla="*/ 5 h 127"/>
                  <a:gd name="T6" fmla="*/ 16 w 151"/>
                  <a:gd name="T7" fmla="*/ 8 h 127"/>
                  <a:gd name="T8" fmla="*/ 11 w 151"/>
                  <a:gd name="T9" fmla="*/ 13 h 127"/>
                  <a:gd name="T10" fmla="*/ 5 w 151"/>
                  <a:gd name="T11" fmla="*/ 24 h 127"/>
                  <a:gd name="T12" fmla="*/ 1 w 151"/>
                  <a:gd name="T13" fmla="*/ 44 h 127"/>
                  <a:gd name="T14" fmla="*/ 0 w 151"/>
                  <a:gd name="T15" fmla="*/ 74 h 127"/>
                  <a:gd name="T16" fmla="*/ 4 w 151"/>
                  <a:gd name="T17" fmla="*/ 94 h 127"/>
                  <a:gd name="T18" fmla="*/ 9 w 151"/>
                  <a:gd name="T19" fmla="*/ 105 h 127"/>
                  <a:gd name="T20" fmla="*/ 19 w 151"/>
                  <a:gd name="T21" fmla="*/ 115 h 127"/>
                  <a:gd name="T22" fmla="*/ 39 w 151"/>
                  <a:gd name="T23" fmla="*/ 125 h 127"/>
                  <a:gd name="T24" fmla="*/ 63 w 151"/>
                  <a:gd name="T25" fmla="*/ 127 h 127"/>
                  <a:gd name="T26" fmla="*/ 88 w 151"/>
                  <a:gd name="T27" fmla="*/ 125 h 127"/>
                  <a:gd name="T28" fmla="*/ 113 w 151"/>
                  <a:gd name="T29" fmla="*/ 117 h 127"/>
                  <a:gd name="T30" fmla="*/ 132 w 151"/>
                  <a:gd name="T31" fmla="*/ 103 h 127"/>
                  <a:gd name="T32" fmla="*/ 144 w 151"/>
                  <a:gd name="T33" fmla="*/ 90 h 127"/>
                  <a:gd name="T34" fmla="*/ 148 w 151"/>
                  <a:gd name="T35" fmla="*/ 80 h 127"/>
                  <a:gd name="T36" fmla="*/ 151 w 151"/>
                  <a:gd name="T37" fmla="*/ 69 h 127"/>
                  <a:gd name="T38" fmla="*/ 151 w 151"/>
                  <a:gd name="T39" fmla="*/ 57 h 127"/>
                  <a:gd name="T40" fmla="*/ 148 w 151"/>
                  <a:gd name="T41" fmla="*/ 52 h 127"/>
                  <a:gd name="T42" fmla="*/ 146 w 151"/>
                  <a:gd name="T43" fmla="*/ 50 h 127"/>
                  <a:gd name="T44" fmla="*/ 145 w 151"/>
                  <a:gd name="T45" fmla="*/ 50 h 127"/>
                  <a:gd name="T46" fmla="*/ 143 w 151"/>
                  <a:gd name="T47" fmla="*/ 50 h 127"/>
                  <a:gd name="T48" fmla="*/ 138 w 151"/>
                  <a:gd name="T49" fmla="*/ 57 h 127"/>
                  <a:gd name="T50" fmla="*/ 129 w 151"/>
                  <a:gd name="T51" fmla="*/ 73 h 127"/>
                  <a:gd name="T52" fmla="*/ 118 w 151"/>
                  <a:gd name="T53" fmla="*/ 86 h 127"/>
                  <a:gd name="T54" fmla="*/ 105 w 151"/>
                  <a:gd name="T55" fmla="*/ 97 h 127"/>
                  <a:gd name="T56" fmla="*/ 92 w 151"/>
                  <a:gd name="T57" fmla="*/ 101 h 127"/>
                  <a:gd name="T58" fmla="*/ 81 w 151"/>
                  <a:gd name="T59" fmla="*/ 102 h 127"/>
                  <a:gd name="T60" fmla="*/ 66 w 151"/>
                  <a:gd name="T61" fmla="*/ 98 h 127"/>
                  <a:gd name="T62" fmla="*/ 48 w 151"/>
                  <a:gd name="T63" fmla="*/ 87 h 127"/>
                  <a:gd name="T64" fmla="*/ 31 w 151"/>
                  <a:gd name="T65" fmla="*/ 74 h 127"/>
                  <a:gd name="T66" fmla="*/ 18 w 151"/>
                  <a:gd name="T67" fmla="*/ 66 h 127"/>
                  <a:gd name="T68" fmla="*/ 15 w 151"/>
                  <a:gd name="T69" fmla="*/ 58 h 127"/>
                  <a:gd name="T70" fmla="*/ 12 w 151"/>
                  <a:gd name="T71" fmla="*/ 46 h 127"/>
                  <a:gd name="T72" fmla="*/ 15 w 151"/>
                  <a:gd name="T73" fmla="*/ 29 h 127"/>
                  <a:gd name="T74" fmla="*/ 19 w 151"/>
                  <a:gd name="T75" fmla="*/ 13 h 127"/>
                  <a:gd name="T76" fmla="*/ 21 w 151"/>
                  <a:gd name="T77" fmla="*/ 5 h 127"/>
                  <a:gd name="T78" fmla="*/ 23 w 151"/>
                  <a:gd name="T79" fmla="*/ 4 h 127"/>
                  <a:gd name="T80" fmla="*/ 25 w 151"/>
                  <a:gd name="T81" fmla="*/ 3 h 127"/>
                  <a:gd name="T82" fmla="*/ 26 w 151"/>
                  <a:gd name="T83" fmla="*/ 1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27"/>
                  <a:gd name="T128" fmla="*/ 151 w 151"/>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27">
                    <a:moveTo>
                      <a:pt x="27" y="0"/>
                    </a:moveTo>
                    <a:lnTo>
                      <a:pt x="25" y="1"/>
                    </a:lnTo>
                    <a:lnTo>
                      <a:pt x="24" y="3"/>
                    </a:lnTo>
                    <a:lnTo>
                      <a:pt x="21" y="3"/>
                    </a:lnTo>
                    <a:lnTo>
                      <a:pt x="20" y="4"/>
                    </a:lnTo>
                    <a:lnTo>
                      <a:pt x="19" y="5"/>
                    </a:lnTo>
                    <a:lnTo>
                      <a:pt x="17" y="7"/>
                    </a:lnTo>
                    <a:lnTo>
                      <a:pt x="16" y="8"/>
                    </a:lnTo>
                    <a:lnTo>
                      <a:pt x="15" y="9"/>
                    </a:lnTo>
                    <a:lnTo>
                      <a:pt x="11" y="13"/>
                    </a:lnTo>
                    <a:lnTo>
                      <a:pt x="9" y="19"/>
                    </a:lnTo>
                    <a:lnTo>
                      <a:pt x="5" y="24"/>
                    </a:lnTo>
                    <a:lnTo>
                      <a:pt x="4" y="31"/>
                    </a:lnTo>
                    <a:lnTo>
                      <a:pt x="1" y="44"/>
                    </a:lnTo>
                    <a:lnTo>
                      <a:pt x="0" y="58"/>
                    </a:lnTo>
                    <a:lnTo>
                      <a:pt x="0" y="74"/>
                    </a:lnTo>
                    <a:lnTo>
                      <a:pt x="2" y="87"/>
                    </a:lnTo>
                    <a:lnTo>
                      <a:pt x="4" y="94"/>
                    </a:lnTo>
                    <a:lnTo>
                      <a:pt x="6" y="99"/>
                    </a:lnTo>
                    <a:lnTo>
                      <a:pt x="9" y="105"/>
                    </a:lnTo>
                    <a:lnTo>
                      <a:pt x="12" y="109"/>
                    </a:lnTo>
                    <a:lnTo>
                      <a:pt x="19" y="115"/>
                    </a:lnTo>
                    <a:lnTo>
                      <a:pt x="28" y="121"/>
                    </a:lnTo>
                    <a:lnTo>
                      <a:pt x="39" y="125"/>
                    </a:lnTo>
                    <a:lnTo>
                      <a:pt x="51" y="127"/>
                    </a:lnTo>
                    <a:lnTo>
                      <a:pt x="63" y="127"/>
                    </a:lnTo>
                    <a:lnTo>
                      <a:pt x="76" y="126"/>
                    </a:lnTo>
                    <a:lnTo>
                      <a:pt x="88" y="125"/>
                    </a:lnTo>
                    <a:lnTo>
                      <a:pt x="101" y="121"/>
                    </a:lnTo>
                    <a:lnTo>
                      <a:pt x="113" y="117"/>
                    </a:lnTo>
                    <a:lnTo>
                      <a:pt x="123" y="110"/>
                    </a:lnTo>
                    <a:lnTo>
                      <a:pt x="132" y="103"/>
                    </a:lnTo>
                    <a:lnTo>
                      <a:pt x="140" y="94"/>
                    </a:lnTo>
                    <a:lnTo>
                      <a:pt x="144" y="90"/>
                    </a:lnTo>
                    <a:lnTo>
                      <a:pt x="146" y="85"/>
                    </a:lnTo>
                    <a:lnTo>
                      <a:pt x="148" y="80"/>
                    </a:lnTo>
                    <a:lnTo>
                      <a:pt x="150" y="74"/>
                    </a:lnTo>
                    <a:lnTo>
                      <a:pt x="151" y="69"/>
                    </a:lnTo>
                    <a:lnTo>
                      <a:pt x="151" y="64"/>
                    </a:lnTo>
                    <a:lnTo>
                      <a:pt x="151" y="57"/>
                    </a:lnTo>
                    <a:lnTo>
                      <a:pt x="150" y="52"/>
                    </a:lnTo>
                    <a:lnTo>
                      <a:pt x="148" y="52"/>
                    </a:lnTo>
                    <a:lnTo>
                      <a:pt x="147" y="50"/>
                    </a:lnTo>
                    <a:lnTo>
                      <a:pt x="146" y="50"/>
                    </a:lnTo>
                    <a:lnTo>
                      <a:pt x="145" y="50"/>
                    </a:lnTo>
                    <a:lnTo>
                      <a:pt x="144" y="50"/>
                    </a:lnTo>
                    <a:lnTo>
                      <a:pt x="143" y="50"/>
                    </a:lnTo>
                    <a:lnTo>
                      <a:pt x="141" y="50"/>
                    </a:lnTo>
                    <a:lnTo>
                      <a:pt x="138" y="57"/>
                    </a:lnTo>
                    <a:lnTo>
                      <a:pt x="133" y="65"/>
                    </a:lnTo>
                    <a:lnTo>
                      <a:pt x="129" y="73"/>
                    </a:lnTo>
                    <a:lnTo>
                      <a:pt x="124" y="81"/>
                    </a:lnTo>
                    <a:lnTo>
                      <a:pt x="118" y="86"/>
                    </a:lnTo>
                    <a:lnTo>
                      <a:pt x="111" y="93"/>
                    </a:lnTo>
                    <a:lnTo>
                      <a:pt x="105" y="97"/>
                    </a:lnTo>
                    <a:lnTo>
                      <a:pt x="98" y="99"/>
                    </a:lnTo>
                    <a:lnTo>
                      <a:pt x="92" y="101"/>
                    </a:lnTo>
                    <a:lnTo>
                      <a:pt x="86" y="102"/>
                    </a:lnTo>
                    <a:lnTo>
                      <a:pt x="81" y="102"/>
                    </a:lnTo>
                    <a:lnTo>
                      <a:pt x="76" y="102"/>
                    </a:lnTo>
                    <a:lnTo>
                      <a:pt x="66" y="98"/>
                    </a:lnTo>
                    <a:lnTo>
                      <a:pt x="57" y="93"/>
                    </a:lnTo>
                    <a:lnTo>
                      <a:pt x="48" y="87"/>
                    </a:lnTo>
                    <a:lnTo>
                      <a:pt x="39" y="81"/>
                    </a:lnTo>
                    <a:lnTo>
                      <a:pt x="31" y="74"/>
                    </a:lnTo>
                    <a:lnTo>
                      <a:pt x="21" y="69"/>
                    </a:lnTo>
                    <a:lnTo>
                      <a:pt x="18" y="66"/>
                    </a:lnTo>
                    <a:lnTo>
                      <a:pt x="16" y="62"/>
                    </a:lnTo>
                    <a:lnTo>
                      <a:pt x="15" y="58"/>
                    </a:lnTo>
                    <a:lnTo>
                      <a:pt x="13" y="54"/>
                    </a:lnTo>
                    <a:lnTo>
                      <a:pt x="12" y="46"/>
                    </a:lnTo>
                    <a:lnTo>
                      <a:pt x="12" y="39"/>
                    </a:lnTo>
                    <a:lnTo>
                      <a:pt x="15" y="29"/>
                    </a:lnTo>
                    <a:lnTo>
                      <a:pt x="17" y="21"/>
                    </a:lnTo>
                    <a:lnTo>
                      <a:pt x="19" y="13"/>
                    </a:lnTo>
                    <a:lnTo>
                      <a:pt x="20" y="5"/>
                    </a:lnTo>
                    <a:lnTo>
                      <a:pt x="21" y="5"/>
                    </a:lnTo>
                    <a:lnTo>
                      <a:pt x="23" y="4"/>
                    </a:lnTo>
                    <a:lnTo>
                      <a:pt x="24" y="3"/>
                    </a:lnTo>
                    <a:lnTo>
                      <a:pt x="25" y="3"/>
                    </a:lnTo>
                    <a:lnTo>
                      <a:pt x="25" y="1"/>
                    </a:lnTo>
                    <a:lnTo>
                      <a:pt x="26" y="1"/>
                    </a:lnTo>
                    <a:lnTo>
                      <a:pt x="27" y="0"/>
                    </a:lnTo>
                    <a:close/>
                  </a:path>
                </a:pathLst>
              </a:custGeom>
              <a:solidFill>
                <a:srgbClr val="C98287"/>
              </a:solidFill>
              <a:ln w="9525">
                <a:noFill/>
                <a:round/>
                <a:headEnd/>
                <a:tailEnd/>
              </a:ln>
            </p:spPr>
            <p:txBody>
              <a:bodyPr/>
              <a:lstStyle/>
              <a:p>
                <a:endParaRPr lang="en-US" dirty="0"/>
              </a:p>
            </p:txBody>
          </p:sp>
          <p:sp>
            <p:nvSpPr>
              <p:cNvPr id="22615" name="Freeform 87"/>
              <p:cNvSpPr>
                <a:spLocks/>
              </p:cNvSpPr>
              <p:nvPr/>
            </p:nvSpPr>
            <p:spPr bwMode="auto">
              <a:xfrm>
                <a:off x="4579938" y="2519363"/>
                <a:ext cx="323850" cy="271462"/>
              </a:xfrm>
              <a:custGeom>
                <a:avLst/>
                <a:gdLst>
                  <a:gd name="T0" fmla="*/ 51 w 204"/>
                  <a:gd name="T1" fmla="*/ 4 h 171"/>
                  <a:gd name="T2" fmla="*/ 39 w 204"/>
                  <a:gd name="T3" fmla="*/ 0 h 171"/>
                  <a:gd name="T4" fmla="*/ 30 w 204"/>
                  <a:gd name="T5" fmla="*/ 1 h 171"/>
                  <a:gd name="T6" fmla="*/ 21 w 204"/>
                  <a:gd name="T7" fmla="*/ 7 h 171"/>
                  <a:gd name="T8" fmla="*/ 12 w 204"/>
                  <a:gd name="T9" fmla="*/ 18 h 171"/>
                  <a:gd name="T10" fmla="*/ 3 w 204"/>
                  <a:gd name="T11" fmla="*/ 41 h 171"/>
                  <a:gd name="T12" fmla="*/ 0 w 204"/>
                  <a:gd name="T13" fmla="*/ 70 h 171"/>
                  <a:gd name="T14" fmla="*/ 3 w 204"/>
                  <a:gd name="T15" fmla="*/ 99 h 171"/>
                  <a:gd name="T16" fmla="*/ 8 w 204"/>
                  <a:gd name="T17" fmla="*/ 126 h 171"/>
                  <a:gd name="T18" fmla="*/ 16 w 204"/>
                  <a:gd name="T19" fmla="*/ 142 h 171"/>
                  <a:gd name="T20" fmla="*/ 23 w 204"/>
                  <a:gd name="T21" fmla="*/ 149 h 171"/>
                  <a:gd name="T22" fmla="*/ 28 w 204"/>
                  <a:gd name="T23" fmla="*/ 155 h 171"/>
                  <a:gd name="T24" fmla="*/ 30 w 204"/>
                  <a:gd name="T25" fmla="*/ 155 h 171"/>
                  <a:gd name="T26" fmla="*/ 31 w 204"/>
                  <a:gd name="T27" fmla="*/ 155 h 171"/>
                  <a:gd name="T28" fmla="*/ 33 w 204"/>
                  <a:gd name="T29" fmla="*/ 156 h 171"/>
                  <a:gd name="T30" fmla="*/ 34 w 204"/>
                  <a:gd name="T31" fmla="*/ 156 h 171"/>
                  <a:gd name="T32" fmla="*/ 53 w 204"/>
                  <a:gd name="T33" fmla="*/ 160 h 171"/>
                  <a:gd name="T34" fmla="*/ 75 w 204"/>
                  <a:gd name="T35" fmla="*/ 161 h 171"/>
                  <a:gd name="T36" fmla="*/ 97 w 204"/>
                  <a:gd name="T37" fmla="*/ 163 h 171"/>
                  <a:gd name="T38" fmla="*/ 118 w 204"/>
                  <a:gd name="T39" fmla="*/ 167 h 171"/>
                  <a:gd name="T40" fmla="*/ 134 w 204"/>
                  <a:gd name="T41" fmla="*/ 171 h 171"/>
                  <a:gd name="T42" fmla="*/ 154 w 204"/>
                  <a:gd name="T43" fmla="*/ 171 h 171"/>
                  <a:gd name="T44" fmla="*/ 174 w 204"/>
                  <a:gd name="T45" fmla="*/ 168 h 171"/>
                  <a:gd name="T46" fmla="*/ 189 w 204"/>
                  <a:gd name="T47" fmla="*/ 160 h 171"/>
                  <a:gd name="T48" fmla="*/ 199 w 204"/>
                  <a:gd name="T49" fmla="*/ 149 h 171"/>
                  <a:gd name="T50" fmla="*/ 203 w 204"/>
                  <a:gd name="T51" fmla="*/ 138 h 171"/>
                  <a:gd name="T52" fmla="*/ 204 w 204"/>
                  <a:gd name="T53" fmla="*/ 124 h 171"/>
                  <a:gd name="T54" fmla="*/ 202 w 204"/>
                  <a:gd name="T55" fmla="*/ 111 h 171"/>
                  <a:gd name="T56" fmla="*/ 192 w 204"/>
                  <a:gd name="T57" fmla="*/ 86 h 171"/>
                  <a:gd name="T58" fmla="*/ 178 w 204"/>
                  <a:gd name="T59" fmla="*/ 63 h 171"/>
                  <a:gd name="T60" fmla="*/ 174 w 204"/>
                  <a:gd name="T61" fmla="*/ 59 h 171"/>
                  <a:gd name="T62" fmla="*/ 170 w 204"/>
                  <a:gd name="T63" fmla="*/ 53 h 171"/>
                  <a:gd name="T64" fmla="*/ 165 w 204"/>
                  <a:gd name="T65" fmla="*/ 46 h 171"/>
                  <a:gd name="T66" fmla="*/ 161 w 204"/>
                  <a:gd name="T67" fmla="*/ 44 h 171"/>
                  <a:gd name="T68" fmla="*/ 66 w 204"/>
                  <a:gd name="T69" fmla="*/ 11 h 171"/>
                  <a:gd name="T70" fmla="*/ 65 w 204"/>
                  <a:gd name="T71" fmla="*/ 11 h 171"/>
                  <a:gd name="T72" fmla="*/ 62 w 204"/>
                  <a:gd name="T73" fmla="*/ 9 h 171"/>
                  <a:gd name="T74" fmla="*/ 59 w 204"/>
                  <a:gd name="T75" fmla="*/ 8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71"/>
                  <a:gd name="T116" fmla="*/ 204 w 204"/>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71">
                    <a:moveTo>
                      <a:pt x="58" y="7"/>
                    </a:moveTo>
                    <a:lnTo>
                      <a:pt x="51" y="4"/>
                    </a:lnTo>
                    <a:lnTo>
                      <a:pt x="45" y="1"/>
                    </a:lnTo>
                    <a:lnTo>
                      <a:pt x="39" y="0"/>
                    </a:lnTo>
                    <a:lnTo>
                      <a:pt x="35" y="0"/>
                    </a:lnTo>
                    <a:lnTo>
                      <a:pt x="30" y="1"/>
                    </a:lnTo>
                    <a:lnTo>
                      <a:pt x="26" y="4"/>
                    </a:lnTo>
                    <a:lnTo>
                      <a:pt x="21" y="7"/>
                    </a:lnTo>
                    <a:lnTo>
                      <a:pt x="18" y="9"/>
                    </a:lnTo>
                    <a:lnTo>
                      <a:pt x="12" y="18"/>
                    </a:lnTo>
                    <a:lnTo>
                      <a:pt x="6" y="29"/>
                    </a:lnTo>
                    <a:lnTo>
                      <a:pt x="3" y="41"/>
                    </a:lnTo>
                    <a:lnTo>
                      <a:pt x="1" y="56"/>
                    </a:lnTo>
                    <a:lnTo>
                      <a:pt x="0" y="70"/>
                    </a:lnTo>
                    <a:lnTo>
                      <a:pt x="0" y="85"/>
                    </a:lnTo>
                    <a:lnTo>
                      <a:pt x="3" y="99"/>
                    </a:lnTo>
                    <a:lnTo>
                      <a:pt x="5" y="114"/>
                    </a:lnTo>
                    <a:lnTo>
                      <a:pt x="8" y="126"/>
                    </a:lnTo>
                    <a:lnTo>
                      <a:pt x="14" y="138"/>
                    </a:lnTo>
                    <a:lnTo>
                      <a:pt x="16" y="142"/>
                    </a:lnTo>
                    <a:lnTo>
                      <a:pt x="20" y="146"/>
                    </a:lnTo>
                    <a:lnTo>
                      <a:pt x="23" y="149"/>
                    </a:lnTo>
                    <a:lnTo>
                      <a:pt x="27" y="151"/>
                    </a:lnTo>
                    <a:lnTo>
                      <a:pt x="28" y="155"/>
                    </a:lnTo>
                    <a:lnTo>
                      <a:pt x="29" y="155"/>
                    </a:lnTo>
                    <a:lnTo>
                      <a:pt x="30" y="155"/>
                    </a:lnTo>
                    <a:lnTo>
                      <a:pt x="31" y="155"/>
                    </a:lnTo>
                    <a:lnTo>
                      <a:pt x="33" y="156"/>
                    </a:lnTo>
                    <a:lnTo>
                      <a:pt x="34" y="156"/>
                    </a:lnTo>
                    <a:lnTo>
                      <a:pt x="43" y="159"/>
                    </a:lnTo>
                    <a:lnTo>
                      <a:pt x="53" y="160"/>
                    </a:lnTo>
                    <a:lnTo>
                      <a:pt x="65" y="161"/>
                    </a:lnTo>
                    <a:lnTo>
                      <a:pt x="75" y="161"/>
                    </a:lnTo>
                    <a:lnTo>
                      <a:pt x="87" y="161"/>
                    </a:lnTo>
                    <a:lnTo>
                      <a:pt x="97" y="163"/>
                    </a:lnTo>
                    <a:lnTo>
                      <a:pt x="107" y="164"/>
                    </a:lnTo>
                    <a:lnTo>
                      <a:pt x="118" y="167"/>
                    </a:lnTo>
                    <a:lnTo>
                      <a:pt x="125" y="169"/>
                    </a:lnTo>
                    <a:lnTo>
                      <a:pt x="134" y="171"/>
                    </a:lnTo>
                    <a:lnTo>
                      <a:pt x="143" y="171"/>
                    </a:lnTo>
                    <a:lnTo>
                      <a:pt x="154" y="171"/>
                    </a:lnTo>
                    <a:lnTo>
                      <a:pt x="164" y="169"/>
                    </a:lnTo>
                    <a:lnTo>
                      <a:pt x="174" y="168"/>
                    </a:lnTo>
                    <a:lnTo>
                      <a:pt x="182" y="165"/>
                    </a:lnTo>
                    <a:lnTo>
                      <a:pt x="189" y="160"/>
                    </a:lnTo>
                    <a:lnTo>
                      <a:pt x="194" y="155"/>
                    </a:lnTo>
                    <a:lnTo>
                      <a:pt x="199" y="149"/>
                    </a:lnTo>
                    <a:lnTo>
                      <a:pt x="201" y="144"/>
                    </a:lnTo>
                    <a:lnTo>
                      <a:pt x="203" y="138"/>
                    </a:lnTo>
                    <a:lnTo>
                      <a:pt x="204" y="131"/>
                    </a:lnTo>
                    <a:lnTo>
                      <a:pt x="204" y="124"/>
                    </a:lnTo>
                    <a:lnTo>
                      <a:pt x="203" y="118"/>
                    </a:lnTo>
                    <a:lnTo>
                      <a:pt x="202" y="111"/>
                    </a:lnTo>
                    <a:lnTo>
                      <a:pt x="197" y="98"/>
                    </a:lnTo>
                    <a:lnTo>
                      <a:pt x="192" y="86"/>
                    </a:lnTo>
                    <a:lnTo>
                      <a:pt x="185" y="74"/>
                    </a:lnTo>
                    <a:lnTo>
                      <a:pt x="178" y="63"/>
                    </a:lnTo>
                    <a:lnTo>
                      <a:pt x="177" y="62"/>
                    </a:lnTo>
                    <a:lnTo>
                      <a:pt x="174" y="59"/>
                    </a:lnTo>
                    <a:lnTo>
                      <a:pt x="172" y="56"/>
                    </a:lnTo>
                    <a:lnTo>
                      <a:pt x="170" y="53"/>
                    </a:lnTo>
                    <a:lnTo>
                      <a:pt x="167" y="49"/>
                    </a:lnTo>
                    <a:lnTo>
                      <a:pt x="165" y="46"/>
                    </a:lnTo>
                    <a:lnTo>
                      <a:pt x="163" y="45"/>
                    </a:lnTo>
                    <a:lnTo>
                      <a:pt x="161" y="44"/>
                    </a:lnTo>
                    <a:lnTo>
                      <a:pt x="67" y="11"/>
                    </a:lnTo>
                    <a:lnTo>
                      <a:pt x="66" y="11"/>
                    </a:lnTo>
                    <a:lnTo>
                      <a:pt x="65" y="11"/>
                    </a:lnTo>
                    <a:lnTo>
                      <a:pt x="64" y="11"/>
                    </a:lnTo>
                    <a:lnTo>
                      <a:pt x="62" y="9"/>
                    </a:lnTo>
                    <a:lnTo>
                      <a:pt x="60" y="9"/>
                    </a:lnTo>
                    <a:lnTo>
                      <a:pt x="59" y="8"/>
                    </a:lnTo>
                    <a:lnTo>
                      <a:pt x="58" y="7"/>
                    </a:lnTo>
                    <a:close/>
                  </a:path>
                </a:pathLst>
              </a:custGeom>
              <a:solidFill>
                <a:srgbClr val="FFA6AB"/>
              </a:solidFill>
              <a:ln w="9525">
                <a:noFill/>
                <a:round/>
                <a:headEnd/>
                <a:tailEnd/>
              </a:ln>
            </p:spPr>
            <p:txBody>
              <a:bodyPr/>
              <a:lstStyle/>
              <a:p>
                <a:endParaRPr lang="en-US" dirty="0"/>
              </a:p>
            </p:txBody>
          </p:sp>
          <p:sp>
            <p:nvSpPr>
              <p:cNvPr id="22616" name="Freeform 88"/>
              <p:cNvSpPr>
                <a:spLocks/>
              </p:cNvSpPr>
              <p:nvPr/>
            </p:nvSpPr>
            <p:spPr bwMode="auto">
              <a:xfrm>
                <a:off x="4605338" y="2544763"/>
                <a:ext cx="293688" cy="239712"/>
              </a:xfrm>
              <a:custGeom>
                <a:avLst/>
                <a:gdLst>
                  <a:gd name="T0" fmla="*/ 46 w 185"/>
                  <a:gd name="T1" fmla="*/ 2 h 151"/>
                  <a:gd name="T2" fmla="*/ 36 w 185"/>
                  <a:gd name="T3" fmla="*/ 0 h 151"/>
                  <a:gd name="T4" fmla="*/ 28 w 185"/>
                  <a:gd name="T5" fmla="*/ 0 h 151"/>
                  <a:gd name="T6" fmla="*/ 20 w 185"/>
                  <a:gd name="T7" fmla="*/ 4 h 151"/>
                  <a:gd name="T8" fmla="*/ 11 w 185"/>
                  <a:gd name="T9" fmla="*/ 14 h 151"/>
                  <a:gd name="T10" fmla="*/ 4 w 185"/>
                  <a:gd name="T11" fmla="*/ 36 h 151"/>
                  <a:gd name="T12" fmla="*/ 0 w 185"/>
                  <a:gd name="T13" fmla="*/ 61 h 151"/>
                  <a:gd name="T14" fmla="*/ 3 w 185"/>
                  <a:gd name="T15" fmla="*/ 87 h 151"/>
                  <a:gd name="T16" fmla="*/ 8 w 185"/>
                  <a:gd name="T17" fmla="*/ 111 h 151"/>
                  <a:gd name="T18" fmla="*/ 19 w 185"/>
                  <a:gd name="T19" fmla="*/ 128 h 151"/>
                  <a:gd name="T20" fmla="*/ 25 w 185"/>
                  <a:gd name="T21" fmla="*/ 133 h 151"/>
                  <a:gd name="T22" fmla="*/ 26 w 185"/>
                  <a:gd name="T23" fmla="*/ 135 h 151"/>
                  <a:gd name="T24" fmla="*/ 26 w 185"/>
                  <a:gd name="T25" fmla="*/ 135 h 151"/>
                  <a:gd name="T26" fmla="*/ 26 w 185"/>
                  <a:gd name="T27" fmla="*/ 136 h 151"/>
                  <a:gd name="T28" fmla="*/ 27 w 185"/>
                  <a:gd name="T29" fmla="*/ 136 h 151"/>
                  <a:gd name="T30" fmla="*/ 29 w 185"/>
                  <a:gd name="T31" fmla="*/ 136 h 151"/>
                  <a:gd name="T32" fmla="*/ 30 w 185"/>
                  <a:gd name="T33" fmla="*/ 137 h 151"/>
                  <a:gd name="T34" fmla="*/ 30 w 185"/>
                  <a:gd name="T35" fmla="*/ 137 h 151"/>
                  <a:gd name="T36" fmla="*/ 40 w 185"/>
                  <a:gd name="T37" fmla="*/ 140 h 151"/>
                  <a:gd name="T38" fmla="*/ 59 w 185"/>
                  <a:gd name="T39" fmla="*/ 141 h 151"/>
                  <a:gd name="T40" fmla="*/ 79 w 185"/>
                  <a:gd name="T41" fmla="*/ 143 h 151"/>
                  <a:gd name="T42" fmla="*/ 98 w 185"/>
                  <a:gd name="T43" fmla="*/ 144 h 151"/>
                  <a:gd name="T44" fmla="*/ 113 w 185"/>
                  <a:gd name="T45" fmla="*/ 149 h 151"/>
                  <a:gd name="T46" fmla="*/ 131 w 185"/>
                  <a:gd name="T47" fmla="*/ 151 h 151"/>
                  <a:gd name="T48" fmla="*/ 149 w 185"/>
                  <a:gd name="T49" fmla="*/ 149 h 151"/>
                  <a:gd name="T50" fmla="*/ 165 w 185"/>
                  <a:gd name="T51" fmla="*/ 145 h 151"/>
                  <a:gd name="T52" fmla="*/ 177 w 185"/>
                  <a:gd name="T53" fmla="*/ 137 h 151"/>
                  <a:gd name="T54" fmla="*/ 183 w 185"/>
                  <a:gd name="T55" fmla="*/ 127 h 151"/>
                  <a:gd name="T56" fmla="*/ 185 w 185"/>
                  <a:gd name="T57" fmla="*/ 115 h 151"/>
                  <a:gd name="T58" fmla="*/ 184 w 185"/>
                  <a:gd name="T59" fmla="*/ 103 h 151"/>
                  <a:gd name="T60" fmla="*/ 179 w 185"/>
                  <a:gd name="T61" fmla="*/ 86 h 151"/>
                  <a:gd name="T62" fmla="*/ 168 w 185"/>
                  <a:gd name="T63" fmla="*/ 65 h 151"/>
                  <a:gd name="T64" fmla="*/ 161 w 185"/>
                  <a:gd name="T65" fmla="*/ 54 h 151"/>
                  <a:gd name="T66" fmla="*/ 156 w 185"/>
                  <a:gd name="T67" fmla="*/ 49 h 151"/>
                  <a:gd name="T68" fmla="*/ 153 w 185"/>
                  <a:gd name="T69" fmla="*/ 42 h 151"/>
                  <a:gd name="T70" fmla="*/ 148 w 185"/>
                  <a:gd name="T71" fmla="*/ 38 h 151"/>
                  <a:gd name="T72" fmla="*/ 135 w 185"/>
                  <a:gd name="T73" fmla="*/ 34 h 151"/>
                  <a:gd name="T74" fmla="*/ 115 w 185"/>
                  <a:gd name="T75" fmla="*/ 26 h 151"/>
                  <a:gd name="T76" fmla="*/ 93 w 185"/>
                  <a:gd name="T77" fmla="*/ 18 h 151"/>
                  <a:gd name="T78" fmla="*/ 72 w 185"/>
                  <a:gd name="T79" fmla="*/ 12 h 151"/>
                  <a:gd name="T80" fmla="*/ 60 w 185"/>
                  <a:gd name="T81" fmla="*/ 8 h 151"/>
                  <a:gd name="T82" fmla="*/ 59 w 185"/>
                  <a:gd name="T83" fmla="*/ 8 h 151"/>
                  <a:gd name="T84" fmla="*/ 57 w 185"/>
                  <a:gd name="T85" fmla="*/ 8 h 151"/>
                  <a:gd name="T86" fmla="*/ 55 w 185"/>
                  <a:gd name="T87" fmla="*/ 6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151"/>
                  <a:gd name="T134" fmla="*/ 185 w 185"/>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151">
                    <a:moveTo>
                      <a:pt x="52" y="5"/>
                    </a:moveTo>
                    <a:lnTo>
                      <a:pt x="46" y="2"/>
                    </a:lnTo>
                    <a:lnTo>
                      <a:pt x="42" y="0"/>
                    </a:lnTo>
                    <a:lnTo>
                      <a:pt x="36" y="0"/>
                    </a:lnTo>
                    <a:lnTo>
                      <a:pt x="31" y="0"/>
                    </a:lnTo>
                    <a:lnTo>
                      <a:pt x="28" y="0"/>
                    </a:lnTo>
                    <a:lnTo>
                      <a:pt x="23" y="1"/>
                    </a:lnTo>
                    <a:lnTo>
                      <a:pt x="20" y="4"/>
                    </a:lnTo>
                    <a:lnTo>
                      <a:pt x="17" y="6"/>
                    </a:lnTo>
                    <a:lnTo>
                      <a:pt x="11" y="14"/>
                    </a:lnTo>
                    <a:lnTo>
                      <a:pt x="6" y="25"/>
                    </a:lnTo>
                    <a:lnTo>
                      <a:pt x="4" y="36"/>
                    </a:lnTo>
                    <a:lnTo>
                      <a:pt x="2" y="47"/>
                    </a:lnTo>
                    <a:lnTo>
                      <a:pt x="0" y="61"/>
                    </a:lnTo>
                    <a:lnTo>
                      <a:pt x="2" y="74"/>
                    </a:lnTo>
                    <a:lnTo>
                      <a:pt x="3" y="87"/>
                    </a:lnTo>
                    <a:lnTo>
                      <a:pt x="5" y="99"/>
                    </a:lnTo>
                    <a:lnTo>
                      <a:pt x="8" y="111"/>
                    </a:lnTo>
                    <a:lnTo>
                      <a:pt x="13" y="120"/>
                    </a:lnTo>
                    <a:lnTo>
                      <a:pt x="19" y="128"/>
                    </a:lnTo>
                    <a:lnTo>
                      <a:pt x="25" y="133"/>
                    </a:lnTo>
                    <a:lnTo>
                      <a:pt x="26" y="135"/>
                    </a:lnTo>
                    <a:lnTo>
                      <a:pt x="26" y="136"/>
                    </a:lnTo>
                    <a:lnTo>
                      <a:pt x="27" y="136"/>
                    </a:lnTo>
                    <a:lnTo>
                      <a:pt x="28" y="136"/>
                    </a:lnTo>
                    <a:lnTo>
                      <a:pt x="29" y="136"/>
                    </a:lnTo>
                    <a:lnTo>
                      <a:pt x="30" y="137"/>
                    </a:lnTo>
                    <a:lnTo>
                      <a:pt x="40" y="140"/>
                    </a:lnTo>
                    <a:lnTo>
                      <a:pt x="49" y="141"/>
                    </a:lnTo>
                    <a:lnTo>
                      <a:pt x="59" y="141"/>
                    </a:lnTo>
                    <a:lnTo>
                      <a:pt x="70" y="143"/>
                    </a:lnTo>
                    <a:lnTo>
                      <a:pt x="79" y="143"/>
                    </a:lnTo>
                    <a:lnTo>
                      <a:pt x="89" y="143"/>
                    </a:lnTo>
                    <a:lnTo>
                      <a:pt x="98" y="144"/>
                    </a:lnTo>
                    <a:lnTo>
                      <a:pt x="108" y="147"/>
                    </a:lnTo>
                    <a:lnTo>
                      <a:pt x="113" y="149"/>
                    </a:lnTo>
                    <a:lnTo>
                      <a:pt x="121" y="151"/>
                    </a:lnTo>
                    <a:lnTo>
                      <a:pt x="131" y="151"/>
                    </a:lnTo>
                    <a:lnTo>
                      <a:pt x="140" y="151"/>
                    </a:lnTo>
                    <a:lnTo>
                      <a:pt x="149" y="149"/>
                    </a:lnTo>
                    <a:lnTo>
                      <a:pt x="158" y="148"/>
                    </a:lnTo>
                    <a:lnTo>
                      <a:pt x="165" y="145"/>
                    </a:lnTo>
                    <a:lnTo>
                      <a:pt x="171" y="141"/>
                    </a:lnTo>
                    <a:lnTo>
                      <a:pt x="177" y="137"/>
                    </a:lnTo>
                    <a:lnTo>
                      <a:pt x="180" y="132"/>
                    </a:lnTo>
                    <a:lnTo>
                      <a:pt x="183" y="127"/>
                    </a:lnTo>
                    <a:lnTo>
                      <a:pt x="184" y="120"/>
                    </a:lnTo>
                    <a:lnTo>
                      <a:pt x="185" y="115"/>
                    </a:lnTo>
                    <a:lnTo>
                      <a:pt x="185" y="110"/>
                    </a:lnTo>
                    <a:lnTo>
                      <a:pt x="184" y="103"/>
                    </a:lnTo>
                    <a:lnTo>
                      <a:pt x="183" y="98"/>
                    </a:lnTo>
                    <a:lnTo>
                      <a:pt x="179" y="86"/>
                    </a:lnTo>
                    <a:lnTo>
                      <a:pt x="173" y="75"/>
                    </a:lnTo>
                    <a:lnTo>
                      <a:pt x="168" y="65"/>
                    </a:lnTo>
                    <a:lnTo>
                      <a:pt x="162" y="55"/>
                    </a:lnTo>
                    <a:lnTo>
                      <a:pt x="161" y="54"/>
                    </a:lnTo>
                    <a:lnTo>
                      <a:pt x="158" y="51"/>
                    </a:lnTo>
                    <a:lnTo>
                      <a:pt x="156" y="49"/>
                    </a:lnTo>
                    <a:lnTo>
                      <a:pt x="155" y="46"/>
                    </a:lnTo>
                    <a:lnTo>
                      <a:pt x="153" y="42"/>
                    </a:lnTo>
                    <a:lnTo>
                      <a:pt x="150" y="41"/>
                    </a:lnTo>
                    <a:lnTo>
                      <a:pt x="148" y="38"/>
                    </a:lnTo>
                    <a:lnTo>
                      <a:pt x="146" y="38"/>
                    </a:lnTo>
                    <a:lnTo>
                      <a:pt x="135" y="34"/>
                    </a:lnTo>
                    <a:lnTo>
                      <a:pt x="125" y="30"/>
                    </a:lnTo>
                    <a:lnTo>
                      <a:pt x="115" y="26"/>
                    </a:lnTo>
                    <a:lnTo>
                      <a:pt x="104" y="22"/>
                    </a:lnTo>
                    <a:lnTo>
                      <a:pt x="93" y="18"/>
                    </a:lnTo>
                    <a:lnTo>
                      <a:pt x="82" y="16"/>
                    </a:lnTo>
                    <a:lnTo>
                      <a:pt x="72" y="12"/>
                    </a:lnTo>
                    <a:lnTo>
                      <a:pt x="61" y="8"/>
                    </a:lnTo>
                    <a:lnTo>
                      <a:pt x="60" y="8"/>
                    </a:lnTo>
                    <a:lnTo>
                      <a:pt x="59" y="8"/>
                    </a:lnTo>
                    <a:lnTo>
                      <a:pt x="58" y="8"/>
                    </a:lnTo>
                    <a:lnTo>
                      <a:pt x="57" y="8"/>
                    </a:lnTo>
                    <a:lnTo>
                      <a:pt x="56" y="6"/>
                    </a:lnTo>
                    <a:lnTo>
                      <a:pt x="55" y="6"/>
                    </a:lnTo>
                    <a:lnTo>
                      <a:pt x="52" y="5"/>
                    </a:lnTo>
                    <a:close/>
                  </a:path>
                </a:pathLst>
              </a:custGeom>
              <a:solidFill>
                <a:srgbClr val="FFB0B5"/>
              </a:solidFill>
              <a:ln w="9525">
                <a:noFill/>
                <a:round/>
                <a:headEnd/>
                <a:tailEnd/>
              </a:ln>
            </p:spPr>
            <p:txBody>
              <a:bodyPr/>
              <a:lstStyle/>
              <a:p>
                <a:endParaRPr lang="en-US" dirty="0"/>
              </a:p>
            </p:txBody>
          </p:sp>
          <p:sp>
            <p:nvSpPr>
              <p:cNvPr id="22617" name="Freeform 89"/>
              <p:cNvSpPr>
                <a:spLocks/>
              </p:cNvSpPr>
              <p:nvPr/>
            </p:nvSpPr>
            <p:spPr bwMode="auto">
              <a:xfrm>
                <a:off x="4633913" y="2566988"/>
                <a:ext cx="258763" cy="211137"/>
              </a:xfrm>
              <a:custGeom>
                <a:avLst/>
                <a:gdLst>
                  <a:gd name="T0" fmla="*/ 41 w 163"/>
                  <a:gd name="T1" fmla="*/ 3 h 133"/>
                  <a:gd name="T2" fmla="*/ 32 w 163"/>
                  <a:gd name="T3" fmla="*/ 0 h 133"/>
                  <a:gd name="T4" fmla="*/ 24 w 163"/>
                  <a:gd name="T5" fmla="*/ 0 h 133"/>
                  <a:gd name="T6" fmla="*/ 17 w 163"/>
                  <a:gd name="T7" fmla="*/ 4 h 133"/>
                  <a:gd name="T8" fmla="*/ 9 w 163"/>
                  <a:gd name="T9" fmla="*/ 14 h 133"/>
                  <a:gd name="T10" fmla="*/ 2 w 163"/>
                  <a:gd name="T11" fmla="*/ 32 h 133"/>
                  <a:gd name="T12" fmla="*/ 0 w 163"/>
                  <a:gd name="T13" fmla="*/ 55 h 133"/>
                  <a:gd name="T14" fmla="*/ 1 w 163"/>
                  <a:gd name="T15" fmla="*/ 77 h 133"/>
                  <a:gd name="T16" fmla="*/ 7 w 163"/>
                  <a:gd name="T17" fmla="*/ 97 h 133"/>
                  <a:gd name="T18" fmla="*/ 15 w 163"/>
                  <a:gd name="T19" fmla="*/ 113 h 133"/>
                  <a:gd name="T20" fmla="*/ 22 w 163"/>
                  <a:gd name="T21" fmla="*/ 118 h 133"/>
                  <a:gd name="T22" fmla="*/ 22 w 163"/>
                  <a:gd name="T23" fmla="*/ 118 h 133"/>
                  <a:gd name="T24" fmla="*/ 22 w 163"/>
                  <a:gd name="T25" fmla="*/ 118 h 133"/>
                  <a:gd name="T26" fmla="*/ 22 w 163"/>
                  <a:gd name="T27" fmla="*/ 119 h 133"/>
                  <a:gd name="T28" fmla="*/ 23 w 163"/>
                  <a:gd name="T29" fmla="*/ 119 h 133"/>
                  <a:gd name="T30" fmla="*/ 24 w 163"/>
                  <a:gd name="T31" fmla="*/ 119 h 133"/>
                  <a:gd name="T32" fmla="*/ 25 w 163"/>
                  <a:gd name="T33" fmla="*/ 121 h 133"/>
                  <a:gd name="T34" fmla="*/ 26 w 163"/>
                  <a:gd name="T35" fmla="*/ 121 h 133"/>
                  <a:gd name="T36" fmla="*/ 34 w 163"/>
                  <a:gd name="T37" fmla="*/ 123 h 133"/>
                  <a:gd name="T38" fmla="*/ 52 w 163"/>
                  <a:gd name="T39" fmla="*/ 125 h 133"/>
                  <a:gd name="T40" fmla="*/ 69 w 163"/>
                  <a:gd name="T41" fmla="*/ 125 h 133"/>
                  <a:gd name="T42" fmla="*/ 86 w 163"/>
                  <a:gd name="T43" fmla="*/ 127 h 133"/>
                  <a:gd name="T44" fmla="*/ 100 w 163"/>
                  <a:gd name="T45" fmla="*/ 131 h 133"/>
                  <a:gd name="T46" fmla="*/ 115 w 163"/>
                  <a:gd name="T47" fmla="*/ 133 h 133"/>
                  <a:gd name="T48" fmla="*/ 132 w 163"/>
                  <a:gd name="T49" fmla="*/ 131 h 133"/>
                  <a:gd name="T50" fmla="*/ 146 w 163"/>
                  <a:gd name="T51" fmla="*/ 127 h 133"/>
                  <a:gd name="T52" fmla="*/ 157 w 163"/>
                  <a:gd name="T53" fmla="*/ 121 h 133"/>
                  <a:gd name="T54" fmla="*/ 162 w 163"/>
                  <a:gd name="T55" fmla="*/ 112 h 133"/>
                  <a:gd name="T56" fmla="*/ 163 w 163"/>
                  <a:gd name="T57" fmla="*/ 101 h 133"/>
                  <a:gd name="T58" fmla="*/ 163 w 163"/>
                  <a:gd name="T59" fmla="*/ 92 h 133"/>
                  <a:gd name="T60" fmla="*/ 159 w 163"/>
                  <a:gd name="T61" fmla="*/ 76 h 133"/>
                  <a:gd name="T62" fmla="*/ 148 w 163"/>
                  <a:gd name="T63" fmla="*/ 57 h 133"/>
                  <a:gd name="T64" fmla="*/ 142 w 163"/>
                  <a:gd name="T65" fmla="*/ 48 h 133"/>
                  <a:gd name="T66" fmla="*/ 138 w 163"/>
                  <a:gd name="T67" fmla="*/ 43 h 133"/>
                  <a:gd name="T68" fmla="*/ 135 w 163"/>
                  <a:gd name="T69" fmla="*/ 37 h 133"/>
                  <a:gd name="T70" fmla="*/ 131 w 163"/>
                  <a:gd name="T71" fmla="*/ 35 h 133"/>
                  <a:gd name="T72" fmla="*/ 120 w 163"/>
                  <a:gd name="T73" fmla="*/ 31 h 133"/>
                  <a:gd name="T74" fmla="*/ 101 w 163"/>
                  <a:gd name="T75" fmla="*/ 24 h 133"/>
                  <a:gd name="T76" fmla="*/ 82 w 163"/>
                  <a:gd name="T77" fmla="*/ 18 h 133"/>
                  <a:gd name="T78" fmla="*/ 63 w 163"/>
                  <a:gd name="T79" fmla="*/ 11 h 133"/>
                  <a:gd name="T80" fmla="*/ 53 w 163"/>
                  <a:gd name="T81" fmla="*/ 7 h 133"/>
                  <a:gd name="T82" fmla="*/ 52 w 163"/>
                  <a:gd name="T83" fmla="*/ 7 h 133"/>
                  <a:gd name="T84" fmla="*/ 49 w 163"/>
                  <a:gd name="T85" fmla="*/ 7 h 133"/>
                  <a:gd name="T86" fmla="*/ 47 w 163"/>
                  <a:gd name="T87" fmla="*/ 6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3"/>
                  <a:gd name="T134" fmla="*/ 163 w 163"/>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3">
                    <a:moveTo>
                      <a:pt x="46" y="4"/>
                    </a:moveTo>
                    <a:lnTo>
                      <a:pt x="41" y="3"/>
                    </a:lnTo>
                    <a:lnTo>
                      <a:pt x="35" y="0"/>
                    </a:lnTo>
                    <a:lnTo>
                      <a:pt x="32" y="0"/>
                    </a:lnTo>
                    <a:lnTo>
                      <a:pt x="27" y="0"/>
                    </a:lnTo>
                    <a:lnTo>
                      <a:pt x="24" y="0"/>
                    </a:lnTo>
                    <a:lnTo>
                      <a:pt x="19" y="2"/>
                    </a:lnTo>
                    <a:lnTo>
                      <a:pt x="17" y="4"/>
                    </a:lnTo>
                    <a:lnTo>
                      <a:pt x="13" y="7"/>
                    </a:lnTo>
                    <a:lnTo>
                      <a:pt x="9" y="14"/>
                    </a:lnTo>
                    <a:lnTo>
                      <a:pt x="4" y="22"/>
                    </a:lnTo>
                    <a:lnTo>
                      <a:pt x="2" y="32"/>
                    </a:lnTo>
                    <a:lnTo>
                      <a:pt x="0" y="43"/>
                    </a:lnTo>
                    <a:lnTo>
                      <a:pt x="0" y="55"/>
                    </a:lnTo>
                    <a:lnTo>
                      <a:pt x="0" y="65"/>
                    </a:lnTo>
                    <a:lnTo>
                      <a:pt x="1" y="77"/>
                    </a:lnTo>
                    <a:lnTo>
                      <a:pt x="3" y="88"/>
                    </a:lnTo>
                    <a:lnTo>
                      <a:pt x="7" y="97"/>
                    </a:lnTo>
                    <a:lnTo>
                      <a:pt x="10" y="106"/>
                    </a:lnTo>
                    <a:lnTo>
                      <a:pt x="15" y="113"/>
                    </a:lnTo>
                    <a:lnTo>
                      <a:pt x="20" y="117"/>
                    </a:lnTo>
                    <a:lnTo>
                      <a:pt x="22" y="118"/>
                    </a:lnTo>
                    <a:lnTo>
                      <a:pt x="22" y="119"/>
                    </a:lnTo>
                    <a:lnTo>
                      <a:pt x="23" y="119"/>
                    </a:lnTo>
                    <a:lnTo>
                      <a:pt x="24" y="119"/>
                    </a:lnTo>
                    <a:lnTo>
                      <a:pt x="25" y="121"/>
                    </a:lnTo>
                    <a:lnTo>
                      <a:pt x="26" y="121"/>
                    </a:lnTo>
                    <a:lnTo>
                      <a:pt x="34" y="123"/>
                    </a:lnTo>
                    <a:lnTo>
                      <a:pt x="42" y="125"/>
                    </a:lnTo>
                    <a:lnTo>
                      <a:pt x="52" y="125"/>
                    </a:lnTo>
                    <a:lnTo>
                      <a:pt x="61" y="125"/>
                    </a:lnTo>
                    <a:lnTo>
                      <a:pt x="69" y="125"/>
                    </a:lnTo>
                    <a:lnTo>
                      <a:pt x="78" y="126"/>
                    </a:lnTo>
                    <a:lnTo>
                      <a:pt x="86" y="127"/>
                    </a:lnTo>
                    <a:lnTo>
                      <a:pt x="94" y="129"/>
                    </a:lnTo>
                    <a:lnTo>
                      <a:pt x="100" y="131"/>
                    </a:lnTo>
                    <a:lnTo>
                      <a:pt x="107" y="131"/>
                    </a:lnTo>
                    <a:lnTo>
                      <a:pt x="115" y="133"/>
                    </a:lnTo>
                    <a:lnTo>
                      <a:pt x="123" y="133"/>
                    </a:lnTo>
                    <a:lnTo>
                      <a:pt x="132" y="131"/>
                    </a:lnTo>
                    <a:lnTo>
                      <a:pt x="139" y="130"/>
                    </a:lnTo>
                    <a:lnTo>
                      <a:pt x="146" y="127"/>
                    </a:lnTo>
                    <a:lnTo>
                      <a:pt x="152" y="125"/>
                    </a:lnTo>
                    <a:lnTo>
                      <a:pt x="157" y="121"/>
                    </a:lnTo>
                    <a:lnTo>
                      <a:pt x="160" y="116"/>
                    </a:lnTo>
                    <a:lnTo>
                      <a:pt x="162" y="112"/>
                    </a:lnTo>
                    <a:lnTo>
                      <a:pt x="163" y="106"/>
                    </a:lnTo>
                    <a:lnTo>
                      <a:pt x="163" y="101"/>
                    </a:lnTo>
                    <a:lnTo>
                      <a:pt x="163" y="96"/>
                    </a:lnTo>
                    <a:lnTo>
                      <a:pt x="163" y="92"/>
                    </a:lnTo>
                    <a:lnTo>
                      <a:pt x="162" y="86"/>
                    </a:lnTo>
                    <a:lnTo>
                      <a:pt x="159" y="76"/>
                    </a:lnTo>
                    <a:lnTo>
                      <a:pt x="154" y="67"/>
                    </a:lnTo>
                    <a:lnTo>
                      <a:pt x="148" y="57"/>
                    </a:lnTo>
                    <a:lnTo>
                      <a:pt x="143" y="49"/>
                    </a:lnTo>
                    <a:lnTo>
                      <a:pt x="142" y="48"/>
                    </a:lnTo>
                    <a:lnTo>
                      <a:pt x="140" y="45"/>
                    </a:lnTo>
                    <a:lnTo>
                      <a:pt x="138" y="43"/>
                    </a:lnTo>
                    <a:lnTo>
                      <a:pt x="137" y="40"/>
                    </a:lnTo>
                    <a:lnTo>
                      <a:pt x="135" y="37"/>
                    </a:lnTo>
                    <a:lnTo>
                      <a:pt x="132" y="36"/>
                    </a:lnTo>
                    <a:lnTo>
                      <a:pt x="131" y="35"/>
                    </a:lnTo>
                    <a:lnTo>
                      <a:pt x="129" y="33"/>
                    </a:lnTo>
                    <a:lnTo>
                      <a:pt x="120" y="31"/>
                    </a:lnTo>
                    <a:lnTo>
                      <a:pt x="110" y="27"/>
                    </a:lnTo>
                    <a:lnTo>
                      <a:pt x="101" y="24"/>
                    </a:lnTo>
                    <a:lnTo>
                      <a:pt x="91" y="20"/>
                    </a:lnTo>
                    <a:lnTo>
                      <a:pt x="82" y="18"/>
                    </a:lnTo>
                    <a:lnTo>
                      <a:pt x="72" y="14"/>
                    </a:lnTo>
                    <a:lnTo>
                      <a:pt x="63" y="11"/>
                    </a:lnTo>
                    <a:lnTo>
                      <a:pt x="54" y="7"/>
                    </a:lnTo>
                    <a:lnTo>
                      <a:pt x="53" y="7"/>
                    </a:lnTo>
                    <a:lnTo>
                      <a:pt x="52" y="7"/>
                    </a:lnTo>
                    <a:lnTo>
                      <a:pt x="50" y="7"/>
                    </a:lnTo>
                    <a:lnTo>
                      <a:pt x="49" y="7"/>
                    </a:lnTo>
                    <a:lnTo>
                      <a:pt x="48" y="7"/>
                    </a:lnTo>
                    <a:lnTo>
                      <a:pt x="47" y="6"/>
                    </a:lnTo>
                    <a:lnTo>
                      <a:pt x="46" y="4"/>
                    </a:lnTo>
                    <a:close/>
                  </a:path>
                </a:pathLst>
              </a:custGeom>
              <a:solidFill>
                <a:srgbClr val="FFBABF"/>
              </a:solidFill>
              <a:ln w="9525">
                <a:noFill/>
                <a:round/>
                <a:headEnd/>
                <a:tailEnd/>
              </a:ln>
            </p:spPr>
            <p:txBody>
              <a:bodyPr/>
              <a:lstStyle/>
              <a:p>
                <a:endParaRPr lang="en-US" dirty="0"/>
              </a:p>
            </p:txBody>
          </p:sp>
          <p:sp>
            <p:nvSpPr>
              <p:cNvPr id="22618" name="Freeform 90"/>
              <p:cNvSpPr>
                <a:spLocks/>
              </p:cNvSpPr>
              <p:nvPr/>
            </p:nvSpPr>
            <p:spPr bwMode="auto">
              <a:xfrm>
                <a:off x="4659313" y="2590800"/>
                <a:ext cx="230188" cy="180975"/>
              </a:xfrm>
              <a:custGeom>
                <a:avLst/>
                <a:gdLst>
                  <a:gd name="T0" fmla="*/ 32 w 145"/>
                  <a:gd name="T1" fmla="*/ 0 h 114"/>
                  <a:gd name="T2" fmla="*/ 18 w 145"/>
                  <a:gd name="T3" fmla="*/ 1 h 114"/>
                  <a:gd name="T4" fmla="*/ 8 w 145"/>
                  <a:gd name="T5" fmla="*/ 12 h 114"/>
                  <a:gd name="T6" fmla="*/ 2 w 145"/>
                  <a:gd name="T7" fmla="*/ 26 h 114"/>
                  <a:gd name="T8" fmla="*/ 0 w 145"/>
                  <a:gd name="T9" fmla="*/ 46 h 114"/>
                  <a:gd name="T10" fmla="*/ 1 w 145"/>
                  <a:gd name="T11" fmla="*/ 66 h 114"/>
                  <a:gd name="T12" fmla="*/ 6 w 145"/>
                  <a:gd name="T13" fmla="*/ 83 h 114"/>
                  <a:gd name="T14" fmla="*/ 14 w 145"/>
                  <a:gd name="T15" fmla="*/ 97 h 114"/>
                  <a:gd name="T16" fmla="*/ 19 w 145"/>
                  <a:gd name="T17" fmla="*/ 101 h 114"/>
                  <a:gd name="T18" fmla="*/ 19 w 145"/>
                  <a:gd name="T19" fmla="*/ 101 h 114"/>
                  <a:gd name="T20" fmla="*/ 19 w 145"/>
                  <a:gd name="T21" fmla="*/ 102 h 114"/>
                  <a:gd name="T22" fmla="*/ 19 w 145"/>
                  <a:gd name="T23" fmla="*/ 102 h 114"/>
                  <a:gd name="T24" fmla="*/ 21 w 145"/>
                  <a:gd name="T25" fmla="*/ 102 h 114"/>
                  <a:gd name="T26" fmla="*/ 22 w 145"/>
                  <a:gd name="T27" fmla="*/ 103 h 114"/>
                  <a:gd name="T28" fmla="*/ 23 w 145"/>
                  <a:gd name="T29" fmla="*/ 103 h 114"/>
                  <a:gd name="T30" fmla="*/ 24 w 145"/>
                  <a:gd name="T31" fmla="*/ 103 h 114"/>
                  <a:gd name="T32" fmla="*/ 31 w 145"/>
                  <a:gd name="T33" fmla="*/ 104 h 114"/>
                  <a:gd name="T34" fmla="*/ 46 w 145"/>
                  <a:gd name="T35" fmla="*/ 107 h 114"/>
                  <a:gd name="T36" fmla="*/ 62 w 145"/>
                  <a:gd name="T37" fmla="*/ 107 h 114"/>
                  <a:gd name="T38" fmla="*/ 77 w 145"/>
                  <a:gd name="T39" fmla="*/ 108 h 114"/>
                  <a:gd name="T40" fmla="*/ 89 w 145"/>
                  <a:gd name="T41" fmla="*/ 112 h 114"/>
                  <a:gd name="T42" fmla="*/ 102 w 145"/>
                  <a:gd name="T43" fmla="*/ 114 h 114"/>
                  <a:gd name="T44" fmla="*/ 116 w 145"/>
                  <a:gd name="T45" fmla="*/ 112 h 114"/>
                  <a:gd name="T46" fmla="*/ 130 w 145"/>
                  <a:gd name="T47" fmla="*/ 108 h 114"/>
                  <a:gd name="T48" fmla="*/ 138 w 145"/>
                  <a:gd name="T49" fmla="*/ 103 h 114"/>
                  <a:gd name="T50" fmla="*/ 143 w 145"/>
                  <a:gd name="T51" fmla="*/ 95 h 114"/>
                  <a:gd name="T52" fmla="*/ 145 w 145"/>
                  <a:gd name="T53" fmla="*/ 82 h 114"/>
                  <a:gd name="T54" fmla="*/ 141 w 145"/>
                  <a:gd name="T55" fmla="*/ 65 h 114"/>
                  <a:gd name="T56" fmla="*/ 131 w 145"/>
                  <a:gd name="T57" fmla="*/ 49 h 114"/>
                  <a:gd name="T58" fmla="*/ 126 w 145"/>
                  <a:gd name="T59" fmla="*/ 41 h 114"/>
                  <a:gd name="T60" fmla="*/ 122 w 145"/>
                  <a:gd name="T61" fmla="*/ 37 h 114"/>
                  <a:gd name="T62" fmla="*/ 119 w 145"/>
                  <a:gd name="T63" fmla="*/ 32 h 114"/>
                  <a:gd name="T64" fmla="*/ 116 w 145"/>
                  <a:gd name="T65" fmla="*/ 29 h 114"/>
                  <a:gd name="T66" fmla="*/ 106 w 145"/>
                  <a:gd name="T67" fmla="*/ 25 h 114"/>
                  <a:gd name="T68" fmla="*/ 90 w 145"/>
                  <a:gd name="T69" fmla="*/ 20 h 114"/>
                  <a:gd name="T70" fmla="*/ 72 w 145"/>
                  <a:gd name="T71" fmla="*/ 14 h 114"/>
                  <a:gd name="T72" fmla="*/ 56 w 145"/>
                  <a:gd name="T73" fmla="*/ 9 h 114"/>
                  <a:gd name="T74" fmla="*/ 47 w 145"/>
                  <a:gd name="T75" fmla="*/ 7 h 114"/>
                  <a:gd name="T76" fmla="*/ 46 w 145"/>
                  <a:gd name="T77" fmla="*/ 7 h 114"/>
                  <a:gd name="T78" fmla="*/ 44 w 145"/>
                  <a:gd name="T79" fmla="*/ 5 h 114"/>
                  <a:gd name="T80" fmla="*/ 42 w 145"/>
                  <a:gd name="T81" fmla="*/ 5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114"/>
                  <a:gd name="T125" fmla="*/ 145 w 145"/>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114">
                    <a:moveTo>
                      <a:pt x="41" y="4"/>
                    </a:moveTo>
                    <a:lnTo>
                      <a:pt x="32" y="0"/>
                    </a:lnTo>
                    <a:lnTo>
                      <a:pt x="24" y="0"/>
                    </a:lnTo>
                    <a:lnTo>
                      <a:pt x="18" y="1"/>
                    </a:lnTo>
                    <a:lnTo>
                      <a:pt x="12" y="5"/>
                    </a:lnTo>
                    <a:lnTo>
                      <a:pt x="8" y="12"/>
                    </a:lnTo>
                    <a:lnTo>
                      <a:pt x="4" y="18"/>
                    </a:lnTo>
                    <a:lnTo>
                      <a:pt x="2" y="26"/>
                    </a:lnTo>
                    <a:lnTo>
                      <a:pt x="1" y="36"/>
                    </a:lnTo>
                    <a:lnTo>
                      <a:pt x="0" y="46"/>
                    </a:lnTo>
                    <a:lnTo>
                      <a:pt x="0" y="56"/>
                    </a:lnTo>
                    <a:lnTo>
                      <a:pt x="1" y="66"/>
                    </a:lnTo>
                    <a:lnTo>
                      <a:pt x="3" y="75"/>
                    </a:lnTo>
                    <a:lnTo>
                      <a:pt x="6" y="83"/>
                    </a:lnTo>
                    <a:lnTo>
                      <a:pt x="10" y="90"/>
                    </a:lnTo>
                    <a:lnTo>
                      <a:pt x="14" y="97"/>
                    </a:lnTo>
                    <a:lnTo>
                      <a:pt x="19" y="101"/>
                    </a:lnTo>
                    <a:lnTo>
                      <a:pt x="19" y="102"/>
                    </a:lnTo>
                    <a:lnTo>
                      <a:pt x="21" y="102"/>
                    </a:lnTo>
                    <a:lnTo>
                      <a:pt x="22" y="102"/>
                    </a:lnTo>
                    <a:lnTo>
                      <a:pt x="22" y="103"/>
                    </a:lnTo>
                    <a:lnTo>
                      <a:pt x="23" y="103"/>
                    </a:lnTo>
                    <a:lnTo>
                      <a:pt x="24" y="103"/>
                    </a:lnTo>
                    <a:lnTo>
                      <a:pt x="31" y="104"/>
                    </a:lnTo>
                    <a:lnTo>
                      <a:pt x="38" y="106"/>
                    </a:lnTo>
                    <a:lnTo>
                      <a:pt x="46" y="107"/>
                    </a:lnTo>
                    <a:lnTo>
                      <a:pt x="54" y="107"/>
                    </a:lnTo>
                    <a:lnTo>
                      <a:pt x="62" y="107"/>
                    </a:lnTo>
                    <a:lnTo>
                      <a:pt x="69" y="107"/>
                    </a:lnTo>
                    <a:lnTo>
                      <a:pt x="77" y="108"/>
                    </a:lnTo>
                    <a:lnTo>
                      <a:pt x="84" y="111"/>
                    </a:lnTo>
                    <a:lnTo>
                      <a:pt x="89" y="112"/>
                    </a:lnTo>
                    <a:lnTo>
                      <a:pt x="96" y="112"/>
                    </a:lnTo>
                    <a:lnTo>
                      <a:pt x="102" y="114"/>
                    </a:lnTo>
                    <a:lnTo>
                      <a:pt x="109" y="112"/>
                    </a:lnTo>
                    <a:lnTo>
                      <a:pt x="116" y="112"/>
                    </a:lnTo>
                    <a:lnTo>
                      <a:pt x="123" y="111"/>
                    </a:lnTo>
                    <a:lnTo>
                      <a:pt x="130" y="108"/>
                    </a:lnTo>
                    <a:lnTo>
                      <a:pt x="135" y="106"/>
                    </a:lnTo>
                    <a:lnTo>
                      <a:pt x="138" y="103"/>
                    </a:lnTo>
                    <a:lnTo>
                      <a:pt x="141" y="99"/>
                    </a:lnTo>
                    <a:lnTo>
                      <a:pt x="143" y="95"/>
                    </a:lnTo>
                    <a:lnTo>
                      <a:pt x="144" y="91"/>
                    </a:lnTo>
                    <a:lnTo>
                      <a:pt x="145" y="82"/>
                    </a:lnTo>
                    <a:lnTo>
                      <a:pt x="143" y="73"/>
                    </a:lnTo>
                    <a:lnTo>
                      <a:pt x="141" y="65"/>
                    </a:lnTo>
                    <a:lnTo>
                      <a:pt x="136" y="57"/>
                    </a:lnTo>
                    <a:lnTo>
                      <a:pt x="131" y="49"/>
                    </a:lnTo>
                    <a:lnTo>
                      <a:pt x="127" y="42"/>
                    </a:lnTo>
                    <a:lnTo>
                      <a:pt x="126" y="41"/>
                    </a:lnTo>
                    <a:lnTo>
                      <a:pt x="124" y="38"/>
                    </a:lnTo>
                    <a:lnTo>
                      <a:pt x="122" y="37"/>
                    </a:lnTo>
                    <a:lnTo>
                      <a:pt x="121" y="34"/>
                    </a:lnTo>
                    <a:lnTo>
                      <a:pt x="119" y="32"/>
                    </a:lnTo>
                    <a:lnTo>
                      <a:pt x="117" y="30"/>
                    </a:lnTo>
                    <a:lnTo>
                      <a:pt x="116" y="29"/>
                    </a:lnTo>
                    <a:lnTo>
                      <a:pt x="114" y="29"/>
                    </a:lnTo>
                    <a:lnTo>
                      <a:pt x="106" y="25"/>
                    </a:lnTo>
                    <a:lnTo>
                      <a:pt x="98" y="22"/>
                    </a:lnTo>
                    <a:lnTo>
                      <a:pt x="90" y="20"/>
                    </a:lnTo>
                    <a:lnTo>
                      <a:pt x="81" y="17"/>
                    </a:lnTo>
                    <a:lnTo>
                      <a:pt x="72" y="14"/>
                    </a:lnTo>
                    <a:lnTo>
                      <a:pt x="64" y="12"/>
                    </a:lnTo>
                    <a:lnTo>
                      <a:pt x="56" y="9"/>
                    </a:lnTo>
                    <a:lnTo>
                      <a:pt x="47" y="7"/>
                    </a:lnTo>
                    <a:lnTo>
                      <a:pt x="46" y="7"/>
                    </a:lnTo>
                    <a:lnTo>
                      <a:pt x="45" y="7"/>
                    </a:lnTo>
                    <a:lnTo>
                      <a:pt x="44" y="5"/>
                    </a:lnTo>
                    <a:lnTo>
                      <a:pt x="42" y="5"/>
                    </a:lnTo>
                    <a:lnTo>
                      <a:pt x="41" y="4"/>
                    </a:lnTo>
                    <a:close/>
                  </a:path>
                </a:pathLst>
              </a:custGeom>
              <a:solidFill>
                <a:srgbClr val="FFC3C8"/>
              </a:solidFill>
              <a:ln w="9525">
                <a:noFill/>
                <a:round/>
                <a:headEnd/>
                <a:tailEnd/>
              </a:ln>
            </p:spPr>
            <p:txBody>
              <a:bodyPr/>
              <a:lstStyle/>
              <a:p>
                <a:endParaRPr lang="en-US" dirty="0"/>
              </a:p>
            </p:txBody>
          </p:sp>
          <p:sp>
            <p:nvSpPr>
              <p:cNvPr id="22619" name="Freeform 91"/>
              <p:cNvSpPr>
                <a:spLocks/>
              </p:cNvSpPr>
              <p:nvPr/>
            </p:nvSpPr>
            <p:spPr bwMode="auto">
              <a:xfrm>
                <a:off x="4686301" y="2613025"/>
                <a:ext cx="198438" cy="149225"/>
              </a:xfrm>
              <a:custGeom>
                <a:avLst/>
                <a:gdLst>
                  <a:gd name="T0" fmla="*/ 28 w 125"/>
                  <a:gd name="T1" fmla="*/ 0 h 94"/>
                  <a:gd name="T2" fmla="*/ 15 w 125"/>
                  <a:gd name="T3" fmla="*/ 2 h 94"/>
                  <a:gd name="T4" fmla="*/ 7 w 125"/>
                  <a:gd name="T5" fmla="*/ 10 h 94"/>
                  <a:gd name="T6" fmla="*/ 1 w 125"/>
                  <a:gd name="T7" fmla="*/ 23 h 94"/>
                  <a:gd name="T8" fmla="*/ 0 w 125"/>
                  <a:gd name="T9" fmla="*/ 39 h 94"/>
                  <a:gd name="T10" fmla="*/ 1 w 125"/>
                  <a:gd name="T11" fmla="*/ 55 h 94"/>
                  <a:gd name="T12" fmla="*/ 5 w 125"/>
                  <a:gd name="T13" fmla="*/ 71 h 94"/>
                  <a:gd name="T14" fmla="*/ 12 w 125"/>
                  <a:gd name="T15" fmla="*/ 81 h 94"/>
                  <a:gd name="T16" fmla="*/ 16 w 125"/>
                  <a:gd name="T17" fmla="*/ 84 h 94"/>
                  <a:gd name="T18" fmla="*/ 16 w 125"/>
                  <a:gd name="T19" fmla="*/ 85 h 94"/>
                  <a:gd name="T20" fmla="*/ 16 w 125"/>
                  <a:gd name="T21" fmla="*/ 85 h 94"/>
                  <a:gd name="T22" fmla="*/ 16 w 125"/>
                  <a:gd name="T23" fmla="*/ 85 h 94"/>
                  <a:gd name="T24" fmla="*/ 17 w 125"/>
                  <a:gd name="T25" fmla="*/ 87 h 94"/>
                  <a:gd name="T26" fmla="*/ 19 w 125"/>
                  <a:gd name="T27" fmla="*/ 87 h 94"/>
                  <a:gd name="T28" fmla="*/ 20 w 125"/>
                  <a:gd name="T29" fmla="*/ 87 h 94"/>
                  <a:gd name="T30" fmla="*/ 20 w 125"/>
                  <a:gd name="T31" fmla="*/ 87 h 94"/>
                  <a:gd name="T32" fmla="*/ 27 w 125"/>
                  <a:gd name="T33" fmla="*/ 88 h 94"/>
                  <a:gd name="T34" fmla="*/ 39 w 125"/>
                  <a:gd name="T35" fmla="*/ 89 h 94"/>
                  <a:gd name="T36" fmla="*/ 53 w 125"/>
                  <a:gd name="T37" fmla="*/ 90 h 94"/>
                  <a:gd name="T38" fmla="*/ 66 w 125"/>
                  <a:gd name="T39" fmla="*/ 92 h 94"/>
                  <a:gd name="T40" fmla="*/ 76 w 125"/>
                  <a:gd name="T41" fmla="*/ 94 h 94"/>
                  <a:gd name="T42" fmla="*/ 88 w 125"/>
                  <a:gd name="T43" fmla="*/ 94 h 94"/>
                  <a:gd name="T44" fmla="*/ 100 w 125"/>
                  <a:gd name="T45" fmla="*/ 94 h 94"/>
                  <a:gd name="T46" fmla="*/ 112 w 125"/>
                  <a:gd name="T47" fmla="*/ 92 h 94"/>
                  <a:gd name="T48" fmla="*/ 119 w 125"/>
                  <a:gd name="T49" fmla="*/ 87 h 94"/>
                  <a:gd name="T50" fmla="*/ 124 w 125"/>
                  <a:gd name="T51" fmla="*/ 80 h 94"/>
                  <a:gd name="T52" fmla="*/ 125 w 125"/>
                  <a:gd name="T53" fmla="*/ 69 h 94"/>
                  <a:gd name="T54" fmla="*/ 121 w 125"/>
                  <a:gd name="T55" fmla="*/ 55 h 94"/>
                  <a:gd name="T56" fmla="*/ 113 w 125"/>
                  <a:gd name="T57" fmla="*/ 42 h 94"/>
                  <a:gd name="T58" fmla="*/ 109 w 125"/>
                  <a:gd name="T59" fmla="*/ 35 h 94"/>
                  <a:gd name="T60" fmla="*/ 105 w 125"/>
                  <a:gd name="T61" fmla="*/ 31 h 94"/>
                  <a:gd name="T62" fmla="*/ 103 w 125"/>
                  <a:gd name="T63" fmla="*/ 27 h 94"/>
                  <a:gd name="T64" fmla="*/ 99 w 125"/>
                  <a:gd name="T65" fmla="*/ 26 h 94"/>
                  <a:gd name="T66" fmla="*/ 91 w 125"/>
                  <a:gd name="T67" fmla="*/ 22 h 94"/>
                  <a:gd name="T68" fmla="*/ 77 w 125"/>
                  <a:gd name="T69" fmla="*/ 18 h 94"/>
                  <a:gd name="T70" fmla="*/ 62 w 125"/>
                  <a:gd name="T71" fmla="*/ 12 h 94"/>
                  <a:gd name="T72" fmla="*/ 49 w 125"/>
                  <a:gd name="T73" fmla="*/ 8 h 94"/>
                  <a:gd name="T74" fmla="*/ 40 w 125"/>
                  <a:gd name="T75" fmla="*/ 6 h 94"/>
                  <a:gd name="T76" fmla="*/ 39 w 125"/>
                  <a:gd name="T77" fmla="*/ 6 h 94"/>
                  <a:gd name="T78" fmla="*/ 38 w 125"/>
                  <a:gd name="T79" fmla="*/ 6 h 94"/>
                  <a:gd name="T80" fmla="*/ 36 w 125"/>
                  <a:gd name="T81" fmla="*/ 4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94"/>
                  <a:gd name="T125" fmla="*/ 125 w 125"/>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94">
                    <a:moveTo>
                      <a:pt x="35" y="4"/>
                    </a:moveTo>
                    <a:lnTo>
                      <a:pt x="28" y="0"/>
                    </a:lnTo>
                    <a:lnTo>
                      <a:pt x="21" y="0"/>
                    </a:lnTo>
                    <a:lnTo>
                      <a:pt x="15" y="2"/>
                    </a:lnTo>
                    <a:lnTo>
                      <a:pt x="10" y="6"/>
                    </a:lnTo>
                    <a:lnTo>
                      <a:pt x="7" y="10"/>
                    </a:lnTo>
                    <a:lnTo>
                      <a:pt x="4" y="16"/>
                    </a:lnTo>
                    <a:lnTo>
                      <a:pt x="1" y="23"/>
                    </a:lnTo>
                    <a:lnTo>
                      <a:pt x="0" y="31"/>
                    </a:lnTo>
                    <a:lnTo>
                      <a:pt x="0" y="39"/>
                    </a:lnTo>
                    <a:lnTo>
                      <a:pt x="0" y="47"/>
                    </a:lnTo>
                    <a:lnTo>
                      <a:pt x="1" y="55"/>
                    </a:lnTo>
                    <a:lnTo>
                      <a:pt x="2" y="63"/>
                    </a:lnTo>
                    <a:lnTo>
                      <a:pt x="5" y="71"/>
                    </a:lnTo>
                    <a:lnTo>
                      <a:pt x="8" y="76"/>
                    </a:lnTo>
                    <a:lnTo>
                      <a:pt x="12" y="81"/>
                    </a:lnTo>
                    <a:lnTo>
                      <a:pt x="16" y="84"/>
                    </a:lnTo>
                    <a:lnTo>
                      <a:pt x="16" y="85"/>
                    </a:lnTo>
                    <a:lnTo>
                      <a:pt x="17" y="85"/>
                    </a:lnTo>
                    <a:lnTo>
                      <a:pt x="17" y="87"/>
                    </a:lnTo>
                    <a:lnTo>
                      <a:pt x="19" y="87"/>
                    </a:lnTo>
                    <a:lnTo>
                      <a:pt x="20" y="87"/>
                    </a:lnTo>
                    <a:lnTo>
                      <a:pt x="27" y="88"/>
                    </a:lnTo>
                    <a:lnTo>
                      <a:pt x="32" y="89"/>
                    </a:lnTo>
                    <a:lnTo>
                      <a:pt x="39" y="89"/>
                    </a:lnTo>
                    <a:lnTo>
                      <a:pt x="46" y="89"/>
                    </a:lnTo>
                    <a:lnTo>
                      <a:pt x="53" y="90"/>
                    </a:lnTo>
                    <a:lnTo>
                      <a:pt x="60" y="90"/>
                    </a:lnTo>
                    <a:lnTo>
                      <a:pt x="66" y="92"/>
                    </a:lnTo>
                    <a:lnTo>
                      <a:pt x="72" y="93"/>
                    </a:lnTo>
                    <a:lnTo>
                      <a:pt x="76" y="94"/>
                    </a:lnTo>
                    <a:lnTo>
                      <a:pt x="82" y="94"/>
                    </a:lnTo>
                    <a:lnTo>
                      <a:pt x="88" y="94"/>
                    </a:lnTo>
                    <a:lnTo>
                      <a:pt x="95" y="94"/>
                    </a:lnTo>
                    <a:lnTo>
                      <a:pt x="100" y="94"/>
                    </a:lnTo>
                    <a:lnTo>
                      <a:pt x="106" y="93"/>
                    </a:lnTo>
                    <a:lnTo>
                      <a:pt x="112" y="92"/>
                    </a:lnTo>
                    <a:lnTo>
                      <a:pt x="115" y="89"/>
                    </a:lnTo>
                    <a:lnTo>
                      <a:pt x="119" y="87"/>
                    </a:lnTo>
                    <a:lnTo>
                      <a:pt x="121" y="83"/>
                    </a:lnTo>
                    <a:lnTo>
                      <a:pt x="124" y="80"/>
                    </a:lnTo>
                    <a:lnTo>
                      <a:pt x="125" y="76"/>
                    </a:lnTo>
                    <a:lnTo>
                      <a:pt x="125" y="69"/>
                    </a:lnTo>
                    <a:lnTo>
                      <a:pt x="124" y="61"/>
                    </a:lnTo>
                    <a:lnTo>
                      <a:pt x="121" y="55"/>
                    </a:lnTo>
                    <a:lnTo>
                      <a:pt x="117" y="48"/>
                    </a:lnTo>
                    <a:lnTo>
                      <a:pt x="113" y="42"/>
                    </a:lnTo>
                    <a:lnTo>
                      <a:pt x="110" y="35"/>
                    </a:lnTo>
                    <a:lnTo>
                      <a:pt x="109" y="35"/>
                    </a:lnTo>
                    <a:lnTo>
                      <a:pt x="107" y="32"/>
                    </a:lnTo>
                    <a:lnTo>
                      <a:pt x="105" y="31"/>
                    </a:lnTo>
                    <a:lnTo>
                      <a:pt x="104" y="30"/>
                    </a:lnTo>
                    <a:lnTo>
                      <a:pt x="103" y="27"/>
                    </a:lnTo>
                    <a:lnTo>
                      <a:pt x="102" y="26"/>
                    </a:lnTo>
                    <a:lnTo>
                      <a:pt x="99" y="26"/>
                    </a:lnTo>
                    <a:lnTo>
                      <a:pt x="98" y="24"/>
                    </a:lnTo>
                    <a:lnTo>
                      <a:pt x="91" y="22"/>
                    </a:lnTo>
                    <a:lnTo>
                      <a:pt x="84" y="19"/>
                    </a:lnTo>
                    <a:lnTo>
                      <a:pt x="77" y="18"/>
                    </a:lnTo>
                    <a:lnTo>
                      <a:pt x="69" y="15"/>
                    </a:lnTo>
                    <a:lnTo>
                      <a:pt x="62" y="12"/>
                    </a:lnTo>
                    <a:lnTo>
                      <a:pt x="55" y="10"/>
                    </a:lnTo>
                    <a:lnTo>
                      <a:pt x="49" y="8"/>
                    </a:lnTo>
                    <a:lnTo>
                      <a:pt x="40" y="6"/>
                    </a:lnTo>
                    <a:lnTo>
                      <a:pt x="39" y="6"/>
                    </a:lnTo>
                    <a:lnTo>
                      <a:pt x="38" y="6"/>
                    </a:lnTo>
                    <a:lnTo>
                      <a:pt x="37" y="6"/>
                    </a:lnTo>
                    <a:lnTo>
                      <a:pt x="36" y="4"/>
                    </a:lnTo>
                    <a:lnTo>
                      <a:pt x="35" y="4"/>
                    </a:lnTo>
                    <a:close/>
                  </a:path>
                </a:pathLst>
              </a:custGeom>
              <a:solidFill>
                <a:srgbClr val="FFCDD2"/>
              </a:solidFill>
              <a:ln w="9525">
                <a:noFill/>
                <a:round/>
                <a:headEnd/>
                <a:tailEnd/>
              </a:ln>
            </p:spPr>
            <p:txBody>
              <a:bodyPr/>
              <a:lstStyle/>
              <a:p>
                <a:endParaRPr lang="en-US" dirty="0"/>
              </a:p>
            </p:txBody>
          </p:sp>
          <p:sp>
            <p:nvSpPr>
              <p:cNvPr id="22620" name="Freeform 92"/>
              <p:cNvSpPr>
                <a:spLocks/>
              </p:cNvSpPr>
              <p:nvPr/>
            </p:nvSpPr>
            <p:spPr bwMode="auto">
              <a:xfrm>
                <a:off x="4711701" y="2636838"/>
                <a:ext cx="168275" cy="119062"/>
              </a:xfrm>
              <a:custGeom>
                <a:avLst/>
                <a:gdLst>
                  <a:gd name="T0" fmla="*/ 23 w 106"/>
                  <a:gd name="T1" fmla="*/ 0 h 75"/>
                  <a:gd name="T2" fmla="*/ 13 w 106"/>
                  <a:gd name="T3" fmla="*/ 1 h 75"/>
                  <a:gd name="T4" fmla="*/ 6 w 106"/>
                  <a:gd name="T5" fmla="*/ 8 h 75"/>
                  <a:gd name="T6" fmla="*/ 1 w 106"/>
                  <a:gd name="T7" fmla="*/ 19 h 75"/>
                  <a:gd name="T8" fmla="*/ 0 w 106"/>
                  <a:gd name="T9" fmla="*/ 30 h 75"/>
                  <a:gd name="T10" fmla="*/ 1 w 106"/>
                  <a:gd name="T11" fmla="*/ 44 h 75"/>
                  <a:gd name="T12" fmla="*/ 5 w 106"/>
                  <a:gd name="T13" fmla="*/ 56 h 75"/>
                  <a:gd name="T14" fmla="*/ 11 w 106"/>
                  <a:gd name="T15" fmla="*/ 65 h 75"/>
                  <a:gd name="T16" fmla="*/ 15 w 106"/>
                  <a:gd name="T17" fmla="*/ 69 h 75"/>
                  <a:gd name="T18" fmla="*/ 16 w 106"/>
                  <a:gd name="T19" fmla="*/ 69 h 75"/>
                  <a:gd name="T20" fmla="*/ 16 w 106"/>
                  <a:gd name="T21" fmla="*/ 69 h 75"/>
                  <a:gd name="T22" fmla="*/ 18 w 106"/>
                  <a:gd name="T23" fmla="*/ 69 h 75"/>
                  <a:gd name="T24" fmla="*/ 18 w 106"/>
                  <a:gd name="T25" fmla="*/ 69 h 75"/>
                  <a:gd name="T26" fmla="*/ 28 w 106"/>
                  <a:gd name="T27" fmla="*/ 72 h 75"/>
                  <a:gd name="T28" fmla="*/ 39 w 106"/>
                  <a:gd name="T29" fmla="*/ 72 h 75"/>
                  <a:gd name="T30" fmla="*/ 51 w 106"/>
                  <a:gd name="T31" fmla="*/ 72 h 75"/>
                  <a:gd name="T32" fmla="*/ 61 w 106"/>
                  <a:gd name="T33" fmla="*/ 74 h 75"/>
                  <a:gd name="T34" fmla="*/ 69 w 106"/>
                  <a:gd name="T35" fmla="*/ 75 h 75"/>
                  <a:gd name="T36" fmla="*/ 80 w 106"/>
                  <a:gd name="T37" fmla="*/ 75 h 75"/>
                  <a:gd name="T38" fmla="*/ 90 w 106"/>
                  <a:gd name="T39" fmla="*/ 74 h 75"/>
                  <a:gd name="T40" fmla="*/ 98 w 106"/>
                  <a:gd name="T41" fmla="*/ 72 h 75"/>
                  <a:gd name="T42" fmla="*/ 105 w 106"/>
                  <a:gd name="T43" fmla="*/ 61 h 75"/>
                  <a:gd name="T44" fmla="*/ 105 w 106"/>
                  <a:gd name="T45" fmla="*/ 49 h 75"/>
                  <a:gd name="T46" fmla="*/ 99 w 106"/>
                  <a:gd name="T47" fmla="*/ 37 h 75"/>
                  <a:gd name="T48" fmla="*/ 93 w 106"/>
                  <a:gd name="T49" fmla="*/ 28 h 75"/>
                  <a:gd name="T50" fmla="*/ 90 w 106"/>
                  <a:gd name="T51" fmla="*/ 27 h 75"/>
                  <a:gd name="T52" fmla="*/ 88 w 106"/>
                  <a:gd name="T53" fmla="*/ 23 h 75"/>
                  <a:gd name="T54" fmla="*/ 86 w 106"/>
                  <a:gd name="T55" fmla="*/ 21 h 75"/>
                  <a:gd name="T56" fmla="*/ 83 w 106"/>
                  <a:gd name="T57" fmla="*/ 20 h 75"/>
                  <a:gd name="T58" fmla="*/ 35 w 106"/>
                  <a:gd name="T59" fmla="*/ 4 h 75"/>
                  <a:gd name="T60" fmla="*/ 34 w 106"/>
                  <a:gd name="T61" fmla="*/ 4 h 75"/>
                  <a:gd name="T62" fmla="*/ 33 w 106"/>
                  <a:gd name="T63" fmla="*/ 4 h 75"/>
                  <a:gd name="T64" fmla="*/ 31 w 106"/>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5"/>
                  <a:gd name="T101" fmla="*/ 106 w 10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5">
                    <a:moveTo>
                      <a:pt x="30" y="3"/>
                    </a:moveTo>
                    <a:lnTo>
                      <a:pt x="23" y="0"/>
                    </a:lnTo>
                    <a:lnTo>
                      <a:pt x="19" y="0"/>
                    </a:lnTo>
                    <a:lnTo>
                      <a:pt x="13" y="1"/>
                    </a:lnTo>
                    <a:lnTo>
                      <a:pt x="9" y="4"/>
                    </a:lnTo>
                    <a:lnTo>
                      <a:pt x="6" y="8"/>
                    </a:lnTo>
                    <a:lnTo>
                      <a:pt x="4" y="13"/>
                    </a:lnTo>
                    <a:lnTo>
                      <a:pt x="1" y="19"/>
                    </a:lnTo>
                    <a:lnTo>
                      <a:pt x="0" y="24"/>
                    </a:lnTo>
                    <a:lnTo>
                      <a:pt x="0" y="30"/>
                    </a:lnTo>
                    <a:lnTo>
                      <a:pt x="0" y="37"/>
                    </a:lnTo>
                    <a:lnTo>
                      <a:pt x="1" y="44"/>
                    </a:lnTo>
                    <a:lnTo>
                      <a:pt x="3" y="50"/>
                    </a:lnTo>
                    <a:lnTo>
                      <a:pt x="5" y="56"/>
                    </a:lnTo>
                    <a:lnTo>
                      <a:pt x="7" y="61"/>
                    </a:lnTo>
                    <a:lnTo>
                      <a:pt x="11" y="65"/>
                    </a:lnTo>
                    <a:lnTo>
                      <a:pt x="14" y="68"/>
                    </a:lnTo>
                    <a:lnTo>
                      <a:pt x="15" y="69"/>
                    </a:lnTo>
                    <a:lnTo>
                      <a:pt x="16" y="69"/>
                    </a:lnTo>
                    <a:lnTo>
                      <a:pt x="18" y="69"/>
                    </a:lnTo>
                    <a:lnTo>
                      <a:pt x="23" y="70"/>
                    </a:lnTo>
                    <a:lnTo>
                      <a:pt x="28" y="72"/>
                    </a:lnTo>
                    <a:lnTo>
                      <a:pt x="34" y="72"/>
                    </a:lnTo>
                    <a:lnTo>
                      <a:pt x="39" y="72"/>
                    </a:lnTo>
                    <a:lnTo>
                      <a:pt x="45" y="72"/>
                    </a:lnTo>
                    <a:lnTo>
                      <a:pt x="51" y="72"/>
                    </a:lnTo>
                    <a:lnTo>
                      <a:pt x="57" y="73"/>
                    </a:lnTo>
                    <a:lnTo>
                      <a:pt x="61" y="74"/>
                    </a:lnTo>
                    <a:lnTo>
                      <a:pt x="65" y="74"/>
                    </a:lnTo>
                    <a:lnTo>
                      <a:pt x="69" y="75"/>
                    </a:lnTo>
                    <a:lnTo>
                      <a:pt x="74" y="75"/>
                    </a:lnTo>
                    <a:lnTo>
                      <a:pt x="80" y="75"/>
                    </a:lnTo>
                    <a:lnTo>
                      <a:pt x="86" y="75"/>
                    </a:lnTo>
                    <a:lnTo>
                      <a:pt x="90" y="74"/>
                    </a:lnTo>
                    <a:lnTo>
                      <a:pt x="95" y="73"/>
                    </a:lnTo>
                    <a:lnTo>
                      <a:pt x="98" y="72"/>
                    </a:lnTo>
                    <a:lnTo>
                      <a:pt x="103" y="66"/>
                    </a:lnTo>
                    <a:lnTo>
                      <a:pt x="105" y="61"/>
                    </a:lnTo>
                    <a:lnTo>
                      <a:pt x="106" y="56"/>
                    </a:lnTo>
                    <a:lnTo>
                      <a:pt x="105" y="49"/>
                    </a:lnTo>
                    <a:lnTo>
                      <a:pt x="103" y="44"/>
                    </a:lnTo>
                    <a:lnTo>
                      <a:pt x="99" y="37"/>
                    </a:lnTo>
                    <a:lnTo>
                      <a:pt x="96" y="33"/>
                    </a:lnTo>
                    <a:lnTo>
                      <a:pt x="93" y="28"/>
                    </a:lnTo>
                    <a:lnTo>
                      <a:pt x="91" y="28"/>
                    </a:lnTo>
                    <a:lnTo>
                      <a:pt x="90" y="27"/>
                    </a:lnTo>
                    <a:lnTo>
                      <a:pt x="89" y="25"/>
                    </a:lnTo>
                    <a:lnTo>
                      <a:pt x="88" y="23"/>
                    </a:lnTo>
                    <a:lnTo>
                      <a:pt x="87" y="21"/>
                    </a:lnTo>
                    <a:lnTo>
                      <a:pt x="86" y="21"/>
                    </a:lnTo>
                    <a:lnTo>
                      <a:pt x="84" y="20"/>
                    </a:lnTo>
                    <a:lnTo>
                      <a:pt x="83" y="20"/>
                    </a:lnTo>
                    <a:lnTo>
                      <a:pt x="35" y="4"/>
                    </a:lnTo>
                    <a:lnTo>
                      <a:pt x="34" y="4"/>
                    </a:lnTo>
                    <a:lnTo>
                      <a:pt x="33" y="4"/>
                    </a:lnTo>
                    <a:lnTo>
                      <a:pt x="31" y="4"/>
                    </a:lnTo>
                    <a:lnTo>
                      <a:pt x="30" y="3"/>
                    </a:lnTo>
                    <a:close/>
                  </a:path>
                </a:pathLst>
              </a:custGeom>
              <a:solidFill>
                <a:srgbClr val="FFD6DB"/>
              </a:solidFill>
              <a:ln w="9525">
                <a:noFill/>
                <a:round/>
                <a:headEnd/>
                <a:tailEnd/>
              </a:ln>
            </p:spPr>
            <p:txBody>
              <a:bodyPr/>
              <a:lstStyle/>
              <a:p>
                <a:endParaRPr lang="en-US" dirty="0"/>
              </a:p>
            </p:txBody>
          </p:sp>
          <p:sp>
            <p:nvSpPr>
              <p:cNvPr id="22621" name="Freeform 93"/>
              <p:cNvSpPr>
                <a:spLocks/>
              </p:cNvSpPr>
              <p:nvPr/>
            </p:nvSpPr>
            <p:spPr bwMode="auto">
              <a:xfrm>
                <a:off x="3725863" y="2403475"/>
                <a:ext cx="260350" cy="231775"/>
              </a:xfrm>
              <a:custGeom>
                <a:avLst/>
                <a:gdLst>
                  <a:gd name="T0" fmla="*/ 163 w 164"/>
                  <a:gd name="T1" fmla="*/ 17 h 146"/>
                  <a:gd name="T2" fmla="*/ 161 w 164"/>
                  <a:gd name="T3" fmla="*/ 53 h 146"/>
                  <a:gd name="T4" fmla="*/ 158 w 164"/>
                  <a:gd name="T5" fmla="*/ 76 h 146"/>
                  <a:gd name="T6" fmla="*/ 153 w 164"/>
                  <a:gd name="T7" fmla="*/ 86 h 146"/>
                  <a:gd name="T8" fmla="*/ 147 w 164"/>
                  <a:gd name="T9" fmla="*/ 90 h 146"/>
                  <a:gd name="T10" fmla="*/ 140 w 164"/>
                  <a:gd name="T11" fmla="*/ 87 h 146"/>
                  <a:gd name="T12" fmla="*/ 132 w 164"/>
                  <a:gd name="T13" fmla="*/ 84 h 146"/>
                  <a:gd name="T14" fmla="*/ 124 w 164"/>
                  <a:gd name="T15" fmla="*/ 85 h 146"/>
                  <a:gd name="T16" fmla="*/ 115 w 164"/>
                  <a:gd name="T17" fmla="*/ 87 h 146"/>
                  <a:gd name="T18" fmla="*/ 107 w 164"/>
                  <a:gd name="T19" fmla="*/ 89 h 146"/>
                  <a:gd name="T20" fmla="*/ 103 w 164"/>
                  <a:gd name="T21" fmla="*/ 90 h 146"/>
                  <a:gd name="T22" fmla="*/ 101 w 164"/>
                  <a:gd name="T23" fmla="*/ 94 h 146"/>
                  <a:gd name="T24" fmla="*/ 100 w 164"/>
                  <a:gd name="T25" fmla="*/ 95 h 146"/>
                  <a:gd name="T26" fmla="*/ 98 w 164"/>
                  <a:gd name="T27" fmla="*/ 98 h 146"/>
                  <a:gd name="T28" fmla="*/ 96 w 164"/>
                  <a:gd name="T29" fmla="*/ 98 h 146"/>
                  <a:gd name="T30" fmla="*/ 93 w 164"/>
                  <a:gd name="T31" fmla="*/ 98 h 146"/>
                  <a:gd name="T32" fmla="*/ 90 w 164"/>
                  <a:gd name="T33" fmla="*/ 98 h 146"/>
                  <a:gd name="T34" fmla="*/ 87 w 164"/>
                  <a:gd name="T35" fmla="*/ 97 h 146"/>
                  <a:gd name="T36" fmla="*/ 87 w 164"/>
                  <a:gd name="T37" fmla="*/ 89 h 146"/>
                  <a:gd name="T38" fmla="*/ 84 w 164"/>
                  <a:gd name="T39" fmla="*/ 95 h 146"/>
                  <a:gd name="T40" fmla="*/ 75 w 164"/>
                  <a:gd name="T41" fmla="*/ 113 h 146"/>
                  <a:gd name="T42" fmla="*/ 69 w 164"/>
                  <a:gd name="T43" fmla="*/ 122 h 146"/>
                  <a:gd name="T44" fmla="*/ 66 w 164"/>
                  <a:gd name="T45" fmla="*/ 119 h 146"/>
                  <a:gd name="T46" fmla="*/ 63 w 164"/>
                  <a:gd name="T47" fmla="*/ 121 h 146"/>
                  <a:gd name="T48" fmla="*/ 55 w 164"/>
                  <a:gd name="T49" fmla="*/ 129 h 146"/>
                  <a:gd name="T50" fmla="*/ 45 w 164"/>
                  <a:gd name="T51" fmla="*/ 132 h 146"/>
                  <a:gd name="T52" fmla="*/ 35 w 164"/>
                  <a:gd name="T53" fmla="*/ 129 h 146"/>
                  <a:gd name="T54" fmla="*/ 31 w 164"/>
                  <a:gd name="T55" fmla="*/ 127 h 146"/>
                  <a:gd name="T56" fmla="*/ 30 w 164"/>
                  <a:gd name="T57" fmla="*/ 131 h 146"/>
                  <a:gd name="T58" fmla="*/ 27 w 164"/>
                  <a:gd name="T59" fmla="*/ 135 h 146"/>
                  <a:gd name="T60" fmla="*/ 25 w 164"/>
                  <a:gd name="T61" fmla="*/ 139 h 146"/>
                  <a:gd name="T62" fmla="*/ 23 w 164"/>
                  <a:gd name="T63" fmla="*/ 142 h 146"/>
                  <a:gd name="T64" fmla="*/ 19 w 164"/>
                  <a:gd name="T65" fmla="*/ 144 h 146"/>
                  <a:gd name="T66" fmla="*/ 16 w 164"/>
                  <a:gd name="T67" fmla="*/ 146 h 146"/>
                  <a:gd name="T68" fmla="*/ 10 w 164"/>
                  <a:gd name="T69" fmla="*/ 146 h 146"/>
                  <a:gd name="T70" fmla="*/ 6 w 164"/>
                  <a:gd name="T71" fmla="*/ 143 h 146"/>
                  <a:gd name="T72" fmla="*/ 5 w 164"/>
                  <a:gd name="T73" fmla="*/ 136 h 146"/>
                  <a:gd name="T74" fmla="*/ 3 w 164"/>
                  <a:gd name="T75" fmla="*/ 129 h 146"/>
                  <a:gd name="T76" fmla="*/ 1 w 164"/>
                  <a:gd name="T77" fmla="*/ 122 h 146"/>
                  <a:gd name="T78" fmla="*/ 0 w 164"/>
                  <a:gd name="T79" fmla="*/ 111 h 146"/>
                  <a:gd name="T80" fmla="*/ 3 w 164"/>
                  <a:gd name="T81" fmla="*/ 113 h 146"/>
                  <a:gd name="T82" fmla="*/ 4 w 164"/>
                  <a:gd name="T83" fmla="*/ 111 h 146"/>
                  <a:gd name="T84" fmla="*/ 5 w 164"/>
                  <a:gd name="T85" fmla="*/ 109 h 146"/>
                  <a:gd name="T86" fmla="*/ 6 w 164"/>
                  <a:gd name="T87" fmla="*/ 106 h 146"/>
                  <a:gd name="T88" fmla="*/ 20 w 164"/>
                  <a:gd name="T89" fmla="*/ 105 h 146"/>
                  <a:gd name="T90" fmla="*/ 33 w 164"/>
                  <a:gd name="T91" fmla="*/ 97 h 146"/>
                  <a:gd name="T92" fmla="*/ 47 w 164"/>
                  <a:gd name="T93" fmla="*/ 90 h 146"/>
                  <a:gd name="T94" fmla="*/ 61 w 164"/>
                  <a:gd name="T95" fmla="*/ 87 h 146"/>
                  <a:gd name="T96" fmla="*/ 68 w 164"/>
                  <a:gd name="T97" fmla="*/ 86 h 146"/>
                  <a:gd name="T98" fmla="*/ 72 w 164"/>
                  <a:gd name="T99" fmla="*/ 82 h 146"/>
                  <a:gd name="T100" fmla="*/ 77 w 164"/>
                  <a:gd name="T101" fmla="*/ 70 h 146"/>
                  <a:gd name="T102" fmla="*/ 81 w 164"/>
                  <a:gd name="T103" fmla="*/ 57 h 146"/>
                  <a:gd name="T104" fmla="*/ 86 w 164"/>
                  <a:gd name="T105" fmla="*/ 53 h 146"/>
                  <a:gd name="T106" fmla="*/ 93 w 164"/>
                  <a:gd name="T107" fmla="*/ 52 h 146"/>
                  <a:gd name="T108" fmla="*/ 108 w 164"/>
                  <a:gd name="T109" fmla="*/ 53 h 146"/>
                  <a:gd name="T110" fmla="*/ 123 w 164"/>
                  <a:gd name="T111" fmla="*/ 53 h 146"/>
                  <a:gd name="T112" fmla="*/ 136 w 164"/>
                  <a:gd name="T113" fmla="*/ 50 h 146"/>
                  <a:gd name="T114" fmla="*/ 147 w 164"/>
                  <a:gd name="T115" fmla="*/ 40 h 146"/>
                  <a:gd name="T116" fmla="*/ 151 w 164"/>
                  <a:gd name="T117" fmla="*/ 29 h 146"/>
                  <a:gd name="T118" fmla="*/ 154 w 164"/>
                  <a:gd name="T119" fmla="*/ 19 h 146"/>
                  <a:gd name="T120" fmla="*/ 158 w 164"/>
                  <a:gd name="T121" fmla="*/ 8 h 146"/>
                  <a:gd name="T122" fmla="*/ 164 w 164"/>
                  <a:gd name="T123" fmla="*/ 0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146"/>
                  <a:gd name="T188" fmla="*/ 164 w 164"/>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146">
                    <a:moveTo>
                      <a:pt x="164" y="0"/>
                    </a:moveTo>
                    <a:lnTo>
                      <a:pt x="163" y="17"/>
                    </a:lnTo>
                    <a:lnTo>
                      <a:pt x="162" y="36"/>
                    </a:lnTo>
                    <a:lnTo>
                      <a:pt x="161" y="53"/>
                    </a:lnTo>
                    <a:lnTo>
                      <a:pt x="159" y="69"/>
                    </a:lnTo>
                    <a:lnTo>
                      <a:pt x="158" y="76"/>
                    </a:lnTo>
                    <a:lnTo>
                      <a:pt x="155" y="82"/>
                    </a:lnTo>
                    <a:lnTo>
                      <a:pt x="153" y="86"/>
                    </a:lnTo>
                    <a:lnTo>
                      <a:pt x="151" y="89"/>
                    </a:lnTo>
                    <a:lnTo>
                      <a:pt x="147" y="90"/>
                    </a:lnTo>
                    <a:lnTo>
                      <a:pt x="144" y="90"/>
                    </a:lnTo>
                    <a:lnTo>
                      <a:pt x="140" y="87"/>
                    </a:lnTo>
                    <a:lnTo>
                      <a:pt x="136" y="84"/>
                    </a:lnTo>
                    <a:lnTo>
                      <a:pt x="132" y="84"/>
                    </a:lnTo>
                    <a:lnTo>
                      <a:pt x="128" y="84"/>
                    </a:lnTo>
                    <a:lnTo>
                      <a:pt x="124" y="85"/>
                    </a:lnTo>
                    <a:lnTo>
                      <a:pt x="120" y="86"/>
                    </a:lnTo>
                    <a:lnTo>
                      <a:pt x="115" y="87"/>
                    </a:lnTo>
                    <a:lnTo>
                      <a:pt x="111" y="87"/>
                    </a:lnTo>
                    <a:lnTo>
                      <a:pt x="107" y="89"/>
                    </a:lnTo>
                    <a:lnTo>
                      <a:pt x="103" y="89"/>
                    </a:lnTo>
                    <a:lnTo>
                      <a:pt x="103" y="90"/>
                    </a:lnTo>
                    <a:lnTo>
                      <a:pt x="102" y="93"/>
                    </a:lnTo>
                    <a:lnTo>
                      <a:pt x="101" y="94"/>
                    </a:lnTo>
                    <a:lnTo>
                      <a:pt x="101" y="95"/>
                    </a:lnTo>
                    <a:lnTo>
                      <a:pt x="100" y="95"/>
                    </a:lnTo>
                    <a:lnTo>
                      <a:pt x="99" y="97"/>
                    </a:lnTo>
                    <a:lnTo>
                      <a:pt x="98" y="98"/>
                    </a:lnTo>
                    <a:lnTo>
                      <a:pt x="96" y="98"/>
                    </a:lnTo>
                    <a:lnTo>
                      <a:pt x="94" y="98"/>
                    </a:lnTo>
                    <a:lnTo>
                      <a:pt x="93" y="98"/>
                    </a:lnTo>
                    <a:lnTo>
                      <a:pt x="92" y="98"/>
                    </a:lnTo>
                    <a:lnTo>
                      <a:pt x="90" y="98"/>
                    </a:lnTo>
                    <a:lnTo>
                      <a:pt x="88" y="98"/>
                    </a:lnTo>
                    <a:lnTo>
                      <a:pt x="87" y="97"/>
                    </a:lnTo>
                    <a:lnTo>
                      <a:pt x="86" y="97"/>
                    </a:lnTo>
                    <a:lnTo>
                      <a:pt x="87" y="89"/>
                    </a:lnTo>
                    <a:lnTo>
                      <a:pt x="86" y="89"/>
                    </a:lnTo>
                    <a:lnTo>
                      <a:pt x="84" y="95"/>
                    </a:lnTo>
                    <a:lnTo>
                      <a:pt x="79" y="105"/>
                    </a:lnTo>
                    <a:lnTo>
                      <a:pt x="75" y="113"/>
                    </a:lnTo>
                    <a:lnTo>
                      <a:pt x="70" y="119"/>
                    </a:lnTo>
                    <a:lnTo>
                      <a:pt x="69" y="122"/>
                    </a:lnTo>
                    <a:lnTo>
                      <a:pt x="66" y="122"/>
                    </a:lnTo>
                    <a:lnTo>
                      <a:pt x="66" y="119"/>
                    </a:lnTo>
                    <a:lnTo>
                      <a:pt x="65" y="115"/>
                    </a:lnTo>
                    <a:lnTo>
                      <a:pt x="63" y="121"/>
                    </a:lnTo>
                    <a:lnTo>
                      <a:pt x="60" y="125"/>
                    </a:lnTo>
                    <a:lnTo>
                      <a:pt x="55" y="129"/>
                    </a:lnTo>
                    <a:lnTo>
                      <a:pt x="49" y="131"/>
                    </a:lnTo>
                    <a:lnTo>
                      <a:pt x="45" y="132"/>
                    </a:lnTo>
                    <a:lnTo>
                      <a:pt x="40" y="131"/>
                    </a:lnTo>
                    <a:lnTo>
                      <a:pt x="35" y="129"/>
                    </a:lnTo>
                    <a:lnTo>
                      <a:pt x="31" y="125"/>
                    </a:lnTo>
                    <a:lnTo>
                      <a:pt x="31" y="127"/>
                    </a:lnTo>
                    <a:lnTo>
                      <a:pt x="30" y="129"/>
                    </a:lnTo>
                    <a:lnTo>
                      <a:pt x="30" y="131"/>
                    </a:lnTo>
                    <a:lnTo>
                      <a:pt x="28" y="134"/>
                    </a:lnTo>
                    <a:lnTo>
                      <a:pt x="27" y="135"/>
                    </a:lnTo>
                    <a:lnTo>
                      <a:pt x="26" y="138"/>
                    </a:lnTo>
                    <a:lnTo>
                      <a:pt x="25" y="139"/>
                    </a:lnTo>
                    <a:lnTo>
                      <a:pt x="24" y="142"/>
                    </a:lnTo>
                    <a:lnTo>
                      <a:pt x="23" y="142"/>
                    </a:lnTo>
                    <a:lnTo>
                      <a:pt x="21" y="143"/>
                    </a:lnTo>
                    <a:lnTo>
                      <a:pt x="19" y="144"/>
                    </a:lnTo>
                    <a:lnTo>
                      <a:pt x="18" y="144"/>
                    </a:lnTo>
                    <a:lnTo>
                      <a:pt x="16" y="146"/>
                    </a:lnTo>
                    <a:lnTo>
                      <a:pt x="12" y="146"/>
                    </a:lnTo>
                    <a:lnTo>
                      <a:pt x="10" y="146"/>
                    </a:lnTo>
                    <a:lnTo>
                      <a:pt x="8" y="146"/>
                    </a:lnTo>
                    <a:lnTo>
                      <a:pt x="6" y="143"/>
                    </a:lnTo>
                    <a:lnTo>
                      <a:pt x="5" y="139"/>
                    </a:lnTo>
                    <a:lnTo>
                      <a:pt x="5" y="136"/>
                    </a:lnTo>
                    <a:lnTo>
                      <a:pt x="4" y="132"/>
                    </a:lnTo>
                    <a:lnTo>
                      <a:pt x="3" y="129"/>
                    </a:lnTo>
                    <a:lnTo>
                      <a:pt x="2" y="126"/>
                    </a:lnTo>
                    <a:lnTo>
                      <a:pt x="1" y="122"/>
                    </a:lnTo>
                    <a:lnTo>
                      <a:pt x="0" y="119"/>
                    </a:lnTo>
                    <a:lnTo>
                      <a:pt x="0" y="111"/>
                    </a:lnTo>
                    <a:lnTo>
                      <a:pt x="2" y="113"/>
                    </a:lnTo>
                    <a:lnTo>
                      <a:pt x="3" y="113"/>
                    </a:lnTo>
                    <a:lnTo>
                      <a:pt x="4" y="111"/>
                    </a:lnTo>
                    <a:lnTo>
                      <a:pt x="5" y="110"/>
                    </a:lnTo>
                    <a:lnTo>
                      <a:pt x="5" y="109"/>
                    </a:lnTo>
                    <a:lnTo>
                      <a:pt x="6" y="107"/>
                    </a:lnTo>
                    <a:lnTo>
                      <a:pt x="6" y="106"/>
                    </a:lnTo>
                    <a:lnTo>
                      <a:pt x="13" y="106"/>
                    </a:lnTo>
                    <a:lnTo>
                      <a:pt x="20" y="105"/>
                    </a:lnTo>
                    <a:lnTo>
                      <a:pt x="26" y="101"/>
                    </a:lnTo>
                    <a:lnTo>
                      <a:pt x="33" y="97"/>
                    </a:lnTo>
                    <a:lnTo>
                      <a:pt x="40" y="93"/>
                    </a:lnTo>
                    <a:lnTo>
                      <a:pt x="47" y="90"/>
                    </a:lnTo>
                    <a:lnTo>
                      <a:pt x="54" y="87"/>
                    </a:lnTo>
                    <a:lnTo>
                      <a:pt x="61" y="87"/>
                    </a:lnTo>
                    <a:lnTo>
                      <a:pt x="65" y="87"/>
                    </a:lnTo>
                    <a:lnTo>
                      <a:pt x="68" y="86"/>
                    </a:lnTo>
                    <a:lnTo>
                      <a:pt x="70" y="85"/>
                    </a:lnTo>
                    <a:lnTo>
                      <a:pt x="72" y="82"/>
                    </a:lnTo>
                    <a:lnTo>
                      <a:pt x="76" y="77"/>
                    </a:lnTo>
                    <a:lnTo>
                      <a:pt x="77" y="70"/>
                    </a:lnTo>
                    <a:lnTo>
                      <a:pt x="79" y="62"/>
                    </a:lnTo>
                    <a:lnTo>
                      <a:pt x="81" y="57"/>
                    </a:lnTo>
                    <a:lnTo>
                      <a:pt x="84" y="54"/>
                    </a:lnTo>
                    <a:lnTo>
                      <a:pt x="86" y="53"/>
                    </a:lnTo>
                    <a:lnTo>
                      <a:pt x="90" y="52"/>
                    </a:lnTo>
                    <a:lnTo>
                      <a:pt x="93" y="52"/>
                    </a:lnTo>
                    <a:lnTo>
                      <a:pt x="101" y="52"/>
                    </a:lnTo>
                    <a:lnTo>
                      <a:pt x="108" y="53"/>
                    </a:lnTo>
                    <a:lnTo>
                      <a:pt x="116" y="53"/>
                    </a:lnTo>
                    <a:lnTo>
                      <a:pt x="123" y="53"/>
                    </a:lnTo>
                    <a:lnTo>
                      <a:pt x="130" y="53"/>
                    </a:lnTo>
                    <a:lnTo>
                      <a:pt x="136" y="50"/>
                    </a:lnTo>
                    <a:lnTo>
                      <a:pt x="141" y="46"/>
                    </a:lnTo>
                    <a:lnTo>
                      <a:pt x="147" y="40"/>
                    </a:lnTo>
                    <a:lnTo>
                      <a:pt x="149" y="36"/>
                    </a:lnTo>
                    <a:lnTo>
                      <a:pt x="151" y="29"/>
                    </a:lnTo>
                    <a:lnTo>
                      <a:pt x="152" y="24"/>
                    </a:lnTo>
                    <a:lnTo>
                      <a:pt x="154" y="19"/>
                    </a:lnTo>
                    <a:lnTo>
                      <a:pt x="155" y="12"/>
                    </a:lnTo>
                    <a:lnTo>
                      <a:pt x="158" y="8"/>
                    </a:lnTo>
                    <a:lnTo>
                      <a:pt x="161" y="3"/>
                    </a:lnTo>
                    <a:lnTo>
                      <a:pt x="164" y="0"/>
                    </a:lnTo>
                    <a:close/>
                  </a:path>
                </a:pathLst>
              </a:custGeom>
              <a:solidFill>
                <a:srgbClr val="C98287"/>
              </a:solidFill>
              <a:ln w="9525">
                <a:noFill/>
                <a:round/>
                <a:headEnd/>
                <a:tailEnd/>
              </a:ln>
            </p:spPr>
            <p:txBody>
              <a:bodyPr/>
              <a:lstStyle/>
              <a:p>
                <a:endParaRPr lang="en-US" dirty="0"/>
              </a:p>
            </p:txBody>
          </p:sp>
          <p:sp>
            <p:nvSpPr>
              <p:cNvPr id="22622" name="Freeform 94"/>
              <p:cNvSpPr>
                <a:spLocks noEditPoints="1"/>
              </p:cNvSpPr>
              <p:nvPr/>
            </p:nvSpPr>
            <p:spPr bwMode="auto">
              <a:xfrm>
                <a:off x="3500438" y="3021013"/>
                <a:ext cx="1493838" cy="584200"/>
              </a:xfrm>
              <a:custGeom>
                <a:avLst/>
                <a:gdLst>
                  <a:gd name="T0" fmla="*/ 48 w 941"/>
                  <a:gd name="T1" fmla="*/ 228 h 368"/>
                  <a:gd name="T2" fmla="*/ 58 w 941"/>
                  <a:gd name="T3" fmla="*/ 213 h 368"/>
                  <a:gd name="T4" fmla="*/ 24 w 941"/>
                  <a:gd name="T5" fmla="*/ 194 h 368"/>
                  <a:gd name="T6" fmla="*/ 60 w 941"/>
                  <a:gd name="T7" fmla="*/ 170 h 368"/>
                  <a:gd name="T8" fmla="*/ 159 w 941"/>
                  <a:gd name="T9" fmla="*/ 163 h 368"/>
                  <a:gd name="T10" fmla="*/ 176 w 941"/>
                  <a:gd name="T11" fmla="*/ 183 h 368"/>
                  <a:gd name="T12" fmla="*/ 95 w 941"/>
                  <a:gd name="T13" fmla="*/ 232 h 368"/>
                  <a:gd name="T14" fmla="*/ 55 w 941"/>
                  <a:gd name="T15" fmla="*/ 291 h 368"/>
                  <a:gd name="T16" fmla="*/ 43 w 941"/>
                  <a:gd name="T17" fmla="*/ 160 h 368"/>
                  <a:gd name="T18" fmla="*/ 27 w 941"/>
                  <a:gd name="T19" fmla="*/ 147 h 368"/>
                  <a:gd name="T20" fmla="*/ 34 w 941"/>
                  <a:gd name="T21" fmla="*/ 134 h 368"/>
                  <a:gd name="T22" fmla="*/ 95 w 941"/>
                  <a:gd name="T23" fmla="*/ 147 h 368"/>
                  <a:gd name="T24" fmla="*/ 20 w 941"/>
                  <a:gd name="T25" fmla="*/ 111 h 368"/>
                  <a:gd name="T26" fmla="*/ 61 w 941"/>
                  <a:gd name="T27" fmla="*/ 105 h 368"/>
                  <a:gd name="T28" fmla="*/ 29 w 941"/>
                  <a:gd name="T29" fmla="*/ 123 h 368"/>
                  <a:gd name="T30" fmla="*/ 39 w 941"/>
                  <a:gd name="T31" fmla="*/ 82 h 368"/>
                  <a:gd name="T32" fmla="*/ 87 w 941"/>
                  <a:gd name="T33" fmla="*/ 92 h 368"/>
                  <a:gd name="T34" fmla="*/ 50 w 941"/>
                  <a:gd name="T35" fmla="*/ 49 h 368"/>
                  <a:gd name="T36" fmla="*/ 62 w 941"/>
                  <a:gd name="T37" fmla="*/ 69 h 368"/>
                  <a:gd name="T38" fmla="*/ 42 w 941"/>
                  <a:gd name="T39" fmla="*/ 57 h 368"/>
                  <a:gd name="T40" fmla="*/ 37 w 941"/>
                  <a:gd name="T41" fmla="*/ 81 h 368"/>
                  <a:gd name="T42" fmla="*/ 35 w 941"/>
                  <a:gd name="T43" fmla="*/ 4 h 368"/>
                  <a:gd name="T44" fmla="*/ 124 w 941"/>
                  <a:gd name="T45" fmla="*/ 57 h 368"/>
                  <a:gd name="T46" fmla="*/ 200 w 941"/>
                  <a:gd name="T47" fmla="*/ 117 h 368"/>
                  <a:gd name="T48" fmla="*/ 268 w 941"/>
                  <a:gd name="T49" fmla="*/ 217 h 368"/>
                  <a:gd name="T50" fmla="*/ 325 w 941"/>
                  <a:gd name="T51" fmla="*/ 212 h 368"/>
                  <a:gd name="T52" fmla="*/ 364 w 941"/>
                  <a:gd name="T53" fmla="*/ 237 h 368"/>
                  <a:gd name="T54" fmla="*/ 383 w 941"/>
                  <a:gd name="T55" fmla="*/ 265 h 368"/>
                  <a:gd name="T56" fmla="*/ 405 w 941"/>
                  <a:gd name="T57" fmla="*/ 244 h 368"/>
                  <a:gd name="T58" fmla="*/ 454 w 941"/>
                  <a:gd name="T59" fmla="*/ 254 h 368"/>
                  <a:gd name="T60" fmla="*/ 494 w 941"/>
                  <a:gd name="T61" fmla="*/ 249 h 368"/>
                  <a:gd name="T62" fmla="*/ 582 w 941"/>
                  <a:gd name="T63" fmla="*/ 310 h 368"/>
                  <a:gd name="T64" fmla="*/ 602 w 941"/>
                  <a:gd name="T65" fmla="*/ 286 h 368"/>
                  <a:gd name="T66" fmla="*/ 632 w 941"/>
                  <a:gd name="T67" fmla="*/ 307 h 368"/>
                  <a:gd name="T68" fmla="*/ 642 w 941"/>
                  <a:gd name="T69" fmla="*/ 315 h 368"/>
                  <a:gd name="T70" fmla="*/ 706 w 941"/>
                  <a:gd name="T71" fmla="*/ 319 h 368"/>
                  <a:gd name="T72" fmla="*/ 781 w 941"/>
                  <a:gd name="T73" fmla="*/ 323 h 368"/>
                  <a:gd name="T74" fmla="*/ 837 w 941"/>
                  <a:gd name="T75" fmla="*/ 317 h 368"/>
                  <a:gd name="T76" fmla="*/ 831 w 941"/>
                  <a:gd name="T77" fmla="*/ 336 h 368"/>
                  <a:gd name="T78" fmla="*/ 796 w 941"/>
                  <a:gd name="T79" fmla="*/ 354 h 368"/>
                  <a:gd name="T80" fmla="*/ 734 w 941"/>
                  <a:gd name="T81" fmla="*/ 358 h 368"/>
                  <a:gd name="T82" fmla="*/ 668 w 941"/>
                  <a:gd name="T83" fmla="*/ 352 h 368"/>
                  <a:gd name="T84" fmla="*/ 609 w 941"/>
                  <a:gd name="T85" fmla="*/ 360 h 368"/>
                  <a:gd name="T86" fmla="*/ 558 w 941"/>
                  <a:gd name="T87" fmla="*/ 339 h 368"/>
                  <a:gd name="T88" fmla="*/ 480 w 941"/>
                  <a:gd name="T89" fmla="*/ 284 h 368"/>
                  <a:gd name="T90" fmla="*/ 386 w 941"/>
                  <a:gd name="T91" fmla="*/ 289 h 368"/>
                  <a:gd name="T92" fmla="*/ 259 w 941"/>
                  <a:gd name="T93" fmla="*/ 236 h 368"/>
                  <a:gd name="T94" fmla="*/ 229 w 941"/>
                  <a:gd name="T95" fmla="*/ 201 h 368"/>
                  <a:gd name="T96" fmla="*/ 172 w 941"/>
                  <a:gd name="T97" fmla="*/ 147 h 368"/>
                  <a:gd name="T98" fmla="*/ 130 w 941"/>
                  <a:gd name="T99" fmla="*/ 118 h 368"/>
                  <a:gd name="T100" fmla="*/ 48 w 941"/>
                  <a:gd name="T101" fmla="*/ 31 h 368"/>
                  <a:gd name="T102" fmla="*/ 867 w 941"/>
                  <a:gd name="T103" fmla="*/ 321 h 368"/>
                  <a:gd name="T104" fmla="*/ 871 w 941"/>
                  <a:gd name="T105" fmla="*/ 329 h 368"/>
                  <a:gd name="T106" fmla="*/ 894 w 941"/>
                  <a:gd name="T107" fmla="*/ 318 h 368"/>
                  <a:gd name="T108" fmla="*/ 877 w 941"/>
                  <a:gd name="T109" fmla="*/ 342 h 368"/>
                  <a:gd name="T110" fmla="*/ 864 w 941"/>
                  <a:gd name="T111" fmla="*/ 327 h 368"/>
                  <a:gd name="T112" fmla="*/ 918 w 941"/>
                  <a:gd name="T113" fmla="*/ 336 h 368"/>
                  <a:gd name="T114" fmla="*/ 932 w 941"/>
                  <a:gd name="T115" fmla="*/ 322 h 368"/>
                  <a:gd name="T116" fmla="*/ 937 w 941"/>
                  <a:gd name="T117" fmla="*/ 323 h 368"/>
                  <a:gd name="T118" fmla="*/ 931 w 941"/>
                  <a:gd name="T119" fmla="*/ 344 h 368"/>
                  <a:gd name="T120" fmla="*/ 909 w 941"/>
                  <a:gd name="T121" fmla="*/ 346 h 368"/>
                  <a:gd name="T122" fmla="*/ 919 w 941"/>
                  <a:gd name="T123" fmla="*/ 323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1"/>
                  <a:gd name="T187" fmla="*/ 0 h 368"/>
                  <a:gd name="T188" fmla="*/ 941 w 941"/>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1" h="368">
                    <a:moveTo>
                      <a:pt x="42" y="297"/>
                    </a:moveTo>
                    <a:lnTo>
                      <a:pt x="42" y="287"/>
                    </a:lnTo>
                    <a:lnTo>
                      <a:pt x="41" y="277"/>
                    </a:lnTo>
                    <a:lnTo>
                      <a:pt x="41" y="268"/>
                    </a:lnTo>
                    <a:lnTo>
                      <a:pt x="41" y="258"/>
                    </a:lnTo>
                    <a:lnTo>
                      <a:pt x="41" y="249"/>
                    </a:lnTo>
                    <a:lnTo>
                      <a:pt x="42" y="241"/>
                    </a:lnTo>
                    <a:lnTo>
                      <a:pt x="43" y="235"/>
                    </a:lnTo>
                    <a:lnTo>
                      <a:pt x="47" y="229"/>
                    </a:lnTo>
                    <a:lnTo>
                      <a:pt x="48" y="228"/>
                    </a:lnTo>
                    <a:lnTo>
                      <a:pt x="49" y="227"/>
                    </a:lnTo>
                    <a:lnTo>
                      <a:pt x="50" y="224"/>
                    </a:lnTo>
                    <a:lnTo>
                      <a:pt x="53" y="223"/>
                    </a:lnTo>
                    <a:lnTo>
                      <a:pt x="55" y="220"/>
                    </a:lnTo>
                    <a:lnTo>
                      <a:pt x="56" y="219"/>
                    </a:lnTo>
                    <a:lnTo>
                      <a:pt x="58" y="217"/>
                    </a:lnTo>
                    <a:lnTo>
                      <a:pt x="60" y="215"/>
                    </a:lnTo>
                    <a:lnTo>
                      <a:pt x="60" y="213"/>
                    </a:lnTo>
                    <a:lnTo>
                      <a:pt x="58" y="213"/>
                    </a:lnTo>
                    <a:lnTo>
                      <a:pt x="57" y="212"/>
                    </a:lnTo>
                    <a:lnTo>
                      <a:pt x="53" y="212"/>
                    </a:lnTo>
                    <a:lnTo>
                      <a:pt x="47" y="211"/>
                    </a:lnTo>
                    <a:lnTo>
                      <a:pt x="40" y="209"/>
                    </a:lnTo>
                    <a:lnTo>
                      <a:pt x="34" y="208"/>
                    </a:lnTo>
                    <a:lnTo>
                      <a:pt x="29" y="204"/>
                    </a:lnTo>
                    <a:lnTo>
                      <a:pt x="25" y="199"/>
                    </a:lnTo>
                    <a:lnTo>
                      <a:pt x="25" y="197"/>
                    </a:lnTo>
                    <a:lnTo>
                      <a:pt x="24" y="195"/>
                    </a:lnTo>
                    <a:lnTo>
                      <a:pt x="24" y="194"/>
                    </a:lnTo>
                    <a:lnTo>
                      <a:pt x="24" y="191"/>
                    </a:lnTo>
                    <a:lnTo>
                      <a:pt x="24" y="190"/>
                    </a:lnTo>
                    <a:lnTo>
                      <a:pt x="24" y="187"/>
                    </a:lnTo>
                    <a:lnTo>
                      <a:pt x="24" y="186"/>
                    </a:lnTo>
                    <a:lnTo>
                      <a:pt x="24" y="184"/>
                    </a:lnTo>
                    <a:lnTo>
                      <a:pt x="31" y="180"/>
                    </a:lnTo>
                    <a:lnTo>
                      <a:pt x="38" y="178"/>
                    </a:lnTo>
                    <a:lnTo>
                      <a:pt x="45" y="175"/>
                    </a:lnTo>
                    <a:lnTo>
                      <a:pt x="53" y="172"/>
                    </a:lnTo>
                    <a:lnTo>
                      <a:pt x="60" y="170"/>
                    </a:lnTo>
                    <a:lnTo>
                      <a:pt x="67" y="167"/>
                    </a:lnTo>
                    <a:lnTo>
                      <a:pt x="73" y="164"/>
                    </a:lnTo>
                    <a:lnTo>
                      <a:pt x="80" y="163"/>
                    </a:lnTo>
                    <a:lnTo>
                      <a:pt x="91" y="163"/>
                    </a:lnTo>
                    <a:lnTo>
                      <a:pt x="102" y="162"/>
                    </a:lnTo>
                    <a:lnTo>
                      <a:pt x="114" y="162"/>
                    </a:lnTo>
                    <a:lnTo>
                      <a:pt x="125" y="162"/>
                    </a:lnTo>
                    <a:lnTo>
                      <a:pt x="137" y="162"/>
                    </a:lnTo>
                    <a:lnTo>
                      <a:pt x="148" y="163"/>
                    </a:lnTo>
                    <a:lnTo>
                      <a:pt x="159" y="163"/>
                    </a:lnTo>
                    <a:lnTo>
                      <a:pt x="169" y="164"/>
                    </a:lnTo>
                    <a:lnTo>
                      <a:pt x="172" y="164"/>
                    </a:lnTo>
                    <a:lnTo>
                      <a:pt x="173" y="166"/>
                    </a:lnTo>
                    <a:lnTo>
                      <a:pt x="175" y="166"/>
                    </a:lnTo>
                    <a:lnTo>
                      <a:pt x="177" y="167"/>
                    </a:lnTo>
                    <a:lnTo>
                      <a:pt x="178" y="168"/>
                    </a:lnTo>
                    <a:lnTo>
                      <a:pt x="180" y="170"/>
                    </a:lnTo>
                    <a:lnTo>
                      <a:pt x="181" y="171"/>
                    </a:lnTo>
                    <a:lnTo>
                      <a:pt x="182" y="174"/>
                    </a:lnTo>
                    <a:lnTo>
                      <a:pt x="176" y="183"/>
                    </a:lnTo>
                    <a:lnTo>
                      <a:pt x="170" y="191"/>
                    </a:lnTo>
                    <a:lnTo>
                      <a:pt x="163" y="197"/>
                    </a:lnTo>
                    <a:lnTo>
                      <a:pt x="157" y="204"/>
                    </a:lnTo>
                    <a:lnTo>
                      <a:pt x="148" y="208"/>
                    </a:lnTo>
                    <a:lnTo>
                      <a:pt x="139" y="212"/>
                    </a:lnTo>
                    <a:lnTo>
                      <a:pt x="131" y="215"/>
                    </a:lnTo>
                    <a:lnTo>
                      <a:pt x="122" y="215"/>
                    </a:lnTo>
                    <a:lnTo>
                      <a:pt x="112" y="219"/>
                    </a:lnTo>
                    <a:lnTo>
                      <a:pt x="103" y="224"/>
                    </a:lnTo>
                    <a:lnTo>
                      <a:pt x="95" y="232"/>
                    </a:lnTo>
                    <a:lnTo>
                      <a:pt x="90" y="240"/>
                    </a:lnTo>
                    <a:lnTo>
                      <a:pt x="84" y="250"/>
                    </a:lnTo>
                    <a:lnTo>
                      <a:pt x="80" y="261"/>
                    </a:lnTo>
                    <a:lnTo>
                      <a:pt x="77" y="272"/>
                    </a:lnTo>
                    <a:lnTo>
                      <a:pt x="75" y="282"/>
                    </a:lnTo>
                    <a:lnTo>
                      <a:pt x="71" y="285"/>
                    </a:lnTo>
                    <a:lnTo>
                      <a:pt x="67" y="286"/>
                    </a:lnTo>
                    <a:lnTo>
                      <a:pt x="63" y="289"/>
                    </a:lnTo>
                    <a:lnTo>
                      <a:pt x="58" y="290"/>
                    </a:lnTo>
                    <a:lnTo>
                      <a:pt x="55" y="291"/>
                    </a:lnTo>
                    <a:lnTo>
                      <a:pt x="50" y="293"/>
                    </a:lnTo>
                    <a:lnTo>
                      <a:pt x="47" y="295"/>
                    </a:lnTo>
                    <a:lnTo>
                      <a:pt x="42" y="297"/>
                    </a:lnTo>
                    <a:close/>
                    <a:moveTo>
                      <a:pt x="32" y="168"/>
                    </a:moveTo>
                    <a:lnTo>
                      <a:pt x="34" y="167"/>
                    </a:lnTo>
                    <a:lnTo>
                      <a:pt x="35" y="166"/>
                    </a:lnTo>
                    <a:lnTo>
                      <a:pt x="38" y="164"/>
                    </a:lnTo>
                    <a:lnTo>
                      <a:pt x="39" y="163"/>
                    </a:lnTo>
                    <a:lnTo>
                      <a:pt x="41" y="162"/>
                    </a:lnTo>
                    <a:lnTo>
                      <a:pt x="43" y="160"/>
                    </a:lnTo>
                    <a:lnTo>
                      <a:pt x="45" y="159"/>
                    </a:lnTo>
                    <a:lnTo>
                      <a:pt x="47" y="158"/>
                    </a:lnTo>
                    <a:lnTo>
                      <a:pt x="46" y="156"/>
                    </a:lnTo>
                    <a:lnTo>
                      <a:pt x="43" y="154"/>
                    </a:lnTo>
                    <a:lnTo>
                      <a:pt x="40" y="152"/>
                    </a:lnTo>
                    <a:lnTo>
                      <a:pt x="38" y="152"/>
                    </a:lnTo>
                    <a:lnTo>
                      <a:pt x="34" y="151"/>
                    </a:lnTo>
                    <a:lnTo>
                      <a:pt x="31" y="150"/>
                    </a:lnTo>
                    <a:lnTo>
                      <a:pt x="29" y="149"/>
                    </a:lnTo>
                    <a:lnTo>
                      <a:pt x="27" y="147"/>
                    </a:lnTo>
                    <a:lnTo>
                      <a:pt x="26" y="147"/>
                    </a:lnTo>
                    <a:lnTo>
                      <a:pt x="25" y="146"/>
                    </a:lnTo>
                    <a:lnTo>
                      <a:pt x="25" y="145"/>
                    </a:lnTo>
                    <a:lnTo>
                      <a:pt x="24" y="143"/>
                    </a:lnTo>
                    <a:lnTo>
                      <a:pt x="24" y="142"/>
                    </a:lnTo>
                    <a:lnTo>
                      <a:pt x="23" y="141"/>
                    </a:lnTo>
                    <a:lnTo>
                      <a:pt x="23" y="138"/>
                    </a:lnTo>
                    <a:lnTo>
                      <a:pt x="23" y="137"/>
                    </a:lnTo>
                    <a:lnTo>
                      <a:pt x="29" y="135"/>
                    </a:lnTo>
                    <a:lnTo>
                      <a:pt x="34" y="134"/>
                    </a:lnTo>
                    <a:lnTo>
                      <a:pt x="41" y="134"/>
                    </a:lnTo>
                    <a:lnTo>
                      <a:pt x="47" y="133"/>
                    </a:lnTo>
                    <a:lnTo>
                      <a:pt x="54" y="133"/>
                    </a:lnTo>
                    <a:lnTo>
                      <a:pt x="60" y="131"/>
                    </a:lnTo>
                    <a:lnTo>
                      <a:pt x="67" y="131"/>
                    </a:lnTo>
                    <a:lnTo>
                      <a:pt x="72" y="130"/>
                    </a:lnTo>
                    <a:lnTo>
                      <a:pt x="82" y="137"/>
                    </a:lnTo>
                    <a:lnTo>
                      <a:pt x="117" y="141"/>
                    </a:lnTo>
                    <a:lnTo>
                      <a:pt x="107" y="143"/>
                    </a:lnTo>
                    <a:lnTo>
                      <a:pt x="95" y="147"/>
                    </a:lnTo>
                    <a:lnTo>
                      <a:pt x="85" y="150"/>
                    </a:lnTo>
                    <a:lnTo>
                      <a:pt x="75" y="154"/>
                    </a:lnTo>
                    <a:lnTo>
                      <a:pt x="64" y="156"/>
                    </a:lnTo>
                    <a:lnTo>
                      <a:pt x="53" y="160"/>
                    </a:lnTo>
                    <a:lnTo>
                      <a:pt x="42" y="164"/>
                    </a:lnTo>
                    <a:lnTo>
                      <a:pt x="32" y="168"/>
                    </a:lnTo>
                    <a:close/>
                    <a:moveTo>
                      <a:pt x="20" y="125"/>
                    </a:moveTo>
                    <a:lnTo>
                      <a:pt x="20" y="121"/>
                    </a:lnTo>
                    <a:lnTo>
                      <a:pt x="20" y="115"/>
                    </a:lnTo>
                    <a:lnTo>
                      <a:pt x="20" y="111"/>
                    </a:lnTo>
                    <a:lnTo>
                      <a:pt x="22" y="106"/>
                    </a:lnTo>
                    <a:lnTo>
                      <a:pt x="22" y="102"/>
                    </a:lnTo>
                    <a:lnTo>
                      <a:pt x="23" y="98"/>
                    </a:lnTo>
                    <a:lnTo>
                      <a:pt x="23" y="94"/>
                    </a:lnTo>
                    <a:lnTo>
                      <a:pt x="24" y="90"/>
                    </a:lnTo>
                    <a:lnTo>
                      <a:pt x="32" y="93"/>
                    </a:lnTo>
                    <a:lnTo>
                      <a:pt x="39" y="96"/>
                    </a:lnTo>
                    <a:lnTo>
                      <a:pt x="47" y="98"/>
                    </a:lnTo>
                    <a:lnTo>
                      <a:pt x="54" y="101"/>
                    </a:lnTo>
                    <a:lnTo>
                      <a:pt x="61" y="105"/>
                    </a:lnTo>
                    <a:lnTo>
                      <a:pt x="68" y="107"/>
                    </a:lnTo>
                    <a:lnTo>
                      <a:pt x="75" y="111"/>
                    </a:lnTo>
                    <a:lnTo>
                      <a:pt x="82" y="115"/>
                    </a:lnTo>
                    <a:lnTo>
                      <a:pt x="73" y="117"/>
                    </a:lnTo>
                    <a:lnTo>
                      <a:pt x="67" y="117"/>
                    </a:lnTo>
                    <a:lnTo>
                      <a:pt x="58" y="118"/>
                    </a:lnTo>
                    <a:lnTo>
                      <a:pt x="52" y="119"/>
                    </a:lnTo>
                    <a:lnTo>
                      <a:pt x="43" y="121"/>
                    </a:lnTo>
                    <a:lnTo>
                      <a:pt x="37" y="122"/>
                    </a:lnTo>
                    <a:lnTo>
                      <a:pt x="29" y="123"/>
                    </a:lnTo>
                    <a:lnTo>
                      <a:pt x="20" y="125"/>
                    </a:lnTo>
                    <a:close/>
                    <a:moveTo>
                      <a:pt x="34" y="81"/>
                    </a:moveTo>
                    <a:lnTo>
                      <a:pt x="35" y="81"/>
                    </a:lnTo>
                    <a:lnTo>
                      <a:pt x="37" y="81"/>
                    </a:lnTo>
                    <a:lnTo>
                      <a:pt x="38" y="81"/>
                    </a:lnTo>
                    <a:lnTo>
                      <a:pt x="39" y="81"/>
                    </a:lnTo>
                    <a:lnTo>
                      <a:pt x="39" y="82"/>
                    </a:lnTo>
                    <a:lnTo>
                      <a:pt x="46" y="84"/>
                    </a:lnTo>
                    <a:lnTo>
                      <a:pt x="53" y="86"/>
                    </a:lnTo>
                    <a:lnTo>
                      <a:pt x="60" y="89"/>
                    </a:lnTo>
                    <a:lnTo>
                      <a:pt x="67" y="92"/>
                    </a:lnTo>
                    <a:lnTo>
                      <a:pt x="73" y="94"/>
                    </a:lnTo>
                    <a:lnTo>
                      <a:pt x="80" y="97"/>
                    </a:lnTo>
                    <a:lnTo>
                      <a:pt x="86" y="101"/>
                    </a:lnTo>
                    <a:lnTo>
                      <a:pt x="93" y="104"/>
                    </a:lnTo>
                    <a:lnTo>
                      <a:pt x="90" y="97"/>
                    </a:lnTo>
                    <a:lnTo>
                      <a:pt x="87" y="92"/>
                    </a:lnTo>
                    <a:lnTo>
                      <a:pt x="84" y="86"/>
                    </a:lnTo>
                    <a:lnTo>
                      <a:pt x="80" y="80"/>
                    </a:lnTo>
                    <a:lnTo>
                      <a:pt x="76" y="74"/>
                    </a:lnTo>
                    <a:lnTo>
                      <a:pt x="72" y="69"/>
                    </a:lnTo>
                    <a:lnTo>
                      <a:pt x="68" y="62"/>
                    </a:lnTo>
                    <a:lnTo>
                      <a:pt x="64" y="57"/>
                    </a:lnTo>
                    <a:lnTo>
                      <a:pt x="61" y="56"/>
                    </a:lnTo>
                    <a:lnTo>
                      <a:pt x="57" y="53"/>
                    </a:lnTo>
                    <a:lnTo>
                      <a:pt x="54" y="52"/>
                    </a:lnTo>
                    <a:lnTo>
                      <a:pt x="50" y="49"/>
                    </a:lnTo>
                    <a:lnTo>
                      <a:pt x="47" y="48"/>
                    </a:lnTo>
                    <a:lnTo>
                      <a:pt x="43" y="45"/>
                    </a:lnTo>
                    <a:lnTo>
                      <a:pt x="40" y="44"/>
                    </a:lnTo>
                    <a:lnTo>
                      <a:pt x="37" y="41"/>
                    </a:lnTo>
                    <a:lnTo>
                      <a:pt x="42" y="47"/>
                    </a:lnTo>
                    <a:lnTo>
                      <a:pt x="48" y="53"/>
                    </a:lnTo>
                    <a:lnTo>
                      <a:pt x="53" y="57"/>
                    </a:lnTo>
                    <a:lnTo>
                      <a:pt x="56" y="62"/>
                    </a:lnTo>
                    <a:lnTo>
                      <a:pt x="60" y="66"/>
                    </a:lnTo>
                    <a:lnTo>
                      <a:pt x="62" y="69"/>
                    </a:lnTo>
                    <a:lnTo>
                      <a:pt x="64" y="70"/>
                    </a:lnTo>
                    <a:lnTo>
                      <a:pt x="63" y="70"/>
                    </a:lnTo>
                    <a:lnTo>
                      <a:pt x="58" y="64"/>
                    </a:lnTo>
                    <a:lnTo>
                      <a:pt x="55" y="60"/>
                    </a:lnTo>
                    <a:lnTo>
                      <a:pt x="52" y="57"/>
                    </a:lnTo>
                    <a:lnTo>
                      <a:pt x="49" y="56"/>
                    </a:lnTo>
                    <a:lnTo>
                      <a:pt x="46" y="56"/>
                    </a:lnTo>
                    <a:lnTo>
                      <a:pt x="43" y="56"/>
                    </a:lnTo>
                    <a:lnTo>
                      <a:pt x="42" y="57"/>
                    </a:lnTo>
                    <a:lnTo>
                      <a:pt x="40" y="60"/>
                    </a:lnTo>
                    <a:lnTo>
                      <a:pt x="38" y="66"/>
                    </a:lnTo>
                    <a:lnTo>
                      <a:pt x="37" y="73"/>
                    </a:lnTo>
                    <a:lnTo>
                      <a:pt x="37" y="78"/>
                    </a:lnTo>
                    <a:lnTo>
                      <a:pt x="39" y="82"/>
                    </a:lnTo>
                    <a:lnTo>
                      <a:pt x="38" y="81"/>
                    </a:lnTo>
                    <a:lnTo>
                      <a:pt x="37" y="81"/>
                    </a:lnTo>
                    <a:lnTo>
                      <a:pt x="35" y="81"/>
                    </a:lnTo>
                    <a:lnTo>
                      <a:pt x="34" y="81"/>
                    </a:lnTo>
                    <a:close/>
                    <a:moveTo>
                      <a:pt x="0" y="11"/>
                    </a:moveTo>
                    <a:lnTo>
                      <a:pt x="3" y="6"/>
                    </a:lnTo>
                    <a:lnTo>
                      <a:pt x="8" y="2"/>
                    </a:lnTo>
                    <a:lnTo>
                      <a:pt x="14" y="0"/>
                    </a:lnTo>
                    <a:lnTo>
                      <a:pt x="19" y="0"/>
                    </a:lnTo>
                    <a:lnTo>
                      <a:pt x="27" y="2"/>
                    </a:lnTo>
                    <a:lnTo>
                      <a:pt x="35" y="4"/>
                    </a:lnTo>
                    <a:lnTo>
                      <a:pt x="43" y="8"/>
                    </a:lnTo>
                    <a:lnTo>
                      <a:pt x="53" y="12"/>
                    </a:lnTo>
                    <a:lnTo>
                      <a:pt x="69" y="23"/>
                    </a:lnTo>
                    <a:lnTo>
                      <a:pt x="84" y="32"/>
                    </a:lnTo>
                    <a:lnTo>
                      <a:pt x="94" y="40"/>
                    </a:lnTo>
                    <a:lnTo>
                      <a:pt x="100" y="43"/>
                    </a:lnTo>
                    <a:lnTo>
                      <a:pt x="107" y="48"/>
                    </a:lnTo>
                    <a:lnTo>
                      <a:pt x="114" y="51"/>
                    </a:lnTo>
                    <a:lnTo>
                      <a:pt x="120" y="55"/>
                    </a:lnTo>
                    <a:lnTo>
                      <a:pt x="124" y="57"/>
                    </a:lnTo>
                    <a:lnTo>
                      <a:pt x="130" y="60"/>
                    </a:lnTo>
                    <a:lnTo>
                      <a:pt x="135" y="64"/>
                    </a:lnTo>
                    <a:lnTo>
                      <a:pt x="139" y="68"/>
                    </a:lnTo>
                    <a:lnTo>
                      <a:pt x="145" y="74"/>
                    </a:lnTo>
                    <a:lnTo>
                      <a:pt x="152" y="81"/>
                    </a:lnTo>
                    <a:lnTo>
                      <a:pt x="160" y="88"/>
                    </a:lnTo>
                    <a:lnTo>
                      <a:pt x="170" y="94"/>
                    </a:lnTo>
                    <a:lnTo>
                      <a:pt x="181" y="101"/>
                    </a:lnTo>
                    <a:lnTo>
                      <a:pt x="190" y="109"/>
                    </a:lnTo>
                    <a:lnTo>
                      <a:pt x="200" y="117"/>
                    </a:lnTo>
                    <a:lnTo>
                      <a:pt x="208" y="125"/>
                    </a:lnTo>
                    <a:lnTo>
                      <a:pt x="214" y="134"/>
                    </a:lnTo>
                    <a:lnTo>
                      <a:pt x="220" y="145"/>
                    </a:lnTo>
                    <a:lnTo>
                      <a:pt x="227" y="156"/>
                    </a:lnTo>
                    <a:lnTo>
                      <a:pt x="233" y="168"/>
                    </a:lnTo>
                    <a:lnTo>
                      <a:pt x="238" y="180"/>
                    </a:lnTo>
                    <a:lnTo>
                      <a:pt x="245" y="192"/>
                    </a:lnTo>
                    <a:lnTo>
                      <a:pt x="252" y="203"/>
                    </a:lnTo>
                    <a:lnTo>
                      <a:pt x="259" y="211"/>
                    </a:lnTo>
                    <a:lnTo>
                      <a:pt x="268" y="217"/>
                    </a:lnTo>
                    <a:lnTo>
                      <a:pt x="272" y="219"/>
                    </a:lnTo>
                    <a:lnTo>
                      <a:pt x="275" y="220"/>
                    </a:lnTo>
                    <a:lnTo>
                      <a:pt x="279" y="220"/>
                    </a:lnTo>
                    <a:lnTo>
                      <a:pt x="283" y="220"/>
                    </a:lnTo>
                    <a:lnTo>
                      <a:pt x="293" y="217"/>
                    </a:lnTo>
                    <a:lnTo>
                      <a:pt x="303" y="215"/>
                    </a:lnTo>
                    <a:lnTo>
                      <a:pt x="311" y="212"/>
                    </a:lnTo>
                    <a:lnTo>
                      <a:pt x="319" y="211"/>
                    </a:lnTo>
                    <a:lnTo>
                      <a:pt x="323" y="211"/>
                    </a:lnTo>
                    <a:lnTo>
                      <a:pt x="325" y="212"/>
                    </a:lnTo>
                    <a:lnTo>
                      <a:pt x="327" y="213"/>
                    </a:lnTo>
                    <a:lnTo>
                      <a:pt x="328" y="215"/>
                    </a:lnTo>
                    <a:lnTo>
                      <a:pt x="332" y="221"/>
                    </a:lnTo>
                    <a:lnTo>
                      <a:pt x="334" y="225"/>
                    </a:lnTo>
                    <a:lnTo>
                      <a:pt x="338" y="229"/>
                    </a:lnTo>
                    <a:lnTo>
                      <a:pt x="341" y="233"/>
                    </a:lnTo>
                    <a:lnTo>
                      <a:pt x="345" y="235"/>
                    </a:lnTo>
                    <a:lnTo>
                      <a:pt x="350" y="237"/>
                    </a:lnTo>
                    <a:lnTo>
                      <a:pt x="356" y="237"/>
                    </a:lnTo>
                    <a:lnTo>
                      <a:pt x="364" y="237"/>
                    </a:lnTo>
                    <a:lnTo>
                      <a:pt x="364" y="235"/>
                    </a:lnTo>
                    <a:lnTo>
                      <a:pt x="365" y="232"/>
                    </a:lnTo>
                    <a:lnTo>
                      <a:pt x="366" y="229"/>
                    </a:lnTo>
                    <a:lnTo>
                      <a:pt x="368" y="229"/>
                    </a:lnTo>
                    <a:lnTo>
                      <a:pt x="370" y="231"/>
                    </a:lnTo>
                    <a:lnTo>
                      <a:pt x="373" y="236"/>
                    </a:lnTo>
                    <a:lnTo>
                      <a:pt x="377" y="242"/>
                    </a:lnTo>
                    <a:lnTo>
                      <a:pt x="379" y="250"/>
                    </a:lnTo>
                    <a:lnTo>
                      <a:pt x="381" y="257"/>
                    </a:lnTo>
                    <a:lnTo>
                      <a:pt x="383" y="265"/>
                    </a:lnTo>
                    <a:lnTo>
                      <a:pt x="385" y="264"/>
                    </a:lnTo>
                    <a:lnTo>
                      <a:pt x="388" y="262"/>
                    </a:lnTo>
                    <a:lnTo>
                      <a:pt x="391" y="260"/>
                    </a:lnTo>
                    <a:lnTo>
                      <a:pt x="393" y="256"/>
                    </a:lnTo>
                    <a:lnTo>
                      <a:pt x="395" y="253"/>
                    </a:lnTo>
                    <a:lnTo>
                      <a:pt x="398" y="250"/>
                    </a:lnTo>
                    <a:lnTo>
                      <a:pt x="400" y="249"/>
                    </a:lnTo>
                    <a:lnTo>
                      <a:pt x="402" y="248"/>
                    </a:lnTo>
                    <a:lnTo>
                      <a:pt x="402" y="245"/>
                    </a:lnTo>
                    <a:lnTo>
                      <a:pt x="405" y="244"/>
                    </a:lnTo>
                    <a:lnTo>
                      <a:pt x="407" y="242"/>
                    </a:lnTo>
                    <a:lnTo>
                      <a:pt x="409" y="241"/>
                    </a:lnTo>
                    <a:lnTo>
                      <a:pt x="417" y="240"/>
                    </a:lnTo>
                    <a:lnTo>
                      <a:pt x="426" y="241"/>
                    </a:lnTo>
                    <a:lnTo>
                      <a:pt x="436" y="242"/>
                    </a:lnTo>
                    <a:lnTo>
                      <a:pt x="444" y="244"/>
                    </a:lnTo>
                    <a:lnTo>
                      <a:pt x="451" y="246"/>
                    </a:lnTo>
                    <a:lnTo>
                      <a:pt x="454" y="250"/>
                    </a:lnTo>
                    <a:lnTo>
                      <a:pt x="454" y="253"/>
                    </a:lnTo>
                    <a:lnTo>
                      <a:pt x="454" y="254"/>
                    </a:lnTo>
                    <a:lnTo>
                      <a:pt x="453" y="254"/>
                    </a:lnTo>
                    <a:lnTo>
                      <a:pt x="452" y="254"/>
                    </a:lnTo>
                    <a:lnTo>
                      <a:pt x="453" y="253"/>
                    </a:lnTo>
                    <a:lnTo>
                      <a:pt x="454" y="252"/>
                    </a:lnTo>
                    <a:lnTo>
                      <a:pt x="466" y="248"/>
                    </a:lnTo>
                    <a:lnTo>
                      <a:pt x="476" y="246"/>
                    </a:lnTo>
                    <a:lnTo>
                      <a:pt x="485" y="246"/>
                    </a:lnTo>
                    <a:lnTo>
                      <a:pt x="494" y="249"/>
                    </a:lnTo>
                    <a:lnTo>
                      <a:pt x="503" y="253"/>
                    </a:lnTo>
                    <a:lnTo>
                      <a:pt x="509" y="258"/>
                    </a:lnTo>
                    <a:lnTo>
                      <a:pt x="516" y="264"/>
                    </a:lnTo>
                    <a:lnTo>
                      <a:pt x="523" y="270"/>
                    </a:lnTo>
                    <a:lnTo>
                      <a:pt x="536" y="284"/>
                    </a:lnTo>
                    <a:lnTo>
                      <a:pt x="550" y="297"/>
                    </a:lnTo>
                    <a:lnTo>
                      <a:pt x="557" y="302"/>
                    </a:lnTo>
                    <a:lnTo>
                      <a:pt x="565" y="306"/>
                    </a:lnTo>
                    <a:lnTo>
                      <a:pt x="573" y="309"/>
                    </a:lnTo>
                    <a:lnTo>
                      <a:pt x="582" y="310"/>
                    </a:lnTo>
                    <a:lnTo>
                      <a:pt x="582" y="301"/>
                    </a:lnTo>
                    <a:lnTo>
                      <a:pt x="583" y="294"/>
                    </a:lnTo>
                    <a:lnTo>
                      <a:pt x="586" y="289"/>
                    </a:lnTo>
                    <a:lnTo>
                      <a:pt x="587" y="284"/>
                    </a:lnTo>
                    <a:lnTo>
                      <a:pt x="589" y="281"/>
                    </a:lnTo>
                    <a:lnTo>
                      <a:pt x="591" y="280"/>
                    </a:lnTo>
                    <a:lnTo>
                      <a:pt x="594" y="280"/>
                    </a:lnTo>
                    <a:lnTo>
                      <a:pt x="597" y="281"/>
                    </a:lnTo>
                    <a:lnTo>
                      <a:pt x="599" y="284"/>
                    </a:lnTo>
                    <a:lnTo>
                      <a:pt x="602" y="286"/>
                    </a:lnTo>
                    <a:lnTo>
                      <a:pt x="604" y="290"/>
                    </a:lnTo>
                    <a:lnTo>
                      <a:pt x="606" y="294"/>
                    </a:lnTo>
                    <a:lnTo>
                      <a:pt x="609" y="299"/>
                    </a:lnTo>
                    <a:lnTo>
                      <a:pt x="610" y="306"/>
                    </a:lnTo>
                    <a:lnTo>
                      <a:pt x="611" y="313"/>
                    </a:lnTo>
                    <a:lnTo>
                      <a:pt x="611" y="319"/>
                    </a:lnTo>
                    <a:lnTo>
                      <a:pt x="614" y="314"/>
                    </a:lnTo>
                    <a:lnTo>
                      <a:pt x="620" y="310"/>
                    </a:lnTo>
                    <a:lnTo>
                      <a:pt x="626" y="307"/>
                    </a:lnTo>
                    <a:lnTo>
                      <a:pt x="632" y="307"/>
                    </a:lnTo>
                    <a:lnTo>
                      <a:pt x="635" y="309"/>
                    </a:lnTo>
                    <a:lnTo>
                      <a:pt x="638" y="310"/>
                    </a:lnTo>
                    <a:lnTo>
                      <a:pt x="639" y="311"/>
                    </a:lnTo>
                    <a:lnTo>
                      <a:pt x="641" y="314"/>
                    </a:lnTo>
                    <a:lnTo>
                      <a:pt x="641" y="317"/>
                    </a:lnTo>
                    <a:lnTo>
                      <a:pt x="642" y="319"/>
                    </a:lnTo>
                    <a:lnTo>
                      <a:pt x="641" y="323"/>
                    </a:lnTo>
                    <a:lnTo>
                      <a:pt x="640" y="329"/>
                    </a:lnTo>
                    <a:lnTo>
                      <a:pt x="640" y="321"/>
                    </a:lnTo>
                    <a:lnTo>
                      <a:pt x="642" y="315"/>
                    </a:lnTo>
                    <a:lnTo>
                      <a:pt x="644" y="311"/>
                    </a:lnTo>
                    <a:lnTo>
                      <a:pt x="648" y="309"/>
                    </a:lnTo>
                    <a:lnTo>
                      <a:pt x="653" y="306"/>
                    </a:lnTo>
                    <a:lnTo>
                      <a:pt x="657" y="305"/>
                    </a:lnTo>
                    <a:lnTo>
                      <a:pt x="663" y="305"/>
                    </a:lnTo>
                    <a:lnTo>
                      <a:pt x="669" y="306"/>
                    </a:lnTo>
                    <a:lnTo>
                      <a:pt x="680" y="307"/>
                    </a:lnTo>
                    <a:lnTo>
                      <a:pt x="691" y="311"/>
                    </a:lnTo>
                    <a:lnTo>
                      <a:pt x="700" y="317"/>
                    </a:lnTo>
                    <a:lnTo>
                      <a:pt x="706" y="319"/>
                    </a:lnTo>
                    <a:lnTo>
                      <a:pt x="709" y="319"/>
                    </a:lnTo>
                    <a:lnTo>
                      <a:pt x="717" y="325"/>
                    </a:lnTo>
                    <a:lnTo>
                      <a:pt x="725" y="329"/>
                    </a:lnTo>
                    <a:lnTo>
                      <a:pt x="732" y="331"/>
                    </a:lnTo>
                    <a:lnTo>
                      <a:pt x="739" y="332"/>
                    </a:lnTo>
                    <a:lnTo>
                      <a:pt x="747" y="332"/>
                    </a:lnTo>
                    <a:lnTo>
                      <a:pt x="754" y="331"/>
                    </a:lnTo>
                    <a:lnTo>
                      <a:pt x="761" y="330"/>
                    </a:lnTo>
                    <a:lnTo>
                      <a:pt x="767" y="329"/>
                    </a:lnTo>
                    <a:lnTo>
                      <a:pt x="781" y="323"/>
                    </a:lnTo>
                    <a:lnTo>
                      <a:pt x="793" y="318"/>
                    </a:lnTo>
                    <a:lnTo>
                      <a:pt x="806" y="314"/>
                    </a:lnTo>
                    <a:lnTo>
                      <a:pt x="819" y="311"/>
                    </a:lnTo>
                    <a:lnTo>
                      <a:pt x="819" y="317"/>
                    </a:lnTo>
                    <a:lnTo>
                      <a:pt x="820" y="319"/>
                    </a:lnTo>
                    <a:lnTo>
                      <a:pt x="821" y="322"/>
                    </a:lnTo>
                    <a:lnTo>
                      <a:pt x="822" y="322"/>
                    </a:lnTo>
                    <a:lnTo>
                      <a:pt x="827" y="322"/>
                    </a:lnTo>
                    <a:lnTo>
                      <a:pt x="831" y="321"/>
                    </a:lnTo>
                    <a:lnTo>
                      <a:pt x="837" y="317"/>
                    </a:lnTo>
                    <a:lnTo>
                      <a:pt x="844" y="313"/>
                    </a:lnTo>
                    <a:lnTo>
                      <a:pt x="850" y="310"/>
                    </a:lnTo>
                    <a:lnTo>
                      <a:pt x="857" y="309"/>
                    </a:lnTo>
                    <a:lnTo>
                      <a:pt x="852" y="313"/>
                    </a:lnTo>
                    <a:lnTo>
                      <a:pt x="850" y="317"/>
                    </a:lnTo>
                    <a:lnTo>
                      <a:pt x="846" y="321"/>
                    </a:lnTo>
                    <a:lnTo>
                      <a:pt x="843" y="326"/>
                    </a:lnTo>
                    <a:lnTo>
                      <a:pt x="839" y="330"/>
                    </a:lnTo>
                    <a:lnTo>
                      <a:pt x="836" y="334"/>
                    </a:lnTo>
                    <a:lnTo>
                      <a:pt x="831" y="336"/>
                    </a:lnTo>
                    <a:lnTo>
                      <a:pt x="827" y="340"/>
                    </a:lnTo>
                    <a:lnTo>
                      <a:pt x="824" y="343"/>
                    </a:lnTo>
                    <a:lnTo>
                      <a:pt x="821" y="347"/>
                    </a:lnTo>
                    <a:lnTo>
                      <a:pt x="819" y="350"/>
                    </a:lnTo>
                    <a:lnTo>
                      <a:pt x="815" y="351"/>
                    </a:lnTo>
                    <a:lnTo>
                      <a:pt x="811" y="352"/>
                    </a:lnTo>
                    <a:lnTo>
                      <a:pt x="807" y="355"/>
                    </a:lnTo>
                    <a:lnTo>
                      <a:pt x="804" y="355"/>
                    </a:lnTo>
                    <a:lnTo>
                      <a:pt x="800" y="356"/>
                    </a:lnTo>
                    <a:lnTo>
                      <a:pt x="796" y="354"/>
                    </a:lnTo>
                    <a:lnTo>
                      <a:pt x="791" y="352"/>
                    </a:lnTo>
                    <a:lnTo>
                      <a:pt x="786" y="351"/>
                    </a:lnTo>
                    <a:lnTo>
                      <a:pt x="782" y="352"/>
                    </a:lnTo>
                    <a:lnTo>
                      <a:pt x="774" y="354"/>
                    </a:lnTo>
                    <a:lnTo>
                      <a:pt x="766" y="356"/>
                    </a:lnTo>
                    <a:lnTo>
                      <a:pt x="756" y="359"/>
                    </a:lnTo>
                    <a:lnTo>
                      <a:pt x="748" y="360"/>
                    </a:lnTo>
                    <a:lnTo>
                      <a:pt x="744" y="360"/>
                    </a:lnTo>
                    <a:lnTo>
                      <a:pt x="739" y="359"/>
                    </a:lnTo>
                    <a:lnTo>
                      <a:pt x="734" y="358"/>
                    </a:lnTo>
                    <a:lnTo>
                      <a:pt x="730" y="355"/>
                    </a:lnTo>
                    <a:lnTo>
                      <a:pt x="723" y="355"/>
                    </a:lnTo>
                    <a:lnTo>
                      <a:pt x="716" y="355"/>
                    </a:lnTo>
                    <a:lnTo>
                      <a:pt x="708" y="352"/>
                    </a:lnTo>
                    <a:lnTo>
                      <a:pt x="701" y="350"/>
                    </a:lnTo>
                    <a:lnTo>
                      <a:pt x="694" y="347"/>
                    </a:lnTo>
                    <a:lnTo>
                      <a:pt x="686" y="346"/>
                    </a:lnTo>
                    <a:lnTo>
                      <a:pt x="679" y="346"/>
                    </a:lnTo>
                    <a:lnTo>
                      <a:pt x="672" y="347"/>
                    </a:lnTo>
                    <a:lnTo>
                      <a:pt x="668" y="352"/>
                    </a:lnTo>
                    <a:lnTo>
                      <a:pt x="662" y="356"/>
                    </a:lnTo>
                    <a:lnTo>
                      <a:pt x="655" y="362"/>
                    </a:lnTo>
                    <a:lnTo>
                      <a:pt x="649" y="364"/>
                    </a:lnTo>
                    <a:lnTo>
                      <a:pt x="642" y="367"/>
                    </a:lnTo>
                    <a:lnTo>
                      <a:pt x="634" y="368"/>
                    </a:lnTo>
                    <a:lnTo>
                      <a:pt x="627" y="367"/>
                    </a:lnTo>
                    <a:lnTo>
                      <a:pt x="620" y="364"/>
                    </a:lnTo>
                    <a:lnTo>
                      <a:pt x="617" y="363"/>
                    </a:lnTo>
                    <a:lnTo>
                      <a:pt x="613" y="362"/>
                    </a:lnTo>
                    <a:lnTo>
                      <a:pt x="609" y="360"/>
                    </a:lnTo>
                    <a:lnTo>
                      <a:pt x="605" y="360"/>
                    </a:lnTo>
                    <a:lnTo>
                      <a:pt x="602" y="359"/>
                    </a:lnTo>
                    <a:lnTo>
                      <a:pt x="598" y="356"/>
                    </a:lnTo>
                    <a:lnTo>
                      <a:pt x="596" y="354"/>
                    </a:lnTo>
                    <a:lnTo>
                      <a:pt x="595" y="348"/>
                    </a:lnTo>
                    <a:lnTo>
                      <a:pt x="587" y="350"/>
                    </a:lnTo>
                    <a:lnTo>
                      <a:pt x="580" y="348"/>
                    </a:lnTo>
                    <a:lnTo>
                      <a:pt x="573" y="346"/>
                    </a:lnTo>
                    <a:lnTo>
                      <a:pt x="565" y="343"/>
                    </a:lnTo>
                    <a:lnTo>
                      <a:pt x="558" y="339"/>
                    </a:lnTo>
                    <a:lnTo>
                      <a:pt x="551" y="335"/>
                    </a:lnTo>
                    <a:lnTo>
                      <a:pt x="543" y="332"/>
                    </a:lnTo>
                    <a:lnTo>
                      <a:pt x="536" y="330"/>
                    </a:lnTo>
                    <a:lnTo>
                      <a:pt x="528" y="322"/>
                    </a:lnTo>
                    <a:lnTo>
                      <a:pt x="521" y="315"/>
                    </a:lnTo>
                    <a:lnTo>
                      <a:pt x="513" y="307"/>
                    </a:lnTo>
                    <a:lnTo>
                      <a:pt x="505" y="301"/>
                    </a:lnTo>
                    <a:lnTo>
                      <a:pt x="497" y="294"/>
                    </a:lnTo>
                    <a:lnTo>
                      <a:pt x="488" y="289"/>
                    </a:lnTo>
                    <a:lnTo>
                      <a:pt x="480" y="284"/>
                    </a:lnTo>
                    <a:lnTo>
                      <a:pt x="471" y="278"/>
                    </a:lnTo>
                    <a:lnTo>
                      <a:pt x="461" y="282"/>
                    </a:lnTo>
                    <a:lnTo>
                      <a:pt x="450" y="286"/>
                    </a:lnTo>
                    <a:lnTo>
                      <a:pt x="438" y="291"/>
                    </a:lnTo>
                    <a:lnTo>
                      <a:pt x="426" y="294"/>
                    </a:lnTo>
                    <a:lnTo>
                      <a:pt x="415" y="297"/>
                    </a:lnTo>
                    <a:lnTo>
                      <a:pt x="403" y="297"/>
                    </a:lnTo>
                    <a:lnTo>
                      <a:pt x="398" y="294"/>
                    </a:lnTo>
                    <a:lnTo>
                      <a:pt x="392" y="293"/>
                    </a:lnTo>
                    <a:lnTo>
                      <a:pt x="386" y="289"/>
                    </a:lnTo>
                    <a:lnTo>
                      <a:pt x="380" y="284"/>
                    </a:lnTo>
                    <a:lnTo>
                      <a:pt x="368" y="276"/>
                    </a:lnTo>
                    <a:lnTo>
                      <a:pt x="354" y="268"/>
                    </a:lnTo>
                    <a:lnTo>
                      <a:pt x="339" y="261"/>
                    </a:lnTo>
                    <a:lnTo>
                      <a:pt x="324" y="256"/>
                    </a:lnTo>
                    <a:lnTo>
                      <a:pt x="309" y="252"/>
                    </a:lnTo>
                    <a:lnTo>
                      <a:pt x="294" y="246"/>
                    </a:lnTo>
                    <a:lnTo>
                      <a:pt x="278" y="241"/>
                    </a:lnTo>
                    <a:lnTo>
                      <a:pt x="264" y="236"/>
                    </a:lnTo>
                    <a:lnTo>
                      <a:pt x="259" y="236"/>
                    </a:lnTo>
                    <a:lnTo>
                      <a:pt x="255" y="235"/>
                    </a:lnTo>
                    <a:lnTo>
                      <a:pt x="250" y="232"/>
                    </a:lnTo>
                    <a:lnTo>
                      <a:pt x="247" y="229"/>
                    </a:lnTo>
                    <a:lnTo>
                      <a:pt x="244" y="225"/>
                    </a:lnTo>
                    <a:lnTo>
                      <a:pt x="241" y="221"/>
                    </a:lnTo>
                    <a:lnTo>
                      <a:pt x="238" y="217"/>
                    </a:lnTo>
                    <a:lnTo>
                      <a:pt x="236" y="212"/>
                    </a:lnTo>
                    <a:lnTo>
                      <a:pt x="235" y="208"/>
                    </a:lnTo>
                    <a:lnTo>
                      <a:pt x="233" y="204"/>
                    </a:lnTo>
                    <a:lnTo>
                      <a:pt x="229" y="201"/>
                    </a:lnTo>
                    <a:lnTo>
                      <a:pt x="226" y="199"/>
                    </a:lnTo>
                    <a:lnTo>
                      <a:pt x="222" y="197"/>
                    </a:lnTo>
                    <a:lnTo>
                      <a:pt x="219" y="195"/>
                    </a:lnTo>
                    <a:lnTo>
                      <a:pt x="215" y="194"/>
                    </a:lnTo>
                    <a:lnTo>
                      <a:pt x="212" y="191"/>
                    </a:lnTo>
                    <a:lnTo>
                      <a:pt x="206" y="180"/>
                    </a:lnTo>
                    <a:lnTo>
                      <a:pt x="198" y="170"/>
                    </a:lnTo>
                    <a:lnTo>
                      <a:pt x="190" y="162"/>
                    </a:lnTo>
                    <a:lnTo>
                      <a:pt x="181" y="154"/>
                    </a:lnTo>
                    <a:lnTo>
                      <a:pt x="172" y="147"/>
                    </a:lnTo>
                    <a:lnTo>
                      <a:pt x="161" y="141"/>
                    </a:lnTo>
                    <a:lnTo>
                      <a:pt x="152" y="134"/>
                    </a:lnTo>
                    <a:lnTo>
                      <a:pt x="144" y="129"/>
                    </a:lnTo>
                    <a:lnTo>
                      <a:pt x="143" y="126"/>
                    </a:lnTo>
                    <a:lnTo>
                      <a:pt x="142" y="123"/>
                    </a:lnTo>
                    <a:lnTo>
                      <a:pt x="140" y="121"/>
                    </a:lnTo>
                    <a:lnTo>
                      <a:pt x="138" y="121"/>
                    </a:lnTo>
                    <a:lnTo>
                      <a:pt x="136" y="119"/>
                    </a:lnTo>
                    <a:lnTo>
                      <a:pt x="132" y="119"/>
                    </a:lnTo>
                    <a:lnTo>
                      <a:pt x="130" y="118"/>
                    </a:lnTo>
                    <a:lnTo>
                      <a:pt x="128" y="117"/>
                    </a:lnTo>
                    <a:lnTo>
                      <a:pt x="117" y="105"/>
                    </a:lnTo>
                    <a:lnTo>
                      <a:pt x="107" y="92"/>
                    </a:lnTo>
                    <a:lnTo>
                      <a:pt x="98" y="78"/>
                    </a:lnTo>
                    <a:lnTo>
                      <a:pt x="88" y="65"/>
                    </a:lnTo>
                    <a:lnTo>
                      <a:pt x="79" y="52"/>
                    </a:lnTo>
                    <a:lnTo>
                      <a:pt x="68" y="41"/>
                    </a:lnTo>
                    <a:lnTo>
                      <a:pt x="62" y="37"/>
                    </a:lnTo>
                    <a:lnTo>
                      <a:pt x="55" y="33"/>
                    </a:lnTo>
                    <a:lnTo>
                      <a:pt x="48" y="31"/>
                    </a:lnTo>
                    <a:lnTo>
                      <a:pt x="40" y="28"/>
                    </a:lnTo>
                    <a:lnTo>
                      <a:pt x="35" y="25"/>
                    </a:lnTo>
                    <a:lnTo>
                      <a:pt x="31" y="23"/>
                    </a:lnTo>
                    <a:lnTo>
                      <a:pt x="25" y="20"/>
                    </a:lnTo>
                    <a:lnTo>
                      <a:pt x="20" y="17"/>
                    </a:lnTo>
                    <a:lnTo>
                      <a:pt x="15" y="16"/>
                    </a:lnTo>
                    <a:lnTo>
                      <a:pt x="10" y="14"/>
                    </a:lnTo>
                    <a:lnTo>
                      <a:pt x="5" y="12"/>
                    </a:lnTo>
                    <a:lnTo>
                      <a:pt x="0" y="11"/>
                    </a:lnTo>
                    <a:close/>
                    <a:moveTo>
                      <a:pt x="867" y="321"/>
                    </a:moveTo>
                    <a:lnTo>
                      <a:pt x="867" y="321"/>
                    </a:lnTo>
                    <a:lnTo>
                      <a:pt x="868" y="322"/>
                    </a:lnTo>
                    <a:lnTo>
                      <a:pt x="868" y="325"/>
                    </a:lnTo>
                    <a:lnTo>
                      <a:pt x="868" y="326"/>
                    </a:lnTo>
                    <a:lnTo>
                      <a:pt x="868" y="327"/>
                    </a:lnTo>
                    <a:lnTo>
                      <a:pt x="868" y="329"/>
                    </a:lnTo>
                    <a:lnTo>
                      <a:pt x="868" y="330"/>
                    </a:lnTo>
                    <a:lnTo>
                      <a:pt x="868" y="332"/>
                    </a:lnTo>
                    <a:lnTo>
                      <a:pt x="868" y="331"/>
                    </a:lnTo>
                    <a:lnTo>
                      <a:pt x="871" y="329"/>
                    </a:lnTo>
                    <a:lnTo>
                      <a:pt x="873" y="325"/>
                    </a:lnTo>
                    <a:lnTo>
                      <a:pt x="876" y="321"/>
                    </a:lnTo>
                    <a:lnTo>
                      <a:pt x="880" y="318"/>
                    </a:lnTo>
                    <a:lnTo>
                      <a:pt x="883" y="314"/>
                    </a:lnTo>
                    <a:lnTo>
                      <a:pt x="887" y="313"/>
                    </a:lnTo>
                    <a:lnTo>
                      <a:pt x="890" y="311"/>
                    </a:lnTo>
                    <a:lnTo>
                      <a:pt x="890" y="326"/>
                    </a:lnTo>
                    <a:lnTo>
                      <a:pt x="890" y="323"/>
                    </a:lnTo>
                    <a:lnTo>
                      <a:pt x="891" y="321"/>
                    </a:lnTo>
                    <a:lnTo>
                      <a:pt x="894" y="318"/>
                    </a:lnTo>
                    <a:lnTo>
                      <a:pt x="896" y="315"/>
                    </a:lnTo>
                    <a:lnTo>
                      <a:pt x="898" y="314"/>
                    </a:lnTo>
                    <a:lnTo>
                      <a:pt x="901" y="313"/>
                    </a:lnTo>
                    <a:lnTo>
                      <a:pt x="904" y="310"/>
                    </a:lnTo>
                    <a:lnTo>
                      <a:pt x="907" y="309"/>
                    </a:lnTo>
                    <a:lnTo>
                      <a:pt x="903" y="318"/>
                    </a:lnTo>
                    <a:lnTo>
                      <a:pt x="898" y="325"/>
                    </a:lnTo>
                    <a:lnTo>
                      <a:pt x="892" y="331"/>
                    </a:lnTo>
                    <a:lnTo>
                      <a:pt x="886" y="336"/>
                    </a:lnTo>
                    <a:lnTo>
                      <a:pt x="877" y="342"/>
                    </a:lnTo>
                    <a:lnTo>
                      <a:pt x="871" y="346"/>
                    </a:lnTo>
                    <a:lnTo>
                      <a:pt x="862" y="348"/>
                    </a:lnTo>
                    <a:lnTo>
                      <a:pt x="856" y="351"/>
                    </a:lnTo>
                    <a:lnTo>
                      <a:pt x="847" y="348"/>
                    </a:lnTo>
                    <a:lnTo>
                      <a:pt x="850" y="346"/>
                    </a:lnTo>
                    <a:lnTo>
                      <a:pt x="852" y="342"/>
                    </a:lnTo>
                    <a:lnTo>
                      <a:pt x="856" y="339"/>
                    </a:lnTo>
                    <a:lnTo>
                      <a:pt x="858" y="335"/>
                    </a:lnTo>
                    <a:lnTo>
                      <a:pt x="861" y="331"/>
                    </a:lnTo>
                    <a:lnTo>
                      <a:pt x="864" y="327"/>
                    </a:lnTo>
                    <a:lnTo>
                      <a:pt x="866" y="325"/>
                    </a:lnTo>
                    <a:lnTo>
                      <a:pt x="867" y="321"/>
                    </a:lnTo>
                    <a:close/>
                    <a:moveTo>
                      <a:pt x="919" y="323"/>
                    </a:moveTo>
                    <a:lnTo>
                      <a:pt x="919" y="326"/>
                    </a:lnTo>
                    <a:lnTo>
                      <a:pt x="920" y="329"/>
                    </a:lnTo>
                    <a:lnTo>
                      <a:pt x="920" y="330"/>
                    </a:lnTo>
                    <a:lnTo>
                      <a:pt x="920" y="332"/>
                    </a:lnTo>
                    <a:lnTo>
                      <a:pt x="919" y="334"/>
                    </a:lnTo>
                    <a:lnTo>
                      <a:pt x="919" y="335"/>
                    </a:lnTo>
                    <a:lnTo>
                      <a:pt x="918" y="336"/>
                    </a:lnTo>
                    <a:lnTo>
                      <a:pt x="917" y="336"/>
                    </a:lnTo>
                    <a:lnTo>
                      <a:pt x="918" y="334"/>
                    </a:lnTo>
                    <a:lnTo>
                      <a:pt x="920" y="332"/>
                    </a:lnTo>
                    <a:lnTo>
                      <a:pt x="921" y="330"/>
                    </a:lnTo>
                    <a:lnTo>
                      <a:pt x="924" y="327"/>
                    </a:lnTo>
                    <a:lnTo>
                      <a:pt x="926" y="326"/>
                    </a:lnTo>
                    <a:lnTo>
                      <a:pt x="927" y="323"/>
                    </a:lnTo>
                    <a:lnTo>
                      <a:pt x="929" y="322"/>
                    </a:lnTo>
                    <a:lnTo>
                      <a:pt x="931" y="322"/>
                    </a:lnTo>
                    <a:lnTo>
                      <a:pt x="932" y="322"/>
                    </a:lnTo>
                    <a:lnTo>
                      <a:pt x="933" y="322"/>
                    </a:lnTo>
                    <a:lnTo>
                      <a:pt x="934" y="321"/>
                    </a:lnTo>
                    <a:lnTo>
                      <a:pt x="935" y="321"/>
                    </a:lnTo>
                    <a:lnTo>
                      <a:pt x="936" y="321"/>
                    </a:lnTo>
                    <a:lnTo>
                      <a:pt x="937" y="321"/>
                    </a:lnTo>
                    <a:lnTo>
                      <a:pt x="939" y="321"/>
                    </a:lnTo>
                    <a:lnTo>
                      <a:pt x="940" y="321"/>
                    </a:lnTo>
                    <a:lnTo>
                      <a:pt x="939" y="322"/>
                    </a:lnTo>
                    <a:lnTo>
                      <a:pt x="939" y="323"/>
                    </a:lnTo>
                    <a:lnTo>
                      <a:pt x="937" y="323"/>
                    </a:lnTo>
                    <a:lnTo>
                      <a:pt x="937" y="325"/>
                    </a:lnTo>
                    <a:lnTo>
                      <a:pt x="937" y="326"/>
                    </a:lnTo>
                    <a:lnTo>
                      <a:pt x="937" y="327"/>
                    </a:lnTo>
                    <a:lnTo>
                      <a:pt x="937" y="329"/>
                    </a:lnTo>
                    <a:lnTo>
                      <a:pt x="937" y="330"/>
                    </a:lnTo>
                    <a:lnTo>
                      <a:pt x="941" y="335"/>
                    </a:lnTo>
                    <a:lnTo>
                      <a:pt x="940" y="338"/>
                    </a:lnTo>
                    <a:lnTo>
                      <a:pt x="937" y="340"/>
                    </a:lnTo>
                    <a:lnTo>
                      <a:pt x="934" y="343"/>
                    </a:lnTo>
                    <a:lnTo>
                      <a:pt x="931" y="344"/>
                    </a:lnTo>
                    <a:lnTo>
                      <a:pt x="928" y="346"/>
                    </a:lnTo>
                    <a:lnTo>
                      <a:pt x="925" y="347"/>
                    </a:lnTo>
                    <a:lnTo>
                      <a:pt x="921" y="347"/>
                    </a:lnTo>
                    <a:lnTo>
                      <a:pt x="918" y="348"/>
                    </a:lnTo>
                    <a:lnTo>
                      <a:pt x="917" y="348"/>
                    </a:lnTo>
                    <a:lnTo>
                      <a:pt x="916" y="347"/>
                    </a:lnTo>
                    <a:lnTo>
                      <a:pt x="913" y="347"/>
                    </a:lnTo>
                    <a:lnTo>
                      <a:pt x="911" y="347"/>
                    </a:lnTo>
                    <a:lnTo>
                      <a:pt x="910" y="347"/>
                    </a:lnTo>
                    <a:lnTo>
                      <a:pt x="909" y="346"/>
                    </a:lnTo>
                    <a:lnTo>
                      <a:pt x="906" y="344"/>
                    </a:lnTo>
                    <a:lnTo>
                      <a:pt x="905" y="342"/>
                    </a:lnTo>
                    <a:lnTo>
                      <a:pt x="907" y="340"/>
                    </a:lnTo>
                    <a:lnTo>
                      <a:pt x="910" y="338"/>
                    </a:lnTo>
                    <a:lnTo>
                      <a:pt x="911" y="335"/>
                    </a:lnTo>
                    <a:lnTo>
                      <a:pt x="913" y="332"/>
                    </a:lnTo>
                    <a:lnTo>
                      <a:pt x="914" y="331"/>
                    </a:lnTo>
                    <a:lnTo>
                      <a:pt x="917" y="329"/>
                    </a:lnTo>
                    <a:lnTo>
                      <a:pt x="918" y="326"/>
                    </a:lnTo>
                    <a:lnTo>
                      <a:pt x="919" y="323"/>
                    </a:lnTo>
                    <a:close/>
                  </a:path>
                </a:pathLst>
              </a:custGeom>
              <a:solidFill>
                <a:srgbClr val="D1D100"/>
              </a:solidFill>
              <a:ln w="9525">
                <a:noFill/>
                <a:round/>
                <a:headEnd/>
                <a:tailEnd/>
              </a:ln>
            </p:spPr>
            <p:txBody>
              <a:bodyPr/>
              <a:lstStyle/>
              <a:p>
                <a:endParaRPr lang="en-US" dirty="0"/>
              </a:p>
            </p:txBody>
          </p:sp>
          <p:sp>
            <p:nvSpPr>
              <p:cNvPr id="22623" name="Freeform 95"/>
              <p:cNvSpPr>
                <a:spLocks/>
              </p:cNvSpPr>
              <p:nvPr/>
            </p:nvSpPr>
            <p:spPr bwMode="auto">
              <a:xfrm>
                <a:off x="3268663" y="3324225"/>
                <a:ext cx="342900" cy="306387"/>
              </a:xfrm>
              <a:custGeom>
                <a:avLst/>
                <a:gdLst>
                  <a:gd name="T0" fmla="*/ 169 w 216"/>
                  <a:gd name="T1" fmla="*/ 13 h 193"/>
                  <a:gd name="T2" fmla="*/ 169 w 216"/>
                  <a:gd name="T3" fmla="*/ 36 h 193"/>
                  <a:gd name="T4" fmla="*/ 168 w 216"/>
                  <a:gd name="T5" fmla="*/ 57 h 193"/>
                  <a:gd name="T6" fmla="*/ 158 w 216"/>
                  <a:gd name="T7" fmla="*/ 73 h 193"/>
                  <a:gd name="T8" fmla="*/ 143 w 216"/>
                  <a:gd name="T9" fmla="*/ 75 h 193"/>
                  <a:gd name="T10" fmla="*/ 128 w 216"/>
                  <a:gd name="T11" fmla="*/ 78 h 193"/>
                  <a:gd name="T12" fmla="*/ 124 w 216"/>
                  <a:gd name="T13" fmla="*/ 87 h 193"/>
                  <a:gd name="T14" fmla="*/ 125 w 216"/>
                  <a:gd name="T15" fmla="*/ 100 h 193"/>
                  <a:gd name="T16" fmla="*/ 120 w 216"/>
                  <a:gd name="T17" fmla="*/ 108 h 193"/>
                  <a:gd name="T18" fmla="*/ 110 w 216"/>
                  <a:gd name="T19" fmla="*/ 111 h 193"/>
                  <a:gd name="T20" fmla="*/ 91 w 216"/>
                  <a:gd name="T21" fmla="*/ 102 h 193"/>
                  <a:gd name="T22" fmla="*/ 80 w 216"/>
                  <a:gd name="T23" fmla="*/ 96 h 193"/>
                  <a:gd name="T24" fmla="*/ 75 w 216"/>
                  <a:gd name="T25" fmla="*/ 107 h 193"/>
                  <a:gd name="T26" fmla="*/ 66 w 216"/>
                  <a:gd name="T27" fmla="*/ 118 h 193"/>
                  <a:gd name="T28" fmla="*/ 59 w 216"/>
                  <a:gd name="T29" fmla="*/ 115 h 193"/>
                  <a:gd name="T30" fmla="*/ 55 w 216"/>
                  <a:gd name="T31" fmla="*/ 106 h 193"/>
                  <a:gd name="T32" fmla="*/ 52 w 216"/>
                  <a:gd name="T33" fmla="*/ 95 h 193"/>
                  <a:gd name="T34" fmla="*/ 48 w 216"/>
                  <a:gd name="T35" fmla="*/ 86 h 193"/>
                  <a:gd name="T36" fmla="*/ 30 w 216"/>
                  <a:gd name="T37" fmla="*/ 82 h 193"/>
                  <a:gd name="T38" fmla="*/ 10 w 216"/>
                  <a:gd name="T39" fmla="*/ 86 h 193"/>
                  <a:gd name="T40" fmla="*/ 1 w 216"/>
                  <a:gd name="T41" fmla="*/ 94 h 193"/>
                  <a:gd name="T42" fmla="*/ 0 w 216"/>
                  <a:gd name="T43" fmla="*/ 98 h 193"/>
                  <a:gd name="T44" fmla="*/ 0 w 216"/>
                  <a:gd name="T45" fmla="*/ 104 h 193"/>
                  <a:gd name="T46" fmla="*/ 10 w 216"/>
                  <a:gd name="T47" fmla="*/ 114 h 193"/>
                  <a:gd name="T48" fmla="*/ 23 w 216"/>
                  <a:gd name="T49" fmla="*/ 124 h 193"/>
                  <a:gd name="T50" fmla="*/ 36 w 216"/>
                  <a:gd name="T51" fmla="*/ 135 h 193"/>
                  <a:gd name="T52" fmla="*/ 58 w 216"/>
                  <a:gd name="T53" fmla="*/ 157 h 193"/>
                  <a:gd name="T54" fmla="*/ 82 w 216"/>
                  <a:gd name="T55" fmla="*/ 177 h 193"/>
                  <a:gd name="T56" fmla="*/ 98 w 216"/>
                  <a:gd name="T57" fmla="*/ 193 h 193"/>
                  <a:gd name="T58" fmla="*/ 104 w 216"/>
                  <a:gd name="T59" fmla="*/ 188 h 193"/>
                  <a:gd name="T60" fmla="*/ 110 w 216"/>
                  <a:gd name="T61" fmla="*/ 181 h 193"/>
                  <a:gd name="T62" fmla="*/ 117 w 216"/>
                  <a:gd name="T63" fmla="*/ 167 h 193"/>
                  <a:gd name="T64" fmla="*/ 132 w 216"/>
                  <a:gd name="T65" fmla="*/ 159 h 193"/>
                  <a:gd name="T66" fmla="*/ 149 w 216"/>
                  <a:gd name="T67" fmla="*/ 160 h 193"/>
                  <a:gd name="T68" fmla="*/ 161 w 216"/>
                  <a:gd name="T69" fmla="*/ 148 h 193"/>
                  <a:gd name="T70" fmla="*/ 164 w 216"/>
                  <a:gd name="T71" fmla="*/ 131 h 193"/>
                  <a:gd name="T72" fmla="*/ 171 w 216"/>
                  <a:gd name="T73" fmla="*/ 115 h 193"/>
                  <a:gd name="T74" fmla="*/ 189 w 216"/>
                  <a:gd name="T75" fmla="*/ 106 h 193"/>
                  <a:gd name="T76" fmla="*/ 208 w 216"/>
                  <a:gd name="T77" fmla="*/ 98 h 193"/>
                  <a:gd name="T78" fmla="*/ 215 w 216"/>
                  <a:gd name="T79" fmla="*/ 74 h 193"/>
                  <a:gd name="T80" fmla="*/ 216 w 216"/>
                  <a:gd name="T81" fmla="*/ 38 h 193"/>
                  <a:gd name="T82" fmla="*/ 214 w 216"/>
                  <a:gd name="T83" fmla="*/ 8 h 193"/>
                  <a:gd name="T84" fmla="*/ 204 w 216"/>
                  <a:gd name="T85" fmla="*/ 0 h 193"/>
                  <a:gd name="T86" fmla="*/ 189 w 216"/>
                  <a:gd name="T87" fmla="*/ 3 h 193"/>
                  <a:gd name="T88" fmla="*/ 181 w 216"/>
                  <a:gd name="T89" fmla="*/ 4 h 193"/>
                  <a:gd name="T90" fmla="*/ 180 w 216"/>
                  <a:gd name="T91" fmla="*/ 5 h 193"/>
                  <a:gd name="T92" fmla="*/ 179 w 216"/>
                  <a:gd name="T93" fmla="*/ 5 h 193"/>
                  <a:gd name="T94" fmla="*/ 179 w 216"/>
                  <a:gd name="T95" fmla="*/ 6 h 1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93"/>
                  <a:gd name="T146" fmla="*/ 216 w 216"/>
                  <a:gd name="T147" fmla="*/ 193 h 1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93">
                    <a:moveTo>
                      <a:pt x="179" y="6"/>
                    </a:moveTo>
                    <a:lnTo>
                      <a:pt x="171" y="8"/>
                    </a:lnTo>
                    <a:lnTo>
                      <a:pt x="169" y="13"/>
                    </a:lnTo>
                    <a:lnTo>
                      <a:pt x="168" y="21"/>
                    </a:lnTo>
                    <a:lnTo>
                      <a:pt x="168" y="28"/>
                    </a:lnTo>
                    <a:lnTo>
                      <a:pt x="169" y="36"/>
                    </a:lnTo>
                    <a:lnTo>
                      <a:pt x="169" y="44"/>
                    </a:lnTo>
                    <a:lnTo>
                      <a:pt x="169" y="50"/>
                    </a:lnTo>
                    <a:lnTo>
                      <a:pt x="168" y="57"/>
                    </a:lnTo>
                    <a:lnTo>
                      <a:pt x="165" y="62"/>
                    </a:lnTo>
                    <a:lnTo>
                      <a:pt x="162" y="69"/>
                    </a:lnTo>
                    <a:lnTo>
                      <a:pt x="158" y="73"/>
                    </a:lnTo>
                    <a:lnTo>
                      <a:pt x="154" y="74"/>
                    </a:lnTo>
                    <a:lnTo>
                      <a:pt x="149" y="75"/>
                    </a:lnTo>
                    <a:lnTo>
                      <a:pt x="143" y="75"/>
                    </a:lnTo>
                    <a:lnTo>
                      <a:pt x="139" y="77"/>
                    </a:lnTo>
                    <a:lnTo>
                      <a:pt x="133" y="77"/>
                    </a:lnTo>
                    <a:lnTo>
                      <a:pt x="128" y="78"/>
                    </a:lnTo>
                    <a:lnTo>
                      <a:pt x="126" y="81"/>
                    </a:lnTo>
                    <a:lnTo>
                      <a:pt x="125" y="83"/>
                    </a:lnTo>
                    <a:lnTo>
                      <a:pt x="124" y="87"/>
                    </a:lnTo>
                    <a:lnTo>
                      <a:pt x="124" y="93"/>
                    </a:lnTo>
                    <a:lnTo>
                      <a:pt x="124" y="96"/>
                    </a:lnTo>
                    <a:lnTo>
                      <a:pt x="125" y="100"/>
                    </a:lnTo>
                    <a:lnTo>
                      <a:pt x="124" y="104"/>
                    </a:lnTo>
                    <a:lnTo>
                      <a:pt x="123" y="107"/>
                    </a:lnTo>
                    <a:lnTo>
                      <a:pt x="120" y="108"/>
                    </a:lnTo>
                    <a:lnTo>
                      <a:pt x="117" y="110"/>
                    </a:lnTo>
                    <a:lnTo>
                      <a:pt x="113" y="111"/>
                    </a:lnTo>
                    <a:lnTo>
                      <a:pt x="110" y="111"/>
                    </a:lnTo>
                    <a:lnTo>
                      <a:pt x="104" y="108"/>
                    </a:lnTo>
                    <a:lnTo>
                      <a:pt x="97" y="106"/>
                    </a:lnTo>
                    <a:lnTo>
                      <a:pt x="91" y="102"/>
                    </a:lnTo>
                    <a:lnTo>
                      <a:pt x="87" y="98"/>
                    </a:lnTo>
                    <a:lnTo>
                      <a:pt x="82" y="96"/>
                    </a:lnTo>
                    <a:lnTo>
                      <a:pt x="80" y="96"/>
                    </a:lnTo>
                    <a:lnTo>
                      <a:pt x="79" y="98"/>
                    </a:lnTo>
                    <a:lnTo>
                      <a:pt x="78" y="102"/>
                    </a:lnTo>
                    <a:lnTo>
                      <a:pt x="75" y="107"/>
                    </a:lnTo>
                    <a:lnTo>
                      <a:pt x="73" y="112"/>
                    </a:lnTo>
                    <a:lnTo>
                      <a:pt x="70" y="116"/>
                    </a:lnTo>
                    <a:lnTo>
                      <a:pt x="66" y="118"/>
                    </a:lnTo>
                    <a:lnTo>
                      <a:pt x="64" y="118"/>
                    </a:lnTo>
                    <a:lnTo>
                      <a:pt x="61" y="118"/>
                    </a:lnTo>
                    <a:lnTo>
                      <a:pt x="59" y="115"/>
                    </a:lnTo>
                    <a:lnTo>
                      <a:pt x="57" y="112"/>
                    </a:lnTo>
                    <a:lnTo>
                      <a:pt x="56" y="108"/>
                    </a:lnTo>
                    <a:lnTo>
                      <a:pt x="55" y="106"/>
                    </a:lnTo>
                    <a:lnTo>
                      <a:pt x="53" y="102"/>
                    </a:lnTo>
                    <a:lnTo>
                      <a:pt x="53" y="98"/>
                    </a:lnTo>
                    <a:lnTo>
                      <a:pt x="52" y="95"/>
                    </a:lnTo>
                    <a:lnTo>
                      <a:pt x="51" y="91"/>
                    </a:lnTo>
                    <a:lnTo>
                      <a:pt x="50" y="89"/>
                    </a:lnTo>
                    <a:lnTo>
                      <a:pt x="48" y="86"/>
                    </a:lnTo>
                    <a:lnTo>
                      <a:pt x="43" y="83"/>
                    </a:lnTo>
                    <a:lnTo>
                      <a:pt x="37" y="82"/>
                    </a:lnTo>
                    <a:lnTo>
                      <a:pt x="30" y="82"/>
                    </a:lnTo>
                    <a:lnTo>
                      <a:pt x="23" y="82"/>
                    </a:lnTo>
                    <a:lnTo>
                      <a:pt x="16" y="83"/>
                    </a:lnTo>
                    <a:lnTo>
                      <a:pt x="10" y="86"/>
                    </a:lnTo>
                    <a:lnTo>
                      <a:pt x="5" y="89"/>
                    </a:lnTo>
                    <a:lnTo>
                      <a:pt x="1" y="93"/>
                    </a:lnTo>
                    <a:lnTo>
                      <a:pt x="1" y="94"/>
                    </a:lnTo>
                    <a:lnTo>
                      <a:pt x="1" y="95"/>
                    </a:lnTo>
                    <a:lnTo>
                      <a:pt x="0" y="96"/>
                    </a:lnTo>
                    <a:lnTo>
                      <a:pt x="0" y="98"/>
                    </a:lnTo>
                    <a:lnTo>
                      <a:pt x="0" y="99"/>
                    </a:lnTo>
                    <a:lnTo>
                      <a:pt x="0" y="102"/>
                    </a:lnTo>
                    <a:lnTo>
                      <a:pt x="0" y="104"/>
                    </a:lnTo>
                    <a:lnTo>
                      <a:pt x="0" y="106"/>
                    </a:lnTo>
                    <a:lnTo>
                      <a:pt x="5" y="110"/>
                    </a:lnTo>
                    <a:lnTo>
                      <a:pt x="10" y="114"/>
                    </a:lnTo>
                    <a:lnTo>
                      <a:pt x="14" y="118"/>
                    </a:lnTo>
                    <a:lnTo>
                      <a:pt x="19" y="120"/>
                    </a:lnTo>
                    <a:lnTo>
                      <a:pt x="23" y="124"/>
                    </a:lnTo>
                    <a:lnTo>
                      <a:pt x="28" y="128"/>
                    </a:lnTo>
                    <a:lnTo>
                      <a:pt x="33" y="131"/>
                    </a:lnTo>
                    <a:lnTo>
                      <a:pt x="36" y="135"/>
                    </a:lnTo>
                    <a:lnTo>
                      <a:pt x="43" y="143"/>
                    </a:lnTo>
                    <a:lnTo>
                      <a:pt x="50" y="151"/>
                    </a:lnTo>
                    <a:lnTo>
                      <a:pt x="58" y="157"/>
                    </a:lnTo>
                    <a:lnTo>
                      <a:pt x="66" y="164"/>
                    </a:lnTo>
                    <a:lnTo>
                      <a:pt x="74" y="171"/>
                    </a:lnTo>
                    <a:lnTo>
                      <a:pt x="82" y="177"/>
                    </a:lnTo>
                    <a:lnTo>
                      <a:pt x="89" y="185"/>
                    </a:lnTo>
                    <a:lnTo>
                      <a:pt x="95" y="193"/>
                    </a:lnTo>
                    <a:lnTo>
                      <a:pt x="98" y="193"/>
                    </a:lnTo>
                    <a:lnTo>
                      <a:pt x="101" y="192"/>
                    </a:lnTo>
                    <a:lnTo>
                      <a:pt x="103" y="190"/>
                    </a:lnTo>
                    <a:lnTo>
                      <a:pt x="104" y="188"/>
                    </a:lnTo>
                    <a:lnTo>
                      <a:pt x="106" y="186"/>
                    </a:lnTo>
                    <a:lnTo>
                      <a:pt x="108" y="184"/>
                    </a:lnTo>
                    <a:lnTo>
                      <a:pt x="110" y="181"/>
                    </a:lnTo>
                    <a:lnTo>
                      <a:pt x="111" y="179"/>
                    </a:lnTo>
                    <a:lnTo>
                      <a:pt x="113" y="172"/>
                    </a:lnTo>
                    <a:lnTo>
                      <a:pt x="117" y="167"/>
                    </a:lnTo>
                    <a:lnTo>
                      <a:pt x="121" y="164"/>
                    </a:lnTo>
                    <a:lnTo>
                      <a:pt x="127" y="161"/>
                    </a:lnTo>
                    <a:lnTo>
                      <a:pt x="132" y="159"/>
                    </a:lnTo>
                    <a:lnTo>
                      <a:pt x="138" y="159"/>
                    </a:lnTo>
                    <a:lnTo>
                      <a:pt x="143" y="159"/>
                    </a:lnTo>
                    <a:lnTo>
                      <a:pt x="149" y="160"/>
                    </a:lnTo>
                    <a:lnTo>
                      <a:pt x="155" y="156"/>
                    </a:lnTo>
                    <a:lnTo>
                      <a:pt x="158" y="152"/>
                    </a:lnTo>
                    <a:lnTo>
                      <a:pt x="161" y="148"/>
                    </a:lnTo>
                    <a:lnTo>
                      <a:pt x="163" y="143"/>
                    </a:lnTo>
                    <a:lnTo>
                      <a:pt x="163" y="138"/>
                    </a:lnTo>
                    <a:lnTo>
                      <a:pt x="164" y="131"/>
                    </a:lnTo>
                    <a:lnTo>
                      <a:pt x="164" y="126"/>
                    </a:lnTo>
                    <a:lnTo>
                      <a:pt x="165" y="120"/>
                    </a:lnTo>
                    <a:lnTo>
                      <a:pt x="171" y="115"/>
                    </a:lnTo>
                    <a:lnTo>
                      <a:pt x="177" y="112"/>
                    </a:lnTo>
                    <a:lnTo>
                      <a:pt x="183" y="108"/>
                    </a:lnTo>
                    <a:lnTo>
                      <a:pt x="189" y="106"/>
                    </a:lnTo>
                    <a:lnTo>
                      <a:pt x="195" y="103"/>
                    </a:lnTo>
                    <a:lnTo>
                      <a:pt x="201" y="100"/>
                    </a:lnTo>
                    <a:lnTo>
                      <a:pt x="208" y="98"/>
                    </a:lnTo>
                    <a:lnTo>
                      <a:pt x="214" y="95"/>
                    </a:lnTo>
                    <a:lnTo>
                      <a:pt x="215" y="85"/>
                    </a:lnTo>
                    <a:lnTo>
                      <a:pt x="215" y="74"/>
                    </a:lnTo>
                    <a:lnTo>
                      <a:pt x="216" y="62"/>
                    </a:lnTo>
                    <a:lnTo>
                      <a:pt x="216" y="50"/>
                    </a:lnTo>
                    <a:lnTo>
                      <a:pt x="216" y="38"/>
                    </a:lnTo>
                    <a:lnTo>
                      <a:pt x="216" y="28"/>
                    </a:lnTo>
                    <a:lnTo>
                      <a:pt x="215" y="17"/>
                    </a:lnTo>
                    <a:lnTo>
                      <a:pt x="214" y="8"/>
                    </a:lnTo>
                    <a:lnTo>
                      <a:pt x="211" y="4"/>
                    </a:lnTo>
                    <a:lnTo>
                      <a:pt x="209" y="1"/>
                    </a:lnTo>
                    <a:lnTo>
                      <a:pt x="204" y="0"/>
                    </a:lnTo>
                    <a:lnTo>
                      <a:pt x="199" y="0"/>
                    </a:lnTo>
                    <a:lnTo>
                      <a:pt x="194" y="1"/>
                    </a:lnTo>
                    <a:lnTo>
                      <a:pt x="189" y="3"/>
                    </a:lnTo>
                    <a:lnTo>
                      <a:pt x="185" y="3"/>
                    </a:lnTo>
                    <a:lnTo>
                      <a:pt x="181" y="3"/>
                    </a:lnTo>
                    <a:lnTo>
                      <a:pt x="181" y="4"/>
                    </a:lnTo>
                    <a:lnTo>
                      <a:pt x="181" y="5"/>
                    </a:lnTo>
                    <a:lnTo>
                      <a:pt x="180" y="5"/>
                    </a:lnTo>
                    <a:lnTo>
                      <a:pt x="179" y="5"/>
                    </a:lnTo>
                    <a:lnTo>
                      <a:pt x="179" y="6"/>
                    </a:lnTo>
                    <a:close/>
                  </a:path>
                </a:pathLst>
              </a:custGeom>
              <a:solidFill>
                <a:srgbClr val="D1D100"/>
              </a:solidFill>
              <a:ln w="9525">
                <a:noFill/>
                <a:round/>
                <a:headEnd/>
                <a:tailEnd/>
              </a:ln>
            </p:spPr>
            <p:txBody>
              <a:bodyPr/>
              <a:lstStyle/>
              <a:p>
                <a:endParaRPr lang="en-US" dirty="0"/>
              </a:p>
            </p:txBody>
          </p:sp>
          <p:sp>
            <p:nvSpPr>
              <p:cNvPr id="22624" name="Freeform 96"/>
              <p:cNvSpPr>
                <a:spLocks noEditPoints="1"/>
              </p:cNvSpPr>
              <p:nvPr/>
            </p:nvSpPr>
            <p:spPr bwMode="auto">
              <a:xfrm>
                <a:off x="3646488" y="2292350"/>
                <a:ext cx="287338" cy="166687"/>
              </a:xfrm>
              <a:custGeom>
                <a:avLst/>
                <a:gdLst>
                  <a:gd name="T0" fmla="*/ 0 w 181"/>
                  <a:gd name="T1" fmla="*/ 75 h 105"/>
                  <a:gd name="T2" fmla="*/ 0 w 181"/>
                  <a:gd name="T3" fmla="*/ 67 h 105"/>
                  <a:gd name="T4" fmla="*/ 0 w 181"/>
                  <a:gd name="T5" fmla="*/ 61 h 105"/>
                  <a:gd name="T6" fmla="*/ 17 w 181"/>
                  <a:gd name="T7" fmla="*/ 53 h 105"/>
                  <a:gd name="T8" fmla="*/ 35 w 181"/>
                  <a:gd name="T9" fmla="*/ 49 h 105"/>
                  <a:gd name="T10" fmla="*/ 47 w 181"/>
                  <a:gd name="T11" fmla="*/ 48 h 105"/>
                  <a:gd name="T12" fmla="*/ 45 w 181"/>
                  <a:gd name="T13" fmla="*/ 44 h 105"/>
                  <a:gd name="T14" fmla="*/ 41 w 181"/>
                  <a:gd name="T15" fmla="*/ 38 h 105"/>
                  <a:gd name="T16" fmla="*/ 40 w 181"/>
                  <a:gd name="T17" fmla="*/ 29 h 105"/>
                  <a:gd name="T18" fmla="*/ 48 w 181"/>
                  <a:gd name="T19" fmla="*/ 21 h 105"/>
                  <a:gd name="T20" fmla="*/ 66 w 181"/>
                  <a:gd name="T21" fmla="*/ 19 h 105"/>
                  <a:gd name="T22" fmla="*/ 71 w 181"/>
                  <a:gd name="T23" fmla="*/ 17 h 105"/>
                  <a:gd name="T24" fmla="*/ 70 w 181"/>
                  <a:gd name="T25" fmla="*/ 12 h 105"/>
                  <a:gd name="T26" fmla="*/ 70 w 181"/>
                  <a:gd name="T27" fmla="*/ 5 h 105"/>
                  <a:gd name="T28" fmla="*/ 73 w 181"/>
                  <a:gd name="T29" fmla="*/ 3 h 105"/>
                  <a:gd name="T30" fmla="*/ 75 w 181"/>
                  <a:gd name="T31" fmla="*/ 1 h 105"/>
                  <a:gd name="T32" fmla="*/ 78 w 181"/>
                  <a:gd name="T33" fmla="*/ 0 h 105"/>
                  <a:gd name="T34" fmla="*/ 90 w 181"/>
                  <a:gd name="T35" fmla="*/ 12 h 105"/>
                  <a:gd name="T36" fmla="*/ 103 w 181"/>
                  <a:gd name="T37" fmla="*/ 25 h 105"/>
                  <a:gd name="T38" fmla="*/ 121 w 181"/>
                  <a:gd name="T39" fmla="*/ 41 h 105"/>
                  <a:gd name="T40" fmla="*/ 153 w 181"/>
                  <a:gd name="T41" fmla="*/ 58 h 105"/>
                  <a:gd name="T42" fmla="*/ 175 w 181"/>
                  <a:gd name="T43" fmla="*/ 78 h 105"/>
                  <a:gd name="T44" fmla="*/ 181 w 181"/>
                  <a:gd name="T45" fmla="*/ 97 h 105"/>
                  <a:gd name="T46" fmla="*/ 174 w 181"/>
                  <a:gd name="T47" fmla="*/ 103 h 105"/>
                  <a:gd name="T48" fmla="*/ 161 w 181"/>
                  <a:gd name="T49" fmla="*/ 103 h 105"/>
                  <a:gd name="T50" fmla="*/ 149 w 181"/>
                  <a:gd name="T51" fmla="*/ 101 h 105"/>
                  <a:gd name="T52" fmla="*/ 136 w 181"/>
                  <a:gd name="T53" fmla="*/ 87 h 105"/>
                  <a:gd name="T54" fmla="*/ 126 w 181"/>
                  <a:gd name="T55" fmla="*/ 77 h 105"/>
                  <a:gd name="T56" fmla="*/ 116 w 181"/>
                  <a:gd name="T57" fmla="*/ 78 h 105"/>
                  <a:gd name="T58" fmla="*/ 100 w 181"/>
                  <a:gd name="T59" fmla="*/ 66 h 105"/>
                  <a:gd name="T60" fmla="*/ 82 w 181"/>
                  <a:gd name="T61" fmla="*/ 64 h 105"/>
                  <a:gd name="T62" fmla="*/ 61 w 181"/>
                  <a:gd name="T63" fmla="*/ 67 h 105"/>
                  <a:gd name="T64" fmla="*/ 40 w 181"/>
                  <a:gd name="T65" fmla="*/ 77 h 105"/>
                  <a:gd name="T66" fmla="*/ 18 w 181"/>
                  <a:gd name="T67" fmla="*/ 87 h 105"/>
                  <a:gd name="T68" fmla="*/ 9 w 181"/>
                  <a:gd name="T69" fmla="*/ 85 h 105"/>
                  <a:gd name="T70" fmla="*/ 6 w 181"/>
                  <a:gd name="T71" fmla="*/ 82 h 105"/>
                  <a:gd name="T72" fmla="*/ 1 w 181"/>
                  <a:gd name="T73" fmla="*/ 81 h 105"/>
                  <a:gd name="T74" fmla="*/ 53 w 181"/>
                  <a:gd name="T75" fmla="*/ 103 h 105"/>
                  <a:gd name="T76" fmla="*/ 43 w 181"/>
                  <a:gd name="T77" fmla="*/ 103 h 105"/>
                  <a:gd name="T78" fmla="*/ 32 w 181"/>
                  <a:gd name="T79" fmla="*/ 103 h 105"/>
                  <a:gd name="T80" fmla="*/ 54 w 181"/>
                  <a:gd name="T81" fmla="*/ 91 h 105"/>
                  <a:gd name="T82" fmla="*/ 77 w 181"/>
                  <a:gd name="T83" fmla="*/ 82 h 105"/>
                  <a:gd name="T84" fmla="*/ 91 w 181"/>
                  <a:gd name="T85" fmla="*/ 86 h 105"/>
                  <a:gd name="T86" fmla="*/ 84 w 181"/>
                  <a:gd name="T87" fmla="*/ 90 h 105"/>
                  <a:gd name="T88" fmla="*/ 75 w 181"/>
                  <a:gd name="T89" fmla="*/ 91 h 105"/>
                  <a:gd name="T90" fmla="*/ 68 w 181"/>
                  <a:gd name="T91" fmla="*/ 94 h 105"/>
                  <a:gd name="T92" fmla="*/ 63 w 181"/>
                  <a:gd name="T93" fmla="*/ 98 h 105"/>
                  <a:gd name="T94" fmla="*/ 59 w 181"/>
                  <a:gd name="T95" fmla="*/ 10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105"/>
                  <a:gd name="T146" fmla="*/ 181 w 181"/>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105">
                    <a:moveTo>
                      <a:pt x="1" y="81"/>
                    </a:moveTo>
                    <a:lnTo>
                      <a:pt x="1" y="78"/>
                    </a:lnTo>
                    <a:lnTo>
                      <a:pt x="0" y="75"/>
                    </a:lnTo>
                    <a:lnTo>
                      <a:pt x="0" y="73"/>
                    </a:lnTo>
                    <a:lnTo>
                      <a:pt x="0" y="70"/>
                    </a:lnTo>
                    <a:lnTo>
                      <a:pt x="0" y="67"/>
                    </a:lnTo>
                    <a:lnTo>
                      <a:pt x="0" y="65"/>
                    </a:lnTo>
                    <a:lnTo>
                      <a:pt x="0" y="62"/>
                    </a:lnTo>
                    <a:lnTo>
                      <a:pt x="0" y="61"/>
                    </a:lnTo>
                    <a:lnTo>
                      <a:pt x="6" y="57"/>
                    </a:lnTo>
                    <a:lnTo>
                      <a:pt x="11" y="54"/>
                    </a:lnTo>
                    <a:lnTo>
                      <a:pt x="17" y="53"/>
                    </a:lnTo>
                    <a:lnTo>
                      <a:pt x="23" y="52"/>
                    </a:lnTo>
                    <a:lnTo>
                      <a:pt x="29" y="50"/>
                    </a:lnTo>
                    <a:lnTo>
                      <a:pt x="35" y="49"/>
                    </a:lnTo>
                    <a:lnTo>
                      <a:pt x="41" y="49"/>
                    </a:lnTo>
                    <a:lnTo>
                      <a:pt x="48" y="49"/>
                    </a:lnTo>
                    <a:lnTo>
                      <a:pt x="47" y="48"/>
                    </a:lnTo>
                    <a:lnTo>
                      <a:pt x="47" y="46"/>
                    </a:lnTo>
                    <a:lnTo>
                      <a:pt x="46" y="45"/>
                    </a:lnTo>
                    <a:lnTo>
                      <a:pt x="45" y="44"/>
                    </a:lnTo>
                    <a:lnTo>
                      <a:pt x="44" y="41"/>
                    </a:lnTo>
                    <a:lnTo>
                      <a:pt x="43" y="40"/>
                    </a:lnTo>
                    <a:lnTo>
                      <a:pt x="41" y="38"/>
                    </a:lnTo>
                    <a:lnTo>
                      <a:pt x="41" y="37"/>
                    </a:lnTo>
                    <a:lnTo>
                      <a:pt x="40" y="33"/>
                    </a:lnTo>
                    <a:lnTo>
                      <a:pt x="40" y="29"/>
                    </a:lnTo>
                    <a:lnTo>
                      <a:pt x="41" y="26"/>
                    </a:lnTo>
                    <a:lnTo>
                      <a:pt x="43" y="24"/>
                    </a:lnTo>
                    <a:lnTo>
                      <a:pt x="48" y="21"/>
                    </a:lnTo>
                    <a:lnTo>
                      <a:pt x="54" y="19"/>
                    </a:lnTo>
                    <a:lnTo>
                      <a:pt x="60" y="19"/>
                    </a:lnTo>
                    <a:lnTo>
                      <a:pt x="66" y="19"/>
                    </a:lnTo>
                    <a:lnTo>
                      <a:pt x="70" y="19"/>
                    </a:lnTo>
                    <a:lnTo>
                      <a:pt x="71" y="19"/>
                    </a:lnTo>
                    <a:lnTo>
                      <a:pt x="71" y="17"/>
                    </a:lnTo>
                    <a:lnTo>
                      <a:pt x="70" y="16"/>
                    </a:lnTo>
                    <a:lnTo>
                      <a:pt x="70" y="13"/>
                    </a:lnTo>
                    <a:lnTo>
                      <a:pt x="70" y="12"/>
                    </a:lnTo>
                    <a:lnTo>
                      <a:pt x="70" y="9"/>
                    </a:lnTo>
                    <a:lnTo>
                      <a:pt x="70" y="7"/>
                    </a:lnTo>
                    <a:lnTo>
                      <a:pt x="70" y="5"/>
                    </a:lnTo>
                    <a:lnTo>
                      <a:pt x="71" y="4"/>
                    </a:lnTo>
                    <a:lnTo>
                      <a:pt x="73" y="3"/>
                    </a:lnTo>
                    <a:lnTo>
                      <a:pt x="74" y="3"/>
                    </a:lnTo>
                    <a:lnTo>
                      <a:pt x="75" y="1"/>
                    </a:lnTo>
                    <a:lnTo>
                      <a:pt x="76" y="1"/>
                    </a:lnTo>
                    <a:lnTo>
                      <a:pt x="77" y="0"/>
                    </a:lnTo>
                    <a:lnTo>
                      <a:pt x="78" y="0"/>
                    </a:lnTo>
                    <a:lnTo>
                      <a:pt x="82" y="4"/>
                    </a:lnTo>
                    <a:lnTo>
                      <a:pt x="86" y="8"/>
                    </a:lnTo>
                    <a:lnTo>
                      <a:pt x="90" y="12"/>
                    </a:lnTo>
                    <a:lnTo>
                      <a:pt x="95" y="17"/>
                    </a:lnTo>
                    <a:lnTo>
                      <a:pt x="98" y="21"/>
                    </a:lnTo>
                    <a:lnTo>
                      <a:pt x="103" y="25"/>
                    </a:lnTo>
                    <a:lnTo>
                      <a:pt x="107" y="29"/>
                    </a:lnTo>
                    <a:lnTo>
                      <a:pt x="112" y="33"/>
                    </a:lnTo>
                    <a:lnTo>
                      <a:pt x="121" y="41"/>
                    </a:lnTo>
                    <a:lnTo>
                      <a:pt x="131" y="48"/>
                    </a:lnTo>
                    <a:lnTo>
                      <a:pt x="143" y="53"/>
                    </a:lnTo>
                    <a:lnTo>
                      <a:pt x="153" y="58"/>
                    </a:lnTo>
                    <a:lnTo>
                      <a:pt x="164" y="65"/>
                    </a:lnTo>
                    <a:lnTo>
                      <a:pt x="172" y="73"/>
                    </a:lnTo>
                    <a:lnTo>
                      <a:pt x="175" y="78"/>
                    </a:lnTo>
                    <a:lnTo>
                      <a:pt x="179" y="83"/>
                    </a:lnTo>
                    <a:lnTo>
                      <a:pt x="181" y="90"/>
                    </a:lnTo>
                    <a:lnTo>
                      <a:pt x="181" y="97"/>
                    </a:lnTo>
                    <a:lnTo>
                      <a:pt x="180" y="101"/>
                    </a:lnTo>
                    <a:lnTo>
                      <a:pt x="178" y="102"/>
                    </a:lnTo>
                    <a:lnTo>
                      <a:pt x="174" y="103"/>
                    </a:lnTo>
                    <a:lnTo>
                      <a:pt x="170" y="105"/>
                    </a:lnTo>
                    <a:lnTo>
                      <a:pt x="166" y="105"/>
                    </a:lnTo>
                    <a:lnTo>
                      <a:pt x="161" y="103"/>
                    </a:lnTo>
                    <a:lnTo>
                      <a:pt x="158" y="103"/>
                    </a:lnTo>
                    <a:lnTo>
                      <a:pt x="155" y="102"/>
                    </a:lnTo>
                    <a:lnTo>
                      <a:pt x="149" y="101"/>
                    </a:lnTo>
                    <a:lnTo>
                      <a:pt x="144" y="97"/>
                    </a:lnTo>
                    <a:lnTo>
                      <a:pt x="140" y="93"/>
                    </a:lnTo>
                    <a:lnTo>
                      <a:pt x="136" y="87"/>
                    </a:lnTo>
                    <a:lnTo>
                      <a:pt x="133" y="82"/>
                    </a:lnTo>
                    <a:lnTo>
                      <a:pt x="128" y="78"/>
                    </a:lnTo>
                    <a:lnTo>
                      <a:pt x="126" y="77"/>
                    </a:lnTo>
                    <a:lnTo>
                      <a:pt x="123" y="77"/>
                    </a:lnTo>
                    <a:lnTo>
                      <a:pt x="120" y="77"/>
                    </a:lnTo>
                    <a:lnTo>
                      <a:pt x="116" y="78"/>
                    </a:lnTo>
                    <a:lnTo>
                      <a:pt x="111" y="74"/>
                    </a:lnTo>
                    <a:lnTo>
                      <a:pt x="105" y="70"/>
                    </a:lnTo>
                    <a:lnTo>
                      <a:pt x="100" y="66"/>
                    </a:lnTo>
                    <a:lnTo>
                      <a:pt x="95" y="65"/>
                    </a:lnTo>
                    <a:lnTo>
                      <a:pt x="89" y="64"/>
                    </a:lnTo>
                    <a:lnTo>
                      <a:pt x="82" y="64"/>
                    </a:lnTo>
                    <a:lnTo>
                      <a:pt x="76" y="65"/>
                    </a:lnTo>
                    <a:lnTo>
                      <a:pt x="69" y="67"/>
                    </a:lnTo>
                    <a:lnTo>
                      <a:pt x="61" y="67"/>
                    </a:lnTo>
                    <a:lnTo>
                      <a:pt x="54" y="70"/>
                    </a:lnTo>
                    <a:lnTo>
                      <a:pt x="47" y="73"/>
                    </a:lnTo>
                    <a:lnTo>
                      <a:pt x="40" y="77"/>
                    </a:lnTo>
                    <a:lnTo>
                      <a:pt x="33" y="81"/>
                    </a:lnTo>
                    <a:lnTo>
                      <a:pt x="25" y="85"/>
                    </a:lnTo>
                    <a:lnTo>
                      <a:pt x="18" y="87"/>
                    </a:lnTo>
                    <a:lnTo>
                      <a:pt x="10" y="89"/>
                    </a:lnTo>
                    <a:lnTo>
                      <a:pt x="10" y="87"/>
                    </a:lnTo>
                    <a:lnTo>
                      <a:pt x="9" y="85"/>
                    </a:lnTo>
                    <a:lnTo>
                      <a:pt x="8" y="83"/>
                    </a:lnTo>
                    <a:lnTo>
                      <a:pt x="7" y="83"/>
                    </a:lnTo>
                    <a:lnTo>
                      <a:pt x="6" y="82"/>
                    </a:lnTo>
                    <a:lnTo>
                      <a:pt x="5" y="81"/>
                    </a:lnTo>
                    <a:lnTo>
                      <a:pt x="3" y="81"/>
                    </a:lnTo>
                    <a:lnTo>
                      <a:pt x="1" y="81"/>
                    </a:lnTo>
                    <a:close/>
                    <a:moveTo>
                      <a:pt x="59" y="103"/>
                    </a:moveTo>
                    <a:lnTo>
                      <a:pt x="56" y="103"/>
                    </a:lnTo>
                    <a:lnTo>
                      <a:pt x="53" y="103"/>
                    </a:lnTo>
                    <a:lnTo>
                      <a:pt x="50" y="103"/>
                    </a:lnTo>
                    <a:lnTo>
                      <a:pt x="46" y="103"/>
                    </a:lnTo>
                    <a:lnTo>
                      <a:pt x="43" y="103"/>
                    </a:lnTo>
                    <a:lnTo>
                      <a:pt x="39" y="103"/>
                    </a:lnTo>
                    <a:lnTo>
                      <a:pt x="36" y="103"/>
                    </a:lnTo>
                    <a:lnTo>
                      <a:pt x="32" y="103"/>
                    </a:lnTo>
                    <a:lnTo>
                      <a:pt x="39" y="99"/>
                    </a:lnTo>
                    <a:lnTo>
                      <a:pt x="47" y="95"/>
                    </a:lnTo>
                    <a:lnTo>
                      <a:pt x="54" y="91"/>
                    </a:lnTo>
                    <a:lnTo>
                      <a:pt x="61" y="87"/>
                    </a:lnTo>
                    <a:lnTo>
                      <a:pt x="69" y="85"/>
                    </a:lnTo>
                    <a:lnTo>
                      <a:pt x="77" y="82"/>
                    </a:lnTo>
                    <a:lnTo>
                      <a:pt x="85" y="82"/>
                    </a:lnTo>
                    <a:lnTo>
                      <a:pt x="93" y="83"/>
                    </a:lnTo>
                    <a:lnTo>
                      <a:pt x="91" y="86"/>
                    </a:lnTo>
                    <a:lnTo>
                      <a:pt x="89" y="89"/>
                    </a:lnTo>
                    <a:lnTo>
                      <a:pt x="86" y="90"/>
                    </a:lnTo>
                    <a:lnTo>
                      <a:pt x="84" y="90"/>
                    </a:lnTo>
                    <a:lnTo>
                      <a:pt x="81" y="90"/>
                    </a:lnTo>
                    <a:lnTo>
                      <a:pt x="77" y="91"/>
                    </a:lnTo>
                    <a:lnTo>
                      <a:pt x="75" y="91"/>
                    </a:lnTo>
                    <a:lnTo>
                      <a:pt x="71" y="91"/>
                    </a:lnTo>
                    <a:lnTo>
                      <a:pt x="70" y="93"/>
                    </a:lnTo>
                    <a:lnTo>
                      <a:pt x="68" y="94"/>
                    </a:lnTo>
                    <a:lnTo>
                      <a:pt x="67" y="95"/>
                    </a:lnTo>
                    <a:lnTo>
                      <a:pt x="66" y="97"/>
                    </a:lnTo>
                    <a:lnTo>
                      <a:pt x="63" y="98"/>
                    </a:lnTo>
                    <a:lnTo>
                      <a:pt x="62" y="101"/>
                    </a:lnTo>
                    <a:lnTo>
                      <a:pt x="61" y="102"/>
                    </a:lnTo>
                    <a:lnTo>
                      <a:pt x="59" y="103"/>
                    </a:lnTo>
                    <a:close/>
                  </a:path>
                </a:pathLst>
              </a:custGeom>
              <a:solidFill>
                <a:srgbClr val="D1D100"/>
              </a:solidFill>
              <a:ln w="9525">
                <a:noFill/>
                <a:round/>
                <a:headEnd/>
                <a:tailEnd/>
              </a:ln>
            </p:spPr>
            <p:txBody>
              <a:bodyPr/>
              <a:lstStyle/>
              <a:p>
                <a:endParaRPr lang="en-US" dirty="0"/>
              </a:p>
            </p:txBody>
          </p:sp>
          <p:sp>
            <p:nvSpPr>
              <p:cNvPr id="22625" name="Freeform 97"/>
              <p:cNvSpPr>
                <a:spLocks/>
              </p:cNvSpPr>
              <p:nvPr/>
            </p:nvSpPr>
            <p:spPr bwMode="auto">
              <a:xfrm>
                <a:off x="2792413" y="3167063"/>
                <a:ext cx="477838" cy="363537"/>
              </a:xfrm>
              <a:custGeom>
                <a:avLst/>
                <a:gdLst>
                  <a:gd name="T0" fmla="*/ 11 w 301"/>
                  <a:gd name="T1" fmla="*/ 17 h 229"/>
                  <a:gd name="T2" fmla="*/ 32 w 301"/>
                  <a:gd name="T3" fmla="*/ 47 h 229"/>
                  <a:gd name="T4" fmla="*/ 47 w 301"/>
                  <a:gd name="T5" fmla="*/ 71 h 229"/>
                  <a:gd name="T6" fmla="*/ 55 w 301"/>
                  <a:gd name="T7" fmla="*/ 88 h 229"/>
                  <a:gd name="T8" fmla="*/ 62 w 301"/>
                  <a:gd name="T9" fmla="*/ 111 h 229"/>
                  <a:gd name="T10" fmla="*/ 65 w 301"/>
                  <a:gd name="T11" fmla="*/ 136 h 229"/>
                  <a:gd name="T12" fmla="*/ 67 w 301"/>
                  <a:gd name="T13" fmla="*/ 147 h 229"/>
                  <a:gd name="T14" fmla="*/ 77 w 301"/>
                  <a:gd name="T15" fmla="*/ 140 h 229"/>
                  <a:gd name="T16" fmla="*/ 88 w 301"/>
                  <a:gd name="T17" fmla="*/ 137 h 229"/>
                  <a:gd name="T18" fmla="*/ 102 w 301"/>
                  <a:gd name="T19" fmla="*/ 137 h 229"/>
                  <a:gd name="T20" fmla="*/ 123 w 301"/>
                  <a:gd name="T21" fmla="*/ 143 h 229"/>
                  <a:gd name="T22" fmla="*/ 141 w 301"/>
                  <a:gd name="T23" fmla="*/ 152 h 229"/>
                  <a:gd name="T24" fmla="*/ 149 w 301"/>
                  <a:gd name="T25" fmla="*/ 161 h 229"/>
                  <a:gd name="T26" fmla="*/ 152 w 301"/>
                  <a:gd name="T27" fmla="*/ 197 h 229"/>
                  <a:gd name="T28" fmla="*/ 149 w 301"/>
                  <a:gd name="T29" fmla="*/ 205 h 229"/>
                  <a:gd name="T30" fmla="*/ 145 w 301"/>
                  <a:gd name="T31" fmla="*/ 211 h 229"/>
                  <a:gd name="T32" fmla="*/ 134 w 301"/>
                  <a:gd name="T33" fmla="*/ 219 h 229"/>
                  <a:gd name="T34" fmla="*/ 130 w 301"/>
                  <a:gd name="T35" fmla="*/ 219 h 229"/>
                  <a:gd name="T36" fmla="*/ 138 w 301"/>
                  <a:gd name="T37" fmla="*/ 214 h 229"/>
                  <a:gd name="T38" fmla="*/ 156 w 301"/>
                  <a:gd name="T39" fmla="*/ 209 h 229"/>
                  <a:gd name="T40" fmla="*/ 176 w 301"/>
                  <a:gd name="T41" fmla="*/ 206 h 229"/>
                  <a:gd name="T42" fmla="*/ 217 w 301"/>
                  <a:gd name="T43" fmla="*/ 207 h 229"/>
                  <a:gd name="T44" fmla="*/ 260 w 301"/>
                  <a:gd name="T45" fmla="*/ 215 h 229"/>
                  <a:gd name="T46" fmla="*/ 301 w 301"/>
                  <a:gd name="T47" fmla="*/ 229 h 229"/>
                  <a:gd name="T48" fmla="*/ 284 w 301"/>
                  <a:gd name="T49" fmla="*/ 214 h 229"/>
                  <a:gd name="T50" fmla="*/ 268 w 301"/>
                  <a:gd name="T51" fmla="*/ 198 h 229"/>
                  <a:gd name="T52" fmla="*/ 253 w 301"/>
                  <a:gd name="T53" fmla="*/ 180 h 229"/>
                  <a:gd name="T54" fmla="*/ 239 w 301"/>
                  <a:gd name="T55" fmla="*/ 160 h 229"/>
                  <a:gd name="T56" fmla="*/ 212 w 301"/>
                  <a:gd name="T57" fmla="*/ 147 h 229"/>
                  <a:gd name="T58" fmla="*/ 187 w 301"/>
                  <a:gd name="T59" fmla="*/ 128 h 229"/>
                  <a:gd name="T60" fmla="*/ 163 w 301"/>
                  <a:gd name="T61" fmla="*/ 109 h 229"/>
                  <a:gd name="T62" fmla="*/ 138 w 301"/>
                  <a:gd name="T63" fmla="*/ 91 h 229"/>
                  <a:gd name="T64" fmla="*/ 128 w 301"/>
                  <a:gd name="T65" fmla="*/ 83 h 229"/>
                  <a:gd name="T66" fmla="*/ 122 w 301"/>
                  <a:gd name="T67" fmla="*/ 74 h 229"/>
                  <a:gd name="T68" fmla="*/ 113 w 301"/>
                  <a:gd name="T69" fmla="*/ 66 h 229"/>
                  <a:gd name="T70" fmla="*/ 104 w 301"/>
                  <a:gd name="T71" fmla="*/ 60 h 229"/>
                  <a:gd name="T72" fmla="*/ 101 w 301"/>
                  <a:gd name="T73" fmla="*/ 59 h 229"/>
                  <a:gd name="T74" fmla="*/ 97 w 301"/>
                  <a:gd name="T75" fmla="*/ 62 h 229"/>
                  <a:gd name="T76" fmla="*/ 94 w 301"/>
                  <a:gd name="T77" fmla="*/ 64 h 229"/>
                  <a:gd name="T78" fmla="*/ 90 w 301"/>
                  <a:gd name="T79" fmla="*/ 59 h 229"/>
                  <a:gd name="T80" fmla="*/ 87 w 301"/>
                  <a:gd name="T81" fmla="*/ 50 h 229"/>
                  <a:gd name="T82" fmla="*/ 81 w 301"/>
                  <a:gd name="T83" fmla="*/ 42 h 229"/>
                  <a:gd name="T84" fmla="*/ 75 w 301"/>
                  <a:gd name="T85" fmla="*/ 35 h 229"/>
                  <a:gd name="T86" fmla="*/ 68 w 301"/>
                  <a:gd name="T87" fmla="*/ 29 h 229"/>
                  <a:gd name="T88" fmla="*/ 51 w 301"/>
                  <a:gd name="T89" fmla="*/ 26 h 229"/>
                  <a:gd name="T90" fmla="*/ 35 w 301"/>
                  <a:gd name="T91" fmla="*/ 18 h 229"/>
                  <a:gd name="T92" fmla="*/ 20 w 301"/>
                  <a:gd name="T93" fmla="*/ 10 h 229"/>
                  <a:gd name="T94" fmla="*/ 4 w 301"/>
                  <a:gd name="T95" fmla="*/ 2 h 229"/>
                  <a:gd name="T96" fmla="*/ 3 w 301"/>
                  <a:gd name="T97" fmla="*/ 2 h 229"/>
                  <a:gd name="T98" fmla="*/ 3 w 301"/>
                  <a:gd name="T99" fmla="*/ 1 h 229"/>
                  <a:gd name="T100" fmla="*/ 2 w 301"/>
                  <a:gd name="T101" fmla="*/ 1 h 229"/>
                  <a:gd name="T102" fmla="*/ 0 w 301"/>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1"/>
                  <a:gd name="T157" fmla="*/ 0 h 229"/>
                  <a:gd name="T158" fmla="*/ 301 w 301"/>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1" h="229">
                    <a:moveTo>
                      <a:pt x="0" y="0"/>
                    </a:moveTo>
                    <a:lnTo>
                      <a:pt x="11" y="17"/>
                    </a:lnTo>
                    <a:lnTo>
                      <a:pt x="21" y="33"/>
                    </a:lnTo>
                    <a:lnTo>
                      <a:pt x="32" y="47"/>
                    </a:lnTo>
                    <a:lnTo>
                      <a:pt x="42" y="62"/>
                    </a:lnTo>
                    <a:lnTo>
                      <a:pt x="47" y="71"/>
                    </a:lnTo>
                    <a:lnTo>
                      <a:pt x="51" y="79"/>
                    </a:lnTo>
                    <a:lnTo>
                      <a:pt x="55" y="88"/>
                    </a:lnTo>
                    <a:lnTo>
                      <a:pt x="58" y="99"/>
                    </a:lnTo>
                    <a:lnTo>
                      <a:pt x="62" y="111"/>
                    </a:lnTo>
                    <a:lnTo>
                      <a:pt x="64" y="123"/>
                    </a:lnTo>
                    <a:lnTo>
                      <a:pt x="65" y="136"/>
                    </a:lnTo>
                    <a:lnTo>
                      <a:pt x="65" y="150"/>
                    </a:lnTo>
                    <a:lnTo>
                      <a:pt x="67" y="147"/>
                    </a:lnTo>
                    <a:lnTo>
                      <a:pt x="72" y="143"/>
                    </a:lnTo>
                    <a:lnTo>
                      <a:pt x="77" y="140"/>
                    </a:lnTo>
                    <a:lnTo>
                      <a:pt x="82" y="139"/>
                    </a:lnTo>
                    <a:lnTo>
                      <a:pt x="88" y="137"/>
                    </a:lnTo>
                    <a:lnTo>
                      <a:pt x="95" y="137"/>
                    </a:lnTo>
                    <a:lnTo>
                      <a:pt x="102" y="137"/>
                    </a:lnTo>
                    <a:lnTo>
                      <a:pt x="109" y="139"/>
                    </a:lnTo>
                    <a:lnTo>
                      <a:pt x="123" y="143"/>
                    </a:lnTo>
                    <a:lnTo>
                      <a:pt x="135" y="148"/>
                    </a:lnTo>
                    <a:lnTo>
                      <a:pt x="141" y="152"/>
                    </a:lnTo>
                    <a:lnTo>
                      <a:pt x="146" y="156"/>
                    </a:lnTo>
                    <a:lnTo>
                      <a:pt x="149" y="161"/>
                    </a:lnTo>
                    <a:lnTo>
                      <a:pt x="152" y="166"/>
                    </a:lnTo>
                    <a:lnTo>
                      <a:pt x="152" y="197"/>
                    </a:lnTo>
                    <a:lnTo>
                      <a:pt x="150" y="201"/>
                    </a:lnTo>
                    <a:lnTo>
                      <a:pt x="149" y="205"/>
                    </a:lnTo>
                    <a:lnTo>
                      <a:pt x="147" y="209"/>
                    </a:lnTo>
                    <a:lnTo>
                      <a:pt x="145" y="211"/>
                    </a:lnTo>
                    <a:lnTo>
                      <a:pt x="139" y="217"/>
                    </a:lnTo>
                    <a:lnTo>
                      <a:pt x="134" y="219"/>
                    </a:lnTo>
                    <a:lnTo>
                      <a:pt x="131" y="219"/>
                    </a:lnTo>
                    <a:lnTo>
                      <a:pt x="130" y="219"/>
                    </a:lnTo>
                    <a:lnTo>
                      <a:pt x="132" y="218"/>
                    </a:lnTo>
                    <a:lnTo>
                      <a:pt x="138" y="214"/>
                    </a:lnTo>
                    <a:lnTo>
                      <a:pt x="147" y="211"/>
                    </a:lnTo>
                    <a:lnTo>
                      <a:pt x="156" y="209"/>
                    </a:lnTo>
                    <a:lnTo>
                      <a:pt x="165" y="207"/>
                    </a:lnTo>
                    <a:lnTo>
                      <a:pt x="176" y="206"/>
                    </a:lnTo>
                    <a:lnTo>
                      <a:pt x="195" y="205"/>
                    </a:lnTo>
                    <a:lnTo>
                      <a:pt x="217" y="207"/>
                    </a:lnTo>
                    <a:lnTo>
                      <a:pt x="238" y="210"/>
                    </a:lnTo>
                    <a:lnTo>
                      <a:pt x="260" y="215"/>
                    </a:lnTo>
                    <a:lnTo>
                      <a:pt x="281" y="222"/>
                    </a:lnTo>
                    <a:lnTo>
                      <a:pt x="301" y="229"/>
                    </a:lnTo>
                    <a:lnTo>
                      <a:pt x="292" y="221"/>
                    </a:lnTo>
                    <a:lnTo>
                      <a:pt x="284" y="214"/>
                    </a:lnTo>
                    <a:lnTo>
                      <a:pt x="276" y="206"/>
                    </a:lnTo>
                    <a:lnTo>
                      <a:pt x="268" y="198"/>
                    </a:lnTo>
                    <a:lnTo>
                      <a:pt x="260" y="189"/>
                    </a:lnTo>
                    <a:lnTo>
                      <a:pt x="253" y="180"/>
                    </a:lnTo>
                    <a:lnTo>
                      <a:pt x="246" y="170"/>
                    </a:lnTo>
                    <a:lnTo>
                      <a:pt x="239" y="160"/>
                    </a:lnTo>
                    <a:lnTo>
                      <a:pt x="225" y="153"/>
                    </a:lnTo>
                    <a:lnTo>
                      <a:pt x="212" y="147"/>
                    </a:lnTo>
                    <a:lnTo>
                      <a:pt x="199" y="137"/>
                    </a:lnTo>
                    <a:lnTo>
                      <a:pt x="187" y="128"/>
                    </a:lnTo>
                    <a:lnTo>
                      <a:pt x="175" y="119"/>
                    </a:lnTo>
                    <a:lnTo>
                      <a:pt x="163" y="109"/>
                    </a:lnTo>
                    <a:lnTo>
                      <a:pt x="150" y="99"/>
                    </a:lnTo>
                    <a:lnTo>
                      <a:pt x="138" y="91"/>
                    </a:lnTo>
                    <a:lnTo>
                      <a:pt x="133" y="87"/>
                    </a:lnTo>
                    <a:lnTo>
                      <a:pt x="128" y="83"/>
                    </a:lnTo>
                    <a:lnTo>
                      <a:pt x="125" y="79"/>
                    </a:lnTo>
                    <a:lnTo>
                      <a:pt x="122" y="74"/>
                    </a:lnTo>
                    <a:lnTo>
                      <a:pt x="117" y="70"/>
                    </a:lnTo>
                    <a:lnTo>
                      <a:pt x="113" y="66"/>
                    </a:lnTo>
                    <a:lnTo>
                      <a:pt x="109" y="63"/>
                    </a:lnTo>
                    <a:lnTo>
                      <a:pt x="104" y="60"/>
                    </a:lnTo>
                    <a:lnTo>
                      <a:pt x="103" y="59"/>
                    </a:lnTo>
                    <a:lnTo>
                      <a:pt x="101" y="59"/>
                    </a:lnTo>
                    <a:lnTo>
                      <a:pt x="100" y="60"/>
                    </a:lnTo>
                    <a:lnTo>
                      <a:pt x="97" y="62"/>
                    </a:lnTo>
                    <a:lnTo>
                      <a:pt x="95" y="63"/>
                    </a:lnTo>
                    <a:lnTo>
                      <a:pt x="94" y="64"/>
                    </a:lnTo>
                    <a:lnTo>
                      <a:pt x="92" y="63"/>
                    </a:lnTo>
                    <a:lnTo>
                      <a:pt x="90" y="59"/>
                    </a:lnTo>
                    <a:lnTo>
                      <a:pt x="89" y="55"/>
                    </a:lnTo>
                    <a:lnTo>
                      <a:pt x="87" y="50"/>
                    </a:lnTo>
                    <a:lnTo>
                      <a:pt x="85" y="46"/>
                    </a:lnTo>
                    <a:lnTo>
                      <a:pt x="81" y="42"/>
                    </a:lnTo>
                    <a:lnTo>
                      <a:pt x="78" y="38"/>
                    </a:lnTo>
                    <a:lnTo>
                      <a:pt x="75" y="35"/>
                    </a:lnTo>
                    <a:lnTo>
                      <a:pt x="72" y="31"/>
                    </a:lnTo>
                    <a:lnTo>
                      <a:pt x="68" y="29"/>
                    </a:lnTo>
                    <a:lnTo>
                      <a:pt x="60" y="27"/>
                    </a:lnTo>
                    <a:lnTo>
                      <a:pt x="51" y="26"/>
                    </a:lnTo>
                    <a:lnTo>
                      <a:pt x="43" y="22"/>
                    </a:lnTo>
                    <a:lnTo>
                      <a:pt x="35" y="18"/>
                    </a:lnTo>
                    <a:lnTo>
                      <a:pt x="27" y="14"/>
                    </a:lnTo>
                    <a:lnTo>
                      <a:pt x="20" y="10"/>
                    </a:lnTo>
                    <a:lnTo>
                      <a:pt x="12" y="6"/>
                    </a:lnTo>
                    <a:lnTo>
                      <a:pt x="4" y="2"/>
                    </a:lnTo>
                    <a:lnTo>
                      <a:pt x="3" y="2"/>
                    </a:lnTo>
                    <a:lnTo>
                      <a:pt x="3" y="1"/>
                    </a:lnTo>
                    <a:lnTo>
                      <a:pt x="2" y="1"/>
                    </a:lnTo>
                    <a:lnTo>
                      <a:pt x="0" y="0"/>
                    </a:lnTo>
                    <a:close/>
                  </a:path>
                </a:pathLst>
              </a:custGeom>
              <a:solidFill>
                <a:srgbClr val="76009C"/>
              </a:solidFill>
              <a:ln w="9525">
                <a:noFill/>
                <a:round/>
                <a:headEnd/>
                <a:tailEnd/>
              </a:ln>
            </p:spPr>
            <p:txBody>
              <a:bodyPr/>
              <a:lstStyle/>
              <a:p>
                <a:endParaRPr lang="en-US" dirty="0"/>
              </a:p>
            </p:txBody>
          </p:sp>
          <p:sp>
            <p:nvSpPr>
              <p:cNvPr id="22626" name="Freeform 98"/>
              <p:cNvSpPr>
                <a:spLocks/>
              </p:cNvSpPr>
              <p:nvPr/>
            </p:nvSpPr>
            <p:spPr bwMode="auto">
              <a:xfrm>
                <a:off x="2344738" y="3790950"/>
                <a:ext cx="342900" cy="444500"/>
              </a:xfrm>
              <a:custGeom>
                <a:avLst/>
                <a:gdLst>
                  <a:gd name="T0" fmla="*/ 90 w 216"/>
                  <a:gd name="T1" fmla="*/ 5 h 280"/>
                  <a:gd name="T2" fmla="*/ 90 w 216"/>
                  <a:gd name="T3" fmla="*/ 12 h 280"/>
                  <a:gd name="T4" fmla="*/ 90 w 216"/>
                  <a:gd name="T5" fmla="*/ 20 h 280"/>
                  <a:gd name="T6" fmla="*/ 84 w 216"/>
                  <a:gd name="T7" fmla="*/ 17 h 280"/>
                  <a:gd name="T8" fmla="*/ 76 w 216"/>
                  <a:gd name="T9" fmla="*/ 13 h 280"/>
                  <a:gd name="T10" fmla="*/ 70 w 216"/>
                  <a:gd name="T11" fmla="*/ 16 h 280"/>
                  <a:gd name="T12" fmla="*/ 68 w 216"/>
                  <a:gd name="T13" fmla="*/ 22 h 280"/>
                  <a:gd name="T14" fmla="*/ 69 w 216"/>
                  <a:gd name="T15" fmla="*/ 30 h 280"/>
                  <a:gd name="T16" fmla="*/ 81 w 216"/>
                  <a:gd name="T17" fmla="*/ 70 h 280"/>
                  <a:gd name="T18" fmla="*/ 98 w 216"/>
                  <a:gd name="T19" fmla="*/ 125 h 280"/>
                  <a:gd name="T20" fmla="*/ 100 w 216"/>
                  <a:gd name="T21" fmla="*/ 164 h 280"/>
                  <a:gd name="T22" fmla="*/ 96 w 216"/>
                  <a:gd name="T23" fmla="*/ 186 h 280"/>
                  <a:gd name="T24" fmla="*/ 90 w 216"/>
                  <a:gd name="T25" fmla="*/ 214 h 280"/>
                  <a:gd name="T26" fmla="*/ 73 w 216"/>
                  <a:gd name="T27" fmla="*/ 237 h 280"/>
                  <a:gd name="T28" fmla="*/ 53 w 216"/>
                  <a:gd name="T29" fmla="*/ 253 h 280"/>
                  <a:gd name="T30" fmla="*/ 31 w 216"/>
                  <a:gd name="T31" fmla="*/ 256 h 280"/>
                  <a:gd name="T32" fmla="*/ 9 w 216"/>
                  <a:gd name="T33" fmla="*/ 253 h 280"/>
                  <a:gd name="T34" fmla="*/ 1 w 216"/>
                  <a:gd name="T35" fmla="*/ 251 h 280"/>
                  <a:gd name="T36" fmla="*/ 1 w 216"/>
                  <a:gd name="T37" fmla="*/ 253 h 280"/>
                  <a:gd name="T38" fmla="*/ 0 w 216"/>
                  <a:gd name="T39" fmla="*/ 254 h 280"/>
                  <a:gd name="T40" fmla="*/ 0 w 216"/>
                  <a:gd name="T41" fmla="*/ 256 h 280"/>
                  <a:gd name="T42" fmla="*/ 0 w 216"/>
                  <a:gd name="T43" fmla="*/ 260 h 280"/>
                  <a:gd name="T44" fmla="*/ 8 w 216"/>
                  <a:gd name="T45" fmla="*/ 270 h 280"/>
                  <a:gd name="T46" fmla="*/ 37 w 216"/>
                  <a:gd name="T47" fmla="*/ 280 h 280"/>
                  <a:gd name="T48" fmla="*/ 64 w 216"/>
                  <a:gd name="T49" fmla="*/ 278 h 280"/>
                  <a:gd name="T50" fmla="*/ 85 w 216"/>
                  <a:gd name="T51" fmla="*/ 259 h 280"/>
                  <a:gd name="T52" fmla="*/ 100 w 216"/>
                  <a:gd name="T53" fmla="*/ 238 h 280"/>
                  <a:gd name="T54" fmla="*/ 111 w 216"/>
                  <a:gd name="T55" fmla="*/ 214 h 280"/>
                  <a:gd name="T56" fmla="*/ 116 w 216"/>
                  <a:gd name="T57" fmla="*/ 200 h 280"/>
                  <a:gd name="T58" fmla="*/ 134 w 216"/>
                  <a:gd name="T59" fmla="*/ 188 h 280"/>
                  <a:gd name="T60" fmla="*/ 160 w 216"/>
                  <a:gd name="T61" fmla="*/ 184 h 280"/>
                  <a:gd name="T62" fmla="*/ 175 w 216"/>
                  <a:gd name="T63" fmla="*/ 181 h 280"/>
                  <a:gd name="T64" fmla="*/ 188 w 216"/>
                  <a:gd name="T65" fmla="*/ 168 h 280"/>
                  <a:gd name="T66" fmla="*/ 202 w 216"/>
                  <a:gd name="T67" fmla="*/ 145 h 280"/>
                  <a:gd name="T68" fmla="*/ 207 w 216"/>
                  <a:gd name="T69" fmla="*/ 129 h 280"/>
                  <a:gd name="T70" fmla="*/ 184 w 216"/>
                  <a:gd name="T71" fmla="*/ 112 h 280"/>
                  <a:gd name="T72" fmla="*/ 167 w 216"/>
                  <a:gd name="T73" fmla="*/ 90 h 280"/>
                  <a:gd name="T74" fmla="*/ 161 w 216"/>
                  <a:gd name="T75" fmla="*/ 69 h 280"/>
                  <a:gd name="T76" fmla="*/ 151 w 216"/>
                  <a:gd name="T77" fmla="*/ 55 h 280"/>
                  <a:gd name="T78" fmla="*/ 127 w 216"/>
                  <a:gd name="T79" fmla="*/ 43 h 280"/>
                  <a:gd name="T80" fmla="*/ 107 w 216"/>
                  <a:gd name="T81" fmla="*/ 30 h 280"/>
                  <a:gd name="T82" fmla="*/ 98 w 216"/>
                  <a:gd name="T83" fmla="*/ 18 h 280"/>
                  <a:gd name="T84" fmla="*/ 92 w 216"/>
                  <a:gd name="T85" fmla="*/ 5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0"/>
                  <a:gd name="T131" fmla="*/ 216 w 216"/>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0">
                    <a:moveTo>
                      <a:pt x="91" y="0"/>
                    </a:moveTo>
                    <a:lnTo>
                      <a:pt x="90" y="2"/>
                    </a:lnTo>
                    <a:lnTo>
                      <a:pt x="90" y="5"/>
                    </a:lnTo>
                    <a:lnTo>
                      <a:pt x="90" y="8"/>
                    </a:lnTo>
                    <a:lnTo>
                      <a:pt x="90" y="10"/>
                    </a:lnTo>
                    <a:lnTo>
                      <a:pt x="90" y="12"/>
                    </a:lnTo>
                    <a:lnTo>
                      <a:pt x="90" y="14"/>
                    </a:lnTo>
                    <a:lnTo>
                      <a:pt x="90" y="17"/>
                    </a:lnTo>
                    <a:lnTo>
                      <a:pt x="90" y="20"/>
                    </a:lnTo>
                    <a:lnTo>
                      <a:pt x="89" y="20"/>
                    </a:lnTo>
                    <a:lnTo>
                      <a:pt x="86" y="18"/>
                    </a:lnTo>
                    <a:lnTo>
                      <a:pt x="84" y="17"/>
                    </a:lnTo>
                    <a:lnTo>
                      <a:pt x="82" y="16"/>
                    </a:lnTo>
                    <a:lnTo>
                      <a:pt x="78" y="14"/>
                    </a:lnTo>
                    <a:lnTo>
                      <a:pt x="76" y="13"/>
                    </a:lnTo>
                    <a:lnTo>
                      <a:pt x="74" y="13"/>
                    </a:lnTo>
                    <a:lnTo>
                      <a:pt x="73" y="13"/>
                    </a:lnTo>
                    <a:lnTo>
                      <a:pt x="70" y="16"/>
                    </a:lnTo>
                    <a:lnTo>
                      <a:pt x="69" y="17"/>
                    </a:lnTo>
                    <a:lnTo>
                      <a:pt x="69" y="20"/>
                    </a:lnTo>
                    <a:lnTo>
                      <a:pt x="68" y="22"/>
                    </a:lnTo>
                    <a:lnTo>
                      <a:pt x="68" y="25"/>
                    </a:lnTo>
                    <a:lnTo>
                      <a:pt x="68" y="27"/>
                    </a:lnTo>
                    <a:lnTo>
                      <a:pt x="69" y="30"/>
                    </a:lnTo>
                    <a:lnTo>
                      <a:pt x="69" y="33"/>
                    </a:lnTo>
                    <a:lnTo>
                      <a:pt x="75" y="51"/>
                    </a:lnTo>
                    <a:lnTo>
                      <a:pt x="81" y="70"/>
                    </a:lnTo>
                    <a:lnTo>
                      <a:pt x="87" y="88"/>
                    </a:lnTo>
                    <a:lnTo>
                      <a:pt x="93" y="107"/>
                    </a:lnTo>
                    <a:lnTo>
                      <a:pt x="98" y="125"/>
                    </a:lnTo>
                    <a:lnTo>
                      <a:pt x="100" y="145"/>
                    </a:lnTo>
                    <a:lnTo>
                      <a:pt x="100" y="155"/>
                    </a:lnTo>
                    <a:lnTo>
                      <a:pt x="100" y="164"/>
                    </a:lnTo>
                    <a:lnTo>
                      <a:pt x="100" y="173"/>
                    </a:lnTo>
                    <a:lnTo>
                      <a:pt x="98" y="184"/>
                    </a:lnTo>
                    <a:lnTo>
                      <a:pt x="96" y="186"/>
                    </a:lnTo>
                    <a:lnTo>
                      <a:pt x="94" y="197"/>
                    </a:lnTo>
                    <a:lnTo>
                      <a:pt x="93" y="206"/>
                    </a:lnTo>
                    <a:lnTo>
                      <a:pt x="90" y="214"/>
                    </a:lnTo>
                    <a:lnTo>
                      <a:pt x="84" y="222"/>
                    </a:lnTo>
                    <a:lnTo>
                      <a:pt x="78" y="230"/>
                    </a:lnTo>
                    <a:lnTo>
                      <a:pt x="73" y="237"/>
                    </a:lnTo>
                    <a:lnTo>
                      <a:pt x="66" y="243"/>
                    </a:lnTo>
                    <a:lnTo>
                      <a:pt x="60" y="250"/>
                    </a:lnTo>
                    <a:lnTo>
                      <a:pt x="53" y="253"/>
                    </a:lnTo>
                    <a:lnTo>
                      <a:pt x="46" y="254"/>
                    </a:lnTo>
                    <a:lnTo>
                      <a:pt x="39" y="255"/>
                    </a:lnTo>
                    <a:lnTo>
                      <a:pt x="31" y="256"/>
                    </a:lnTo>
                    <a:lnTo>
                      <a:pt x="24" y="255"/>
                    </a:lnTo>
                    <a:lnTo>
                      <a:pt x="16" y="254"/>
                    </a:lnTo>
                    <a:lnTo>
                      <a:pt x="9" y="253"/>
                    </a:lnTo>
                    <a:lnTo>
                      <a:pt x="2" y="250"/>
                    </a:lnTo>
                    <a:lnTo>
                      <a:pt x="1" y="251"/>
                    </a:lnTo>
                    <a:lnTo>
                      <a:pt x="1" y="253"/>
                    </a:lnTo>
                    <a:lnTo>
                      <a:pt x="1" y="254"/>
                    </a:lnTo>
                    <a:lnTo>
                      <a:pt x="0" y="254"/>
                    </a:lnTo>
                    <a:lnTo>
                      <a:pt x="0" y="255"/>
                    </a:lnTo>
                    <a:lnTo>
                      <a:pt x="0" y="256"/>
                    </a:lnTo>
                    <a:lnTo>
                      <a:pt x="0" y="258"/>
                    </a:lnTo>
                    <a:lnTo>
                      <a:pt x="0" y="259"/>
                    </a:lnTo>
                    <a:lnTo>
                      <a:pt x="0" y="260"/>
                    </a:lnTo>
                    <a:lnTo>
                      <a:pt x="0" y="262"/>
                    </a:lnTo>
                    <a:lnTo>
                      <a:pt x="0" y="264"/>
                    </a:lnTo>
                    <a:lnTo>
                      <a:pt x="8" y="270"/>
                    </a:lnTo>
                    <a:lnTo>
                      <a:pt x="17" y="274"/>
                    </a:lnTo>
                    <a:lnTo>
                      <a:pt x="26" y="278"/>
                    </a:lnTo>
                    <a:lnTo>
                      <a:pt x="37" y="280"/>
                    </a:lnTo>
                    <a:lnTo>
                      <a:pt x="46" y="280"/>
                    </a:lnTo>
                    <a:lnTo>
                      <a:pt x="55" y="280"/>
                    </a:lnTo>
                    <a:lnTo>
                      <a:pt x="64" y="278"/>
                    </a:lnTo>
                    <a:lnTo>
                      <a:pt x="74" y="272"/>
                    </a:lnTo>
                    <a:lnTo>
                      <a:pt x="79" y="266"/>
                    </a:lnTo>
                    <a:lnTo>
                      <a:pt x="85" y="259"/>
                    </a:lnTo>
                    <a:lnTo>
                      <a:pt x="91" y="253"/>
                    </a:lnTo>
                    <a:lnTo>
                      <a:pt x="96" y="246"/>
                    </a:lnTo>
                    <a:lnTo>
                      <a:pt x="100" y="238"/>
                    </a:lnTo>
                    <a:lnTo>
                      <a:pt x="104" y="230"/>
                    </a:lnTo>
                    <a:lnTo>
                      <a:pt x="107" y="222"/>
                    </a:lnTo>
                    <a:lnTo>
                      <a:pt x="111" y="214"/>
                    </a:lnTo>
                    <a:lnTo>
                      <a:pt x="112" y="209"/>
                    </a:lnTo>
                    <a:lnTo>
                      <a:pt x="114" y="204"/>
                    </a:lnTo>
                    <a:lnTo>
                      <a:pt x="116" y="200"/>
                    </a:lnTo>
                    <a:lnTo>
                      <a:pt x="120" y="197"/>
                    </a:lnTo>
                    <a:lnTo>
                      <a:pt x="127" y="192"/>
                    </a:lnTo>
                    <a:lnTo>
                      <a:pt x="134" y="188"/>
                    </a:lnTo>
                    <a:lnTo>
                      <a:pt x="143" y="186"/>
                    </a:lnTo>
                    <a:lnTo>
                      <a:pt x="151" y="185"/>
                    </a:lnTo>
                    <a:lnTo>
                      <a:pt x="160" y="184"/>
                    </a:lnTo>
                    <a:lnTo>
                      <a:pt x="168" y="184"/>
                    </a:lnTo>
                    <a:lnTo>
                      <a:pt x="172" y="182"/>
                    </a:lnTo>
                    <a:lnTo>
                      <a:pt x="175" y="181"/>
                    </a:lnTo>
                    <a:lnTo>
                      <a:pt x="179" y="178"/>
                    </a:lnTo>
                    <a:lnTo>
                      <a:pt x="182" y="176"/>
                    </a:lnTo>
                    <a:lnTo>
                      <a:pt x="188" y="168"/>
                    </a:lnTo>
                    <a:lnTo>
                      <a:pt x="192" y="161"/>
                    </a:lnTo>
                    <a:lnTo>
                      <a:pt x="197" y="152"/>
                    </a:lnTo>
                    <a:lnTo>
                      <a:pt x="202" y="145"/>
                    </a:lnTo>
                    <a:lnTo>
                      <a:pt x="209" y="139"/>
                    </a:lnTo>
                    <a:lnTo>
                      <a:pt x="216" y="135"/>
                    </a:lnTo>
                    <a:lnTo>
                      <a:pt x="207" y="129"/>
                    </a:lnTo>
                    <a:lnTo>
                      <a:pt x="199" y="124"/>
                    </a:lnTo>
                    <a:lnTo>
                      <a:pt x="192" y="119"/>
                    </a:lnTo>
                    <a:lnTo>
                      <a:pt x="184" y="112"/>
                    </a:lnTo>
                    <a:lnTo>
                      <a:pt x="177" y="106"/>
                    </a:lnTo>
                    <a:lnTo>
                      <a:pt x="172" y="99"/>
                    </a:lnTo>
                    <a:lnTo>
                      <a:pt x="167" y="90"/>
                    </a:lnTo>
                    <a:lnTo>
                      <a:pt x="162" y="79"/>
                    </a:lnTo>
                    <a:lnTo>
                      <a:pt x="162" y="74"/>
                    </a:lnTo>
                    <a:lnTo>
                      <a:pt x="161" y="69"/>
                    </a:lnTo>
                    <a:lnTo>
                      <a:pt x="159" y="65"/>
                    </a:lnTo>
                    <a:lnTo>
                      <a:pt x="157" y="61"/>
                    </a:lnTo>
                    <a:lnTo>
                      <a:pt x="151" y="55"/>
                    </a:lnTo>
                    <a:lnTo>
                      <a:pt x="143" y="51"/>
                    </a:lnTo>
                    <a:lnTo>
                      <a:pt x="135" y="47"/>
                    </a:lnTo>
                    <a:lnTo>
                      <a:pt x="127" y="43"/>
                    </a:lnTo>
                    <a:lnTo>
                      <a:pt x="119" y="39"/>
                    </a:lnTo>
                    <a:lnTo>
                      <a:pt x="112" y="34"/>
                    </a:lnTo>
                    <a:lnTo>
                      <a:pt x="107" y="30"/>
                    </a:lnTo>
                    <a:lnTo>
                      <a:pt x="104" y="27"/>
                    </a:lnTo>
                    <a:lnTo>
                      <a:pt x="101" y="24"/>
                    </a:lnTo>
                    <a:lnTo>
                      <a:pt x="98" y="18"/>
                    </a:lnTo>
                    <a:lnTo>
                      <a:pt x="96" y="14"/>
                    </a:lnTo>
                    <a:lnTo>
                      <a:pt x="93" y="10"/>
                    </a:lnTo>
                    <a:lnTo>
                      <a:pt x="92" y="5"/>
                    </a:lnTo>
                    <a:lnTo>
                      <a:pt x="91" y="0"/>
                    </a:lnTo>
                    <a:close/>
                  </a:path>
                </a:pathLst>
              </a:custGeom>
              <a:solidFill>
                <a:srgbClr val="76009C"/>
              </a:solidFill>
              <a:ln w="9525">
                <a:noFill/>
                <a:round/>
                <a:headEnd/>
                <a:tailEnd/>
              </a:ln>
            </p:spPr>
            <p:txBody>
              <a:bodyPr/>
              <a:lstStyle/>
              <a:p>
                <a:endParaRPr lang="en-US" dirty="0"/>
              </a:p>
            </p:txBody>
          </p:sp>
          <p:sp>
            <p:nvSpPr>
              <p:cNvPr id="22627" name="Freeform 99"/>
              <p:cNvSpPr>
                <a:spLocks noEditPoints="1"/>
              </p:cNvSpPr>
              <p:nvPr/>
            </p:nvSpPr>
            <p:spPr bwMode="auto">
              <a:xfrm>
                <a:off x="2903538" y="3689350"/>
                <a:ext cx="477838" cy="512762"/>
              </a:xfrm>
              <a:custGeom>
                <a:avLst/>
                <a:gdLst>
                  <a:gd name="T0" fmla="*/ 1 w 301"/>
                  <a:gd name="T1" fmla="*/ 58 h 323"/>
                  <a:gd name="T2" fmla="*/ 0 w 301"/>
                  <a:gd name="T3" fmla="*/ 53 h 323"/>
                  <a:gd name="T4" fmla="*/ 0 w 301"/>
                  <a:gd name="T5" fmla="*/ 48 h 323"/>
                  <a:gd name="T6" fmla="*/ 0 w 301"/>
                  <a:gd name="T7" fmla="*/ 44 h 323"/>
                  <a:gd name="T8" fmla="*/ 2 w 301"/>
                  <a:gd name="T9" fmla="*/ 37 h 323"/>
                  <a:gd name="T10" fmla="*/ 8 w 301"/>
                  <a:gd name="T11" fmla="*/ 29 h 323"/>
                  <a:gd name="T12" fmla="*/ 12 w 301"/>
                  <a:gd name="T13" fmla="*/ 20 h 323"/>
                  <a:gd name="T14" fmla="*/ 18 w 301"/>
                  <a:gd name="T15" fmla="*/ 12 h 323"/>
                  <a:gd name="T16" fmla="*/ 22 w 301"/>
                  <a:gd name="T17" fmla="*/ 8 h 323"/>
                  <a:gd name="T18" fmla="*/ 22 w 301"/>
                  <a:gd name="T19" fmla="*/ 8 h 323"/>
                  <a:gd name="T20" fmla="*/ 22 w 301"/>
                  <a:gd name="T21" fmla="*/ 8 h 323"/>
                  <a:gd name="T22" fmla="*/ 23 w 301"/>
                  <a:gd name="T23" fmla="*/ 8 h 323"/>
                  <a:gd name="T24" fmla="*/ 30 w 301"/>
                  <a:gd name="T25" fmla="*/ 5 h 323"/>
                  <a:gd name="T26" fmla="*/ 43 w 301"/>
                  <a:gd name="T27" fmla="*/ 1 h 323"/>
                  <a:gd name="T28" fmla="*/ 65 w 301"/>
                  <a:gd name="T29" fmla="*/ 0 h 323"/>
                  <a:gd name="T30" fmla="*/ 97 w 301"/>
                  <a:gd name="T31" fmla="*/ 7 h 323"/>
                  <a:gd name="T32" fmla="*/ 129 w 301"/>
                  <a:gd name="T33" fmla="*/ 20 h 323"/>
                  <a:gd name="T34" fmla="*/ 159 w 301"/>
                  <a:gd name="T35" fmla="*/ 40 h 323"/>
                  <a:gd name="T36" fmla="*/ 186 w 301"/>
                  <a:gd name="T37" fmla="*/ 61 h 323"/>
                  <a:gd name="T38" fmla="*/ 211 w 301"/>
                  <a:gd name="T39" fmla="*/ 85 h 323"/>
                  <a:gd name="T40" fmla="*/ 229 w 301"/>
                  <a:gd name="T41" fmla="*/ 107 h 323"/>
                  <a:gd name="T42" fmla="*/ 244 w 301"/>
                  <a:gd name="T43" fmla="*/ 129 h 323"/>
                  <a:gd name="T44" fmla="*/ 257 w 301"/>
                  <a:gd name="T45" fmla="*/ 144 h 323"/>
                  <a:gd name="T46" fmla="*/ 264 w 301"/>
                  <a:gd name="T47" fmla="*/ 154 h 323"/>
                  <a:gd name="T48" fmla="*/ 265 w 301"/>
                  <a:gd name="T49" fmla="*/ 159 h 323"/>
                  <a:gd name="T50" fmla="*/ 263 w 301"/>
                  <a:gd name="T51" fmla="*/ 172 h 323"/>
                  <a:gd name="T52" fmla="*/ 257 w 301"/>
                  <a:gd name="T53" fmla="*/ 184 h 323"/>
                  <a:gd name="T54" fmla="*/ 257 w 301"/>
                  <a:gd name="T55" fmla="*/ 184 h 323"/>
                  <a:gd name="T56" fmla="*/ 256 w 301"/>
                  <a:gd name="T57" fmla="*/ 184 h 323"/>
                  <a:gd name="T58" fmla="*/ 256 w 301"/>
                  <a:gd name="T59" fmla="*/ 184 h 323"/>
                  <a:gd name="T60" fmla="*/ 249 w 301"/>
                  <a:gd name="T61" fmla="*/ 195 h 323"/>
                  <a:gd name="T62" fmla="*/ 241 w 301"/>
                  <a:gd name="T63" fmla="*/ 225 h 323"/>
                  <a:gd name="T64" fmla="*/ 225 w 301"/>
                  <a:gd name="T65" fmla="*/ 205 h 323"/>
                  <a:gd name="T66" fmla="*/ 198 w 301"/>
                  <a:gd name="T67" fmla="*/ 180 h 323"/>
                  <a:gd name="T68" fmla="*/ 160 w 301"/>
                  <a:gd name="T69" fmla="*/ 154 h 323"/>
                  <a:gd name="T70" fmla="*/ 122 w 301"/>
                  <a:gd name="T71" fmla="*/ 125 h 323"/>
                  <a:gd name="T72" fmla="*/ 99 w 301"/>
                  <a:gd name="T73" fmla="*/ 101 h 323"/>
                  <a:gd name="T74" fmla="*/ 86 w 301"/>
                  <a:gd name="T75" fmla="*/ 93 h 323"/>
                  <a:gd name="T76" fmla="*/ 67 w 301"/>
                  <a:gd name="T77" fmla="*/ 85 h 323"/>
                  <a:gd name="T78" fmla="*/ 39 w 301"/>
                  <a:gd name="T79" fmla="*/ 78 h 323"/>
                  <a:gd name="T80" fmla="*/ 19 w 301"/>
                  <a:gd name="T81" fmla="*/ 72 h 323"/>
                  <a:gd name="T82" fmla="*/ 7 w 301"/>
                  <a:gd name="T83" fmla="*/ 65 h 323"/>
                  <a:gd name="T84" fmla="*/ 258 w 301"/>
                  <a:gd name="T85" fmla="*/ 229 h 323"/>
                  <a:gd name="T86" fmla="*/ 266 w 301"/>
                  <a:gd name="T87" fmla="*/ 230 h 323"/>
                  <a:gd name="T88" fmla="*/ 266 w 301"/>
                  <a:gd name="T89" fmla="*/ 232 h 323"/>
                  <a:gd name="T90" fmla="*/ 268 w 301"/>
                  <a:gd name="T91" fmla="*/ 232 h 323"/>
                  <a:gd name="T92" fmla="*/ 270 w 301"/>
                  <a:gd name="T93" fmla="*/ 233 h 323"/>
                  <a:gd name="T94" fmla="*/ 293 w 301"/>
                  <a:gd name="T95" fmla="*/ 273 h 323"/>
                  <a:gd name="T96" fmla="*/ 296 w 301"/>
                  <a:gd name="T97" fmla="*/ 279 h 323"/>
                  <a:gd name="T98" fmla="*/ 298 w 301"/>
                  <a:gd name="T99" fmla="*/ 289 h 323"/>
                  <a:gd name="T100" fmla="*/ 300 w 301"/>
                  <a:gd name="T101" fmla="*/ 298 h 323"/>
                  <a:gd name="T102" fmla="*/ 301 w 301"/>
                  <a:gd name="T103" fmla="*/ 309 h 323"/>
                  <a:gd name="T104" fmla="*/ 296 w 301"/>
                  <a:gd name="T105" fmla="*/ 311 h 323"/>
                  <a:gd name="T106" fmla="*/ 291 w 301"/>
                  <a:gd name="T107" fmla="*/ 315 h 323"/>
                  <a:gd name="T108" fmla="*/ 287 w 301"/>
                  <a:gd name="T109" fmla="*/ 319 h 323"/>
                  <a:gd name="T110" fmla="*/ 283 w 301"/>
                  <a:gd name="T111" fmla="*/ 323 h 323"/>
                  <a:gd name="T112" fmla="*/ 278 w 301"/>
                  <a:gd name="T113" fmla="*/ 299 h 323"/>
                  <a:gd name="T114" fmla="*/ 270 w 301"/>
                  <a:gd name="T115" fmla="*/ 277 h 323"/>
                  <a:gd name="T116" fmla="*/ 261 w 301"/>
                  <a:gd name="T117" fmla="*/ 253 h 323"/>
                  <a:gd name="T118" fmla="*/ 258 w 301"/>
                  <a:gd name="T119" fmla="*/ 229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323"/>
                  <a:gd name="T182" fmla="*/ 301 w 301"/>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323">
                    <a:moveTo>
                      <a:pt x="1" y="61"/>
                    </a:moveTo>
                    <a:lnTo>
                      <a:pt x="1" y="58"/>
                    </a:lnTo>
                    <a:lnTo>
                      <a:pt x="0" y="56"/>
                    </a:lnTo>
                    <a:lnTo>
                      <a:pt x="0" y="53"/>
                    </a:lnTo>
                    <a:lnTo>
                      <a:pt x="0" y="50"/>
                    </a:lnTo>
                    <a:lnTo>
                      <a:pt x="0" y="48"/>
                    </a:lnTo>
                    <a:lnTo>
                      <a:pt x="0" y="46"/>
                    </a:lnTo>
                    <a:lnTo>
                      <a:pt x="0" y="44"/>
                    </a:lnTo>
                    <a:lnTo>
                      <a:pt x="0" y="41"/>
                    </a:lnTo>
                    <a:lnTo>
                      <a:pt x="2" y="37"/>
                    </a:lnTo>
                    <a:lnTo>
                      <a:pt x="5" y="33"/>
                    </a:lnTo>
                    <a:lnTo>
                      <a:pt x="8" y="29"/>
                    </a:lnTo>
                    <a:lnTo>
                      <a:pt x="10" y="25"/>
                    </a:lnTo>
                    <a:lnTo>
                      <a:pt x="12" y="20"/>
                    </a:lnTo>
                    <a:lnTo>
                      <a:pt x="16" y="16"/>
                    </a:lnTo>
                    <a:lnTo>
                      <a:pt x="18" y="12"/>
                    </a:lnTo>
                    <a:lnTo>
                      <a:pt x="22" y="8"/>
                    </a:lnTo>
                    <a:lnTo>
                      <a:pt x="23" y="8"/>
                    </a:lnTo>
                    <a:lnTo>
                      <a:pt x="30" y="5"/>
                    </a:lnTo>
                    <a:lnTo>
                      <a:pt x="37" y="3"/>
                    </a:lnTo>
                    <a:lnTo>
                      <a:pt x="43" y="1"/>
                    </a:lnTo>
                    <a:lnTo>
                      <a:pt x="50" y="0"/>
                    </a:lnTo>
                    <a:lnTo>
                      <a:pt x="65" y="0"/>
                    </a:lnTo>
                    <a:lnTo>
                      <a:pt x="82" y="3"/>
                    </a:lnTo>
                    <a:lnTo>
                      <a:pt x="97" y="7"/>
                    </a:lnTo>
                    <a:lnTo>
                      <a:pt x="113" y="13"/>
                    </a:lnTo>
                    <a:lnTo>
                      <a:pt x="129" y="20"/>
                    </a:lnTo>
                    <a:lnTo>
                      <a:pt x="144" y="29"/>
                    </a:lnTo>
                    <a:lnTo>
                      <a:pt x="159" y="40"/>
                    </a:lnTo>
                    <a:lnTo>
                      <a:pt x="174" y="50"/>
                    </a:lnTo>
                    <a:lnTo>
                      <a:pt x="186" y="61"/>
                    </a:lnTo>
                    <a:lnTo>
                      <a:pt x="199" y="73"/>
                    </a:lnTo>
                    <a:lnTo>
                      <a:pt x="211" y="85"/>
                    </a:lnTo>
                    <a:lnTo>
                      <a:pt x="221" y="97"/>
                    </a:lnTo>
                    <a:lnTo>
                      <a:pt x="229" y="107"/>
                    </a:lnTo>
                    <a:lnTo>
                      <a:pt x="236" y="119"/>
                    </a:lnTo>
                    <a:lnTo>
                      <a:pt x="244" y="129"/>
                    </a:lnTo>
                    <a:lnTo>
                      <a:pt x="250" y="138"/>
                    </a:lnTo>
                    <a:lnTo>
                      <a:pt x="257" y="144"/>
                    </a:lnTo>
                    <a:lnTo>
                      <a:pt x="261" y="150"/>
                    </a:lnTo>
                    <a:lnTo>
                      <a:pt x="264" y="154"/>
                    </a:lnTo>
                    <a:lnTo>
                      <a:pt x="265" y="156"/>
                    </a:lnTo>
                    <a:lnTo>
                      <a:pt x="265" y="159"/>
                    </a:lnTo>
                    <a:lnTo>
                      <a:pt x="265" y="163"/>
                    </a:lnTo>
                    <a:lnTo>
                      <a:pt x="263" y="172"/>
                    </a:lnTo>
                    <a:lnTo>
                      <a:pt x="257" y="184"/>
                    </a:lnTo>
                    <a:lnTo>
                      <a:pt x="256" y="184"/>
                    </a:lnTo>
                    <a:lnTo>
                      <a:pt x="249" y="195"/>
                    </a:lnTo>
                    <a:lnTo>
                      <a:pt x="249" y="236"/>
                    </a:lnTo>
                    <a:lnTo>
                      <a:pt x="241" y="225"/>
                    </a:lnTo>
                    <a:lnTo>
                      <a:pt x="234" y="215"/>
                    </a:lnTo>
                    <a:lnTo>
                      <a:pt x="225" y="205"/>
                    </a:lnTo>
                    <a:lnTo>
                      <a:pt x="216" y="196"/>
                    </a:lnTo>
                    <a:lnTo>
                      <a:pt x="198" y="180"/>
                    </a:lnTo>
                    <a:lnTo>
                      <a:pt x="180" y="167"/>
                    </a:lnTo>
                    <a:lnTo>
                      <a:pt x="160" y="154"/>
                    </a:lnTo>
                    <a:lnTo>
                      <a:pt x="140" y="139"/>
                    </a:lnTo>
                    <a:lnTo>
                      <a:pt x="122" y="125"/>
                    </a:lnTo>
                    <a:lnTo>
                      <a:pt x="103" y="106"/>
                    </a:lnTo>
                    <a:lnTo>
                      <a:pt x="99" y="101"/>
                    </a:lnTo>
                    <a:lnTo>
                      <a:pt x="93" y="97"/>
                    </a:lnTo>
                    <a:lnTo>
                      <a:pt x="86" y="93"/>
                    </a:lnTo>
                    <a:lnTo>
                      <a:pt x="80" y="90"/>
                    </a:lnTo>
                    <a:lnTo>
                      <a:pt x="67" y="85"/>
                    </a:lnTo>
                    <a:lnTo>
                      <a:pt x="53" y="81"/>
                    </a:lnTo>
                    <a:lnTo>
                      <a:pt x="39" y="78"/>
                    </a:lnTo>
                    <a:lnTo>
                      <a:pt x="26" y="74"/>
                    </a:lnTo>
                    <a:lnTo>
                      <a:pt x="19" y="72"/>
                    </a:lnTo>
                    <a:lnTo>
                      <a:pt x="12" y="69"/>
                    </a:lnTo>
                    <a:lnTo>
                      <a:pt x="7" y="65"/>
                    </a:lnTo>
                    <a:lnTo>
                      <a:pt x="1" y="61"/>
                    </a:lnTo>
                    <a:close/>
                    <a:moveTo>
                      <a:pt x="258" y="229"/>
                    </a:moveTo>
                    <a:lnTo>
                      <a:pt x="266" y="229"/>
                    </a:lnTo>
                    <a:lnTo>
                      <a:pt x="266" y="230"/>
                    </a:lnTo>
                    <a:lnTo>
                      <a:pt x="266" y="232"/>
                    </a:lnTo>
                    <a:lnTo>
                      <a:pt x="267" y="232"/>
                    </a:lnTo>
                    <a:lnTo>
                      <a:pt x="268" y="232"/>
                    </a:lnTo>
                    <a:lnTo>
                      <a:pt x="270" y="232"/>
                    </a:lnTo>
                    <a:lnTo>
                      <a:pt x="270" y="233"/>
                    </a:lnTo>
                    <a:lnTo>
                      <a:pt x="271" y="233"/>
                    </a:lnTo>
                    <a:lnTo>
                      <a:pt x="293" y="273"/>
                    </a:lnTo>
                    <a:lnTo>
                      <a:pt x="295" y="275"/>
                    </a:lnTo>
                    <a:lnTo>
                      <a:pt x="296" y="279"/>
                    </a:lnTo>
                    <a:lnTo>
                      <a:pt x="297" y="285"/>
                    </a:lnTo>
                    <a:lnTo>
                      <a:pt x="298" y="289"/>
                    </a:lnTo>
                    <a:lnTo>
                      <a:pt x="298" y="294"/>
                    </a:lnTo>
                    <a:lnTo>
                      <a:pt x="300" y="298"/>
                    </a:lnTo>
                    <a:lnTo>
                      <a:pt x="300" y="303"/>
                    </a:lnTo>
                    <a:lnTo>
                      <a:pt x="301" y="309"/>
                    </a:lnTo>
                    <a:lnTo>
                      <a:pt x="298" y="310"/>
                    </a:lnTo>
                    <a:lnTo>
                      <a:pt x="296" y="311"/>
                    </a:lnTo>
                    <a:lnTo>
                      <a:pt x="294" y="313"/>
                    </a:lnTo>
                    <a:lnTo>
                      <a:pt x="291" y="315"/>
                    </a:lnTo>
                    <a:lnTo>
                      <a:pt x="289" y="317"/>
                    </a:lnTo>
                    <a:lnTo>
                      <a:pt x="287" y="319"/>
                    </a:lnTo>
                    <a:lnTo>
                      <a:pt x="286" y="320"/>
                    </a:lnTo>
                    <a:lnTo>
                      <a:pt x="283" y="323"/>
                    </a:lnTo>
                    <a:lnTo>
                      <a:pt x="281" y="311"/>
                    </a:lnTo>
                    <a:lnTo>
                      <a:pt x="278" y="299"/>
                    </a:lnTo>
                    <a:lnTo>
                      <a:pt x="273" y="287"/>
                    </a:lnTo>
                    <a:lnTo>
                      <a:pt x="270" y="277"/>
                    </a:lnTo>
                    <a:lnTo>
                      <a:pt x="265" y="265"/>
                    </a:lnTo>
                    <a:lnTo>
                      <a:pt x="261" y="253"/>
                    </a:lnTo>
                    <a:lnTo>
                      <a:pt x="259" y="241"/>
                    </a:lnTo>
                    <a:lnTo>
                      <a:pt x="258" y="229"/>
                    </a:lnTo>
                    <a:close/>
                  </a:path>
                </a:pathLst>
              </a:custGeom>
              <a:solidFill>
                <a:srgbClr val="E09196"/>
              </a:solidFill>
              <a:ln w="9525">
                <a:noFill/>
                <a:round/>
                <a:headEnd/>
                <a:tailEnd/>
              </a:ln>
            </p:spPr>
            <p:txBody>
              <a:bodyPr/>
              <a:lstStyle/>
              <a:p>
                <a:endParaRPr lang="en-US" dirty="0"/>
              </a:p>
            </p:txBody>
          </p:sp>
          <p:sp>
            <p:nvSpPr>
              <p:cNvPr id="22628" name="Freeform 100"/>
              <p:cNvSpPr>
                <a:spLocks/>
              </p:cNvSpPr>
              <p:nvPr/>
            </p:nvSpPr>
            <p:spPr bwMode="auto">
              <a:xfrm>
                <a:off x="2159001" y="3916363"/>
                <a:ext cx="311150" cy="357187"/>
              </a:xfrm>
              <a:custGeom>
                <a:avLst/>
                <a:gdLst>
                  <a:gd name="T0" fmla="*/ 175 w 196"/>
                  <a:gd name="T1" fmla="*/ 5 h 225"/>
                  <a:gd name="T2" fmla="*/ 157 w 196"/>
                  <a:gd name="T3" fmla="*/ 15 h 225"/>
                  <a:gd name="T4" fmla="*/ 140 w 196"/>
                  <a:gd name="T5" fmla="*/ 25 h 225"/>
                  <a:gd name="T6" fmla="*/ 126 w 196"/>
                  <a:gd name="T7" fmla="*/ 38 h 225"/>
                  <a:gd name="T8" fmla="*/ 106 w 196"/>
                  <a:gd name="T9" fmla="*/ 78 h 225"/>
                  <a:gd name="T10" fmla="*/ 98 w 196"/>
                  <a:gd name="T11" fmla="*/ 89 h 225"/>
                  <a:gd name="T12" fmla="*/ 86 w 196"/>
                  <a:gd name="T13" fmla="*/ 95 h 225"/>
                  <a:gd name="T14" fmla="*/ 74 w 196"/>
                  <a:gd name="T15" fmla="*/ 102 h 225"/>
                  <a:gd name="T16" fmla="*/ 65 w 196"/>
                  <a:gd name="T17" fmla="*/ 111 h 225"/>
                  <a:gd name="T18" fmla="*/ 61 w 196"/>
                  <a:gd name="T19" fmla="*/ 123 h 225"/>
                  <a:gd name="T20" fmla="*/ 60 w 196"/>
                  <a:gd name="T21" fmla="*/ 135 h 225"/>
                  <a:gd name="T22" fmla="*/ 57 w 196"/>
                  <a:gd name="T23" fmla="*/ 144 h 225"/>
                  <a:gd name="T24" fmla="*/ 45 w 196"/>
                  <a:gd name="T25" fmla="*/ 148 h 225"/>
                  <a:gd name="T26" fmla="*/ 36 w 196"/>
                  <a:gd name="T27" fmla="*/ 164 h 225"/>
                  <a:gd name="T28" fmla="*/ 23 w 196"/>
                  <a:gd name="T29" fmla="*/ 177 h 225"/>
                  <a:gd name="T30" fmla="*/ 11 w 196"/>
                  <a:gd name="T31" fmla="*/ 191 h 225"/>
                  <a:gd name="T32" fmla="*/ 0 w 196"/>
                  <a:gd name="T33" fmla="*/ 205 h 225"/>
                  <a:gd name="T34" fmla="*/ 4 w 196"/>
                  <a:gd name="T35" fmla="*/ 208 h 225"/>
                  <a:gd name="T36" fmla="*/ 6 w 196"/>
                  <a:gd name="T37" fmla="*/ 209 h 225"/>
                  <a:gd name="T38" fmla="*/ 10 w 196"/>
                  <a:gd name="T39" fmla="*/ 212 h 225"/>
                  <a:gd name="T40" fmla="*/ 12 w 196"/>
                  <a:gd name="T41" fmla="*/ 215 h 225"/>
                  <a:gd name="T42" fmla="*/ 21 w 196"/>
                  <a:gd name="T43" fmla="*/ 219 h 225"/>
                  <a:gd name="T44" fmla="*/ 30 w 196"/>
                  <a:gd name="T45" fmla="*/ 224 h 225"/>
                  <a:gd name="T46" fmla="*/ 40 w 196"/>
                  <a:gd name="T47" fmla="*/ 225 h 225"/>
                  <a:gd name="T48" fmla="*/ 49 w 196"/>
                  <a:gd name="T49" fmla="*/ 221 h 225"/>
                  <a:gd name="T50" fmla="*/ 50 w 196"/>
                  <a:gd name="T51" fmla="*/ 216 h 225"/>
                  <a:gd name="T52" fmla="*/ 53 w 196"/>
                  <a:gd name="T53" fmla="*/ 215 h 225"/>
                  <a:gd name="T54" fmla="*/ 57 w 196"/>
                  <a:gd name="T55" fmla="*/ 213 h 225"/>
                  <a:gd name="T56" fmla="*/ 60 w 196"/>
                  <a:gd name="T57" fmla="*/ 211 h 225"/>
                  <a:gd name="T58" fmla="*/ 72 w 196"/>
                  <a:gd name="T59" fmla="*/ 192 h 225"/>
                  <a:gd name="T60" fmla="*/ 85 w 196"/>
                  <a:gd name="T61" fmla="*/ 175 h 225"/>
                  <a:gd name="T62" fmla="*/ 98 w 196"/>
                  <a:gd name="T63" fmla="*/ 159 h 225"/>
                  <a:gd name="T64" fmla="*/ 112 w 196"/>
                  <a:gd name="T65" fmla="*/ 144 h 225"/>
                  <a:gd name="T66" fmla="*/ 135 w 196"/>
                  <a:gd name="T67" fmla="*/ 122 h 225"/>
                  <a:gd name="T68" fmla="*/ 155 w 196"/>
                  <a:gd name="T69" fmla="*/ 97 h 225"/>
                  <a:gd name="T70" fmla="*/ 175 w 196"/>
                  <a:gd name="T71" fmla="*/ 74 h 225"/>
                  <a:gd name="T72" fmla="*/ 196 w 196"/>
                  <a:gd name="T73" fmla="*/ 57 h 225"/>
                  <a:gd name="T74" fmla="*/ 194 w 196"/>
                  <a:gd name="T75" fmla="*/ 44 h 225"/>
                  <a:gd name="T76" fmla="*/ 191 w 196"/>
                  <a:gd name="T77" fmla="*/ 31 h 225"/>
                  <a:gd name="T78" fmla="*/ 187 w 196"/>
                  <a:gd name="T79" fmla="*/ 17 h 225"/>
                  <a:gd name="T80" fmla="*/ 186 w 196"/>
                  <a:gd name="T81" fmla="*/ 4 h 225"/>
                  <a:gd name="T82" fmla="*/ 185 w 196"/>
                  <a:gd name="T83" fmla="*/ 3 h 225"/>
                  <a:gd name="T84" fmla="*/ 185 w 196"/>
                  <a:gd name="T85" fmla="*/ 3 h 225"/>
                  <a:gd name="T86" fmla="*/ 185 w 196"/>
                  <a:gd name="T87" fmla="*/ 1 h 225"/>
                  <a:gd name="T88" fmla="*/ 184 w 196"/>
                  <a:gd name="T89" fmla="*/ 0 h 2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5"/>
                  <a:gd name="T137" fmla="*/ 196 w 196"/>
                  <a:gd name="T138" fmla="*/ 225 h 2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5">
                    <a:moveTo>
                      <a:pt x="184" y="0"/>
                    </a:moveTo>
                    <a:lnTo>
                      <a:pt x="175" y="5"/>
                    </a:lnTo>
                    <a:lnTo>
                      <a:pt x="165" y="9"/>
                    </a:lnTo>
                    <a:lnTo>
                      <a:pt x="157" y="15"/>
                    </a:lnTo>
                    <a:lnTo>
                      <a:pt x="148" y="20"/>
                    </a:lnTo>
                    <a:lnTo>
                      <a:pt x="140" y="25"/>
                    </a:lnTo>
                    <a:lnTo>
                      <a:pt x="133" y="32"/>
                    </a:lnTo>
                    <a:lnTo>
                      <a:pt x="126" y="38"/>
                    </a:lnTo>
                    <a:lnTo>
                      <a:pt x="121" y="46"/>
                    </a:lnTo>
                    <a:lnTo>
                      <a:pt x="106" y="78"/>
                    </a:lnTo>
                    <a:lnTo>
                      <a:pt x="103" y="85"/>
                    </a:lnTo>
                    <a:lnTo>
                      <a:pt x="98" y="89"/>
                    </a:lnTo>
                    <a:lnTo>
                      <a:pt x="93" y="93"/>
                    </a:lnTo>
                    <a:lnTo>
                      <a:pt x="86" y="95"/>
                    </a:lnTo>
                    <a:lnTo>
                      <a:pt x="80" y="98"/>
                    </a:lnTo>
                    <a:lnTo>
                      <a:pt x="74" y="102"/>
                    </a:lnTo>
                    <a:lnTo>
                      <a:pt x="68" y="106"/>
                    </a:lnTo>
                    <a:lnTo>
                      <a:pt x="65" y="111"/>
                    </a:lnTo>
                    <a:lnTo>
                      <a:pt x="63" y="118"/>
                    </a:lnTo>
                    <a:lnTo>
                      <a:pt x="61" y="123"/>
                    </a:lnTo>
                    <a:lnTo>
                      <a:pt x="61" y="130"/>
                    </a:lnTo>
                    <a:lnTo>
                      <a:pt x="60" y="135"/>
                    </a:lnTo>
                    <a:lnTo>
                      <a:pt x="59" y="140"/>
                    </a:lnTo>
                    <a:lnTo>
                      <a:pt x="57" y="144"/>
                    </a:lnTo>
                    <a:lnTo>
                      <a:pt x="52" y="147"/>
                    </a:lnTo>
                    <a:lnTo>
                      <a:pt x="45" y="148"/>
                    </a:lnTo>
                    <a:lnTo>
                      <a:pt x="41" y="156"/>
                    </a:lnTo>
                    <a:lnTo>
                      <a:pt x="36" y="164"/>
                    </a:lnTo>
                    <a:lnTo>
                      <a:pt x="29" y="171"/>
                    </a:lnTo>
                    <a:lnTo>
                      <a:pt x="23" y="177"/>
                    </a:lnTo>
                    <a:lnTo>
                      <a:pt x="16" y="184"/>
                    </a:lnTo>
                    <a:lnTo>
                      <a:pt x="11" y="191"/>
                    </a:lnTo>
                    <a:lnTo>
                      <a:pt x="5" y="197"/>
                    </a:lnTo>
                    <a:lnTo>
                      <a:pt x="0" y="205"/>
                    </a:lnTo>
                    <a:lnTo>
                      <a:pt x="1" y="207"/>
                    </a:lnTo>
                    <a:lnTo>
                      <a:pt x="4" y="208"/>
                    </a:lnTo>
                    <a:lnTo>
                      <a:pt x="5" y="208"/>
                    </a:lnTo>
                    <a:lnTo>
                      <a:pt x="6" y="209"/>
                    </a:lnTo>
                    <a:lnTo>
                      <a:pt x="7" y="211"/>
                    </a:lnTo>
                    <a:lnTo>
                      <a:pt x="10" y="212"/>
                    </a:lnTo>
                    <a:lnTo>
                      <a:pt x="11" y="213"/>
                    </a:lnTo>
                    <a:lnTo>
                      <a:pt x="12" y="215"/>
                    </a:lnTo>
                    <a:lnTo>
                      <a:pt x="16" y="217"/>
                    </a:lnTo>
                    <a:lnTo>
                      <a:pt x="21" y="219"/>
                    </a:lnTo>
                    <a:lnTo>
                      <a:pt x="26" y="221"/>
                    </a:lnTo>
                    <a:lnTo>
                      <a:pt x="30" y="224"/>
                    </a:lnTo>
                    <a:lnTo>
                      <a:pt x="35" y="225"/>
                    </a:lnTo>
                    <a:lnTo>
                      <a:pt x="40" y="225"/>
                    </a:lnTo>
                    <a:lnTo>
                      <a:pt x="44" y="224"/>
                    </a:lnTo>
                    <a:lnTo>
                      <a:pt x="49" y="221"/>
                    </a:lnTo>
                    <a:lnTo>
                      <a:pt x="49" y="217"/>
                    </a:lnTo>
                    <a:lnTo>
                      <a:pt x="50" y="216"/>
                    </a:lnTo>
                    <a:lnTo>
                      <a:pt x="51" y="215"/>
                    </a:lnTo>
                    <a:lnTo>
                      <a:pt x="53" y="215"/>
                    </a:lnTo>
                    <a:lnTo>
                      <a:pt x="55" y="215"/>
                    </a:lnTo>
                    <a:lnTo>
                      <a:pt x="57" y="213"/>
                    </a:lnTo>
                    <a:lnTo>
                      <a:pt x="59" y="212"/>
                    </a:lnTo>
                    <a:lnTo>
                      <a:pt x="60" y="211"/>
                    </a:lnTo>
                    <a:lnTo>
                      <a:pt x="66" y="201"/>
                    </a:lnTo>
                    <a:lnTo>
                      <a:pt x="72" y="192"/>
                    </a:lnTo>
                    <a:lnTo>
                      <a:pt x="78" y="183"/>
                    </a:lnTo>
                    <a:lnTo>
                      <a:pt x="85" y="175"/>
                    </a:lnTo>
                    <a:lnTo>
                      <a:pt x="91" y="167"/>
                    </a:lnTo>
                    <a:lnTo>
                      <a:pt x="98" y="159"/>
                    </a:lnTo>
                    <a:lnTo>
                      <a:pt x="105" y="152"/>
                    </a:lnTo>
                    <a:lnTo>
                      <a:pt x="112" y="144"/>
                    </a:lnTo>
                    <a:lnTo>
                      <a:pt x="124" y="134"/>
                    </a:lnTo>
                    <a:lnTo>
                      <a:pt x="135" y="122"/>
                    </a:lnTo>
                    <a:lnTo>
                      <a:pt x="145" y="110"/>
                    </a:lnTo>
                    <a:lnTo>
                      <a:pt x="155" y="97"/>
                    </a:lnTo>
                    <a:lnTo>
                      <a:pt x="164" y="85"/>
                    </a:lnTo>
                    <a:lnTo>
                      <a:pt x="175" y="74"/>
                    </a:lnTo>
                    <a:lnTo>
                      <a:pt x="185" y="65"/>
                    </a:lnTo>
                    <a:lnTo>
                      <a:pt x="196" y="57"/>
                    </a:lnTo>
                    <a:lnTo>
                      <a:pt x="196" y="50"/>
                    </a:lnTo>
                    <a:lnTo>
                      <a:pt x="194" y="44"/>
                    </a:lnTo>
                    <a:lnTo>
                      <a:pt x="193" y="37"/>
                    </a:lnTo>
                    <a:lnTo>
                      <a:pt x="191" y="31"/>
                    </a:lnTo>
                    <a:lnTo>
                      <a:pt x="188" y="24"/>
                    </a:lnTo>
                    <a:lnTo>
                      <a:pt x="187" y="17"/>
                    </a:lnTo>
                    <a:lnTo>
                      <a:pt x="186" y="11"/>
                    </a:lnTo>
                    <a:lnTo>
                      <a:pt x="186" y="4"/>
                    </a:lnTo>
                    <a:lnTo>
                      <a:pt x="185" y="3"/>
                    </a:lnTo>
                    <a:lnTo>
                      <a:pt x="185" y="1"/>
                    </a:lnTo>
                    <a:lnTo>
                      <a:pt x="184" y="0"/>
                    </a:lnTo>
                    <a:close/>
                  </a:path>
                </a:pathLst>
              </a:custGeom>
              <a:solidFill>
                <a:srgbClr val="E09196"/>
              </a:solidFill>
              <a:ln w="9525">
                <a:noFill/>
                <a:round/>
                <a:headEnd/>
                <a:tailEnd/>
              </a:ln>
            </p:spPr>
            <p:txBody>
              <a:bodyPr/>
              <a:lstStyle/>
              <a:p>
                <a:endParaRPr lang="en-US" dirty="0"/>
              </a:p>
            </p:txBody>
          </p:sp>
          <p:sp>
            <p:nvSpPr>
              <p:cNvPr id="22629" name="Freeform 101"/>
              <p:cNvSpPr>
                <a:spLocks/>
              </p:cNvSpPr>
              <p:nvPr/>
            </p:nvSpPr>
            <p:spPr bwMode="auto">
              <a:xfrm>
                <a:off x="3328988" y="4219575"/>
                <a:ext cx="87313" cy="474662"/>
              </a:xfrm>
              <a:custGeom>
                <a:avLst/>
                <a:gdLst>
                  <a:gd name="T0" fmla="*/ 30 w 55"/>
                  <a:gd name="T1" fmla="*/ 2 h 299"/>
                  <a:gd name="T2" fmla="*/ 32 w 55"/>
                  <a:gd name="T3" fmla="*/ 9 h 299"/>
                  <a:gd name="T4" fmla="*/ 29 w 55"/>
                  <a:gd name="T5" fmla="*/ 20 h 299"/>
                  <a:gd name="T6" fmla="*/ 23 w 55"/>
                  <a:gd name="T7" fmla="*/ 35 h 299"/>
                  <a:gd name="T8" fmla="*/ 20 w 55"/>
                  <a:gd name="T9" fmla="*/ 46 h 299"/>
                  <a:gd name="T10" fmla="*/ 21 w 55"/>
                  <a:gd name="T11" fmla="*/ 51 h 299"/>
                  <a:gd name="T12" fmla="*/ 27 w 55"/>
                  <a:gd name="T13" fmla="*/ 59 h 299"/>
                  <a:gd name="T14" fmla="*/ 33 w 55"/>
                  <a:gd name="T15" fmla="*/ 70 h 299"/>
                  <a:gd name="T16" fmla="*/ 33 w 55"/>
                  <a:gd name="T17" fmla="*/ 80 h 299"/>
                  <a:gd name="T18" fmla="*/ 32 w 55"/>
                  <a:gd name="T19" fmla="*/ 96 h 299"/>
                  <a:gd name="T20" fmla="*/ 37 w 55"/>
                  <a:gd name="T21" fmla="*/ 110 h 299"/>
                  <a:gd name="T22" fmla="*/ 44 w 55"/>
                  <a:gd name="T23" fmla="*/ 119 h 299"/>
                  <a:gd name="T24" fmla="*/ 43 w 55"/>
                  <a:gd name="T25" fmla="*/ 128 h 299"/>
                  <a:gd name="T26" fmla="*/ 40 w 55"/>
                  <a:gd name="T27" fmla="*/ 139 h 299"/>
                  <a:gd name="T28" fmla="*/ 30 w 55"/>
                  <a:gd name="T29" fmla="*/ 155 h 299"/>
                  <a:gd name="T30" fmla="*/ 23 w 55"/>
                  <a:gd name="T31" fmla="*/ 169 h 299"/>
                  <a:gd name="T32" fmla="*/ 25 w 55"/>
                  <a:gd name="T33" fmla="*/ 178 h 299"/>
                  <a:gd name="T34" fmla="*/ 30 w 55"/>
                  <a:gd name="T35" fmla="*/ 185 h 299"/>
                  <a:gd name="T36" fmla="*/ 37 w 55"/>
                  <a:gd name="T37" fmla="*/ 188 h 299"/>
                  <a:gd name="T38" fmla="*/ 47 w 55"/>
                  <a:gd name="T39" fmla="*/ 189 h 299"/>
                  <a:gd name="T40" fmla="*/ 52 w 55"/>
                  <a:gd name="T41" fmla="*/ 192 h 299"/>
                  <a:gd name="T42" fmla="*/ 50 w 55"/>
                  <a:gd name="T43" fmla="*/ 197 h 299"/>
                  <a:gd name="T44" fmla="*/ 41 w 55"/>
                  <a:gd name="T45" fmla="*/ 208 h 299"/>
                  <a:gd name="T46" fmla="*/ 34 w 55"/>
                  <a:gd name="T47" fmla="*/ 219 h 299"/>
                  <a:gd name="T48" fmla="*/ 34 w 55"/>
                  <a:gd name="T49" fmla="*/ 229 h 299"/>
                  <a:gd name="T50" fmla="*/ 37 w 55"/>
                  <a:gd name="T51" fmla="*/ 234 h 299"/>
                  <a:gd name="T52" fmla="*/ 38 w 55"/>
                  <a:gd name="T53" fmla="*/ 235 h 299"/>
                  <a:gd name="T54" fmla="*/ 36 w 55"/>
                  <a:gd name="T55" fmla="*/ 237 h 299"/>
                  <a:gd name="T56" fmla="*/ 33 w 55"/>
                  <a:gd name="T57" fmla="*/ 238 h 299"/>
                  <a:gd name="T58" fmla="*/ 30 w 55"/>
                  <a:gd name="T59" fmla="*/ 238 h 299"/>
                  <a:gd name="T60" fmla="*/ 30 w 55"/>
                  <a:gd name="T61" fmla="*/ 243 h 299"/>
                  <a:gd name="T62" fmla="*/ 34 w 55"/>
                  <a:gd name="T63" fmla="*/ 255 h 299"/>
                  <a:gd name="T64" fmla="*/ 41 w 55"/>
                  <a:gd name="T65" fmla="*/ 268 h 299"/>
                  <a:gd name="T66" fmla="*/ 48 w 55"/>
                  <a:gd name="T67" fmla="*/ 282 h 299"/>
                  <a:gd name="T68" fmla="*/ 49 w 55"/>
                  <a:gd name="T69" fmla="*/ 290 h 299"/>
                  <a:gd name="T70" fmla="*/ 45 w 55"/>
                  <a:gd name="T71" fmla="*/ 290 h 299"/>
                  <a:gd name="T72" fmla="*/ 41 w 55"/>
                  <a:gd name="T73" fmla="*/ 291 h 299"/>
                  <a:gd name="T74" fmla="*/ 36 w 55"/>
                  <a:gd name="T75" fmla="*/ 292 h 299"/>
                  <a:gd name="T76" fmla="*/ 33 w 55"/>
                  <a:gd name="T77" fmla="*/ 288 h 299"/>
                  <a:gd name="T78" fmla="*/ 27 w 55"/>
                  <a:gd name="T79" fmla="*/ 287 h 299"/>
                  <a:gd name="T80" fmla="*/ 21 w 55"/>
                  <a:gd name="T81" fmla="*/ 290 h 299"/>
                  <a:gd name="T82" fmla="*/ 15 w 55"/>
                  <a:gd name="T83" fmla="*/ 292 h 299"/>
                  <a:gd name="T84" fmla="*/ 2 w 55"/>
                  <a:gd name="T85" fmla="*/ 299 h 299"/>
                  <a:gd name="T86" fmla="*/ 0 w 55"/>
                  <a:gd name="T87" fmla="*/ 272 h 299"/>
                  <a:gd name="T88" fmla="*/ 3 w 55"/>
                  <a:gd name="T89" fmla="*/ 247 h 299"/>
                  <a:gd name="T90" fmla="*/ 10 w 55"/>
                  <a:gd name="T91" fmla="*/ 198 h 299"/>
                  <a:gd name="T92" fmla="*/ 15 w 55"/>
                  <a:gd name="T93" fmla="*/ 149 h 299"/>
                  <a:gd name="T94" fmla="*/ 14 w 55"/>
                  <a:gd name="T95" fmla="*/ 124 h 299"/>
                  <a:gd name="T96" fmla="*/ 10 w 55"/>
                  <a:gd name="T97" fmla="*/ 99 h 299"/>
                  <a:gd name="T98" fmla="*/ 10 w 55"/>
                  <a:gd name="T99" fmla="*/ 92 h 299"/>
                  <a:gd name="T100" fmla="*/ 8 w 55"/>
                  <a:gd name="T101" fmla="*/ 87 h 299"/>
                  <a:gd name="T102" fmla="*/ 6 w 55"/>
                  <a:gd name="T103" fmla="*/ 82 h 299"/>
                  <a:gd name="T104" fmla="*/ 3 w 55"/>
                  <a:gd name="T105" fmla="*/ 78 h 299"/>
                  <a:gd name="T106" fmla="*/ 5 w 55"/>
                  <a:gd name="T107" fmla="*/ 57 h 299"/>
                  <a:gd name="T108" fmla="*/ 8 w 55"/>
                  <a:gd name="T109" fmla="*/ 35 h 299"/>
                  <a:gd name="T110" fmla="*/ 17 w 55"/>
                  <a:gd name="T111" fmla="*/ 16 h 299"/>
                  <a:gd name="T112" fmla="*/ 29 w 55"/>
                  <a:gd name="T113" fmla="*/ 0 h 2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
                  <a:gd name="T172" fmla="*/ 0 h 299"/>
                  <a:gd name="T173" fmla="*/ 55 w 55"/>
                  <a:gd name="T174" fmla="*/ 299 h 2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 h="299">
                    <a:moveTo>
                      <a:pt x="29" y="0"/>
                    </a:moveTo>
                    <a:lnTo>
                      <a:pt x="30" y="2"/>
                    </a:lnTo>
                    <a:lnTo>
                      <a:pt x="32" y="5"/>
                    </a:lnTo>
                    <a:lnTo>
                      <a:pt x="32" y="9"/>
                    </a:lnTo>
                    <a:lnTo>
                      <a:pt x="32" y="12"/>
                    </a:lnTo>
                    <a:lnTo>
                      <a:pt x="29" y="20"/>
                    </a:lnTo>
                    <a:lnTo>
                      <a:pt x="27" y="28"/>
                    </a:lnTo>
                    <a:lnTo>
                      <a:pt x="23" y="35"/>
                    </a:lnTo>
                    <a:lnTo>
                      <a:pt x="21" y="42"/>
                    </a:lnTo>
                    <a:lnTo>
                      <a:pt x="20" y="46"/>
                    </a:lnTo>
                    <a:lnTo>
                      <a:pt x="20" y="49"/>
                    </a:lnTo>
                    <a:lnTo>
                      <a:pt x="21" y="51"/>
                    </a:lnTo>
                    <a:lnTo>
                      <a:pt x="22" y="53"/>
                    </a:lnTo>
                    <a:lnTo>
                      <a:pt x="27" y="59"/>
                    </a:lnTo>
                    <a:lnTo>
                      <a:pt x="30" y="66"/>
                    </a:lnTo>
                    <a:lnTo>
                      <a:pt x="33" y="70"/>
                    </a:lnTo>
                    <a:lnTo>
                      <a:pt x="33" y="75"/>
                    </a:lnTo>
                    <a:lnTo>
                      <a:pt x="33" y="80"/>
                    </a:lnTo>
                    <a:lnTo>
                      <a:pt x="33" y="88"/>
                    </a:lnTo>
                    <a:lnTo>
                      <a:pt x="32" y="96"/>
                    </a:lnTo>
                    <a:lnTo>
                      <a:pt x="32" y="106"/>
                    </a:lnTo>
                    <a:lnTo>
                      <a:pt x="37" y="110"/>
                    </a:lnTo>
                    <a:lnTo>
                      <a:pt x="42" y="115"/>
                    </a:lnTo>
                    <a:lnTo>
                      <a:pt x="44" y="119"/>
                    </a:lnTo>
                    <a:lnTo>
                      <a:pt x="44" y="124"/>
                    </a:lnTo>
                    <a:lnTo>
                      <a:pt x="43" y="128"/>
                    </a:lnTo>
                    <a:lnTo>
                      <a:pt x="42" y="133"/>
                    </a:lnTo>
                    <a:lnTo>
                      <a:pt x="40" y="139"/>
                    </a:lnTo>
                    <a:lnTo>
                      <a:pt x="36" y="144"/>
                    </a:lnTo>
                    <a:lnTo>
                      <a:pt x="30" y="155"/>
                    </a:lnTo>
                    <a:lnTo>
                      <a:pt x="26" y="164"/>
                    </a:lnTo>
                    <a:lnTo>
                      <a:pt x="23" y="169"/>
                    </a:lnTo>
                    <a:lnTo>
                      <a:pt x="23" y="174"/>
                    </a:lnTo>
                    <a:lnTo>
                      <a:pt x="25" y="178"/>
                    </a:lnTo>
                    <a:lnTo>
                      <a:pt x="28" y="182"/>
                    </a:lnTo>
                    <a:lnTo>
                      <a:pt x="30" y="185"/>
                    </a:lnTo>
                    <a:lnTo>
                      <a:pt x="34" y="186"/>
                    </a:lnTo>
                    <a:lnTo>
                      <a:pt x="37" y="188"/>
                    </a:lnTo>
                    <a:lnTo>
                      <a:pt x="42" y="188"/>
                    </a:lnTo>
                    <a:lnTo>
                      <a:pt x="47" y="189"/>
                    </a:lnTo>
                    <a:lnTo>
                      <a:pt x="50" y="190"/>
                    </a:lnTo>
                    <a:lnTo>
                      <a:pt x="52" y="192"/>
                    </a:lnTo>
                    <a:lnTo>
                      <a:pt x="55" y="194"/>
                    </a:lnTo>
                    <a:lnTo>
                      <a:pt x="50" y="197"/>
                    </a:lnTo>
                    <a:lnTo>
                      <a:pt x="45" y="201"/>
                    </a:lnTo>
                    <a:lnTo>
                      <a:pt x="41" y="208"/>
                    </a:lnTo>
                    <a:lnTo>
                      <a:pt x="36" y="213"/>
                    </a:lnTo>
                    <a:lnTo>
                      <a:pt x="34" y="219"/>
                    </a:lnTo>
                    <a:lnTo>
                      <a:pt x="34" y="226"/>
                    </a:lnTo>
                    <a:lnTo>
                      <a:pt x="34" y="229"/>
                    </a:lnTo>
                    <a:lnTo>
                      <a:pt x="35" y="231"/>
                    </a:lnTo>
                    <a:lnTo>
                      <a:pt x="37" y="234"/>
                    </a:lnTo>
                    <a:lnTo>
                      <a:pt x="40" y="235"/>
                    </a:lnTo>
                    <a:lnTo>
                      <a:pt x="38" y="235"/>
                    </a:lnTo>
                    <a:lnTo>
                      <a:pt x="37" y="237"/>
                    </a:lnTo>
                    <a:lnTo>
                      <a:pt x="36" y="237"/>
                    </a:lnTo>
                    <a:lnTo>
                      <a:pt x="34" y="237"/>
                    </a:lnTo>
                    <a:lnTo>
                      <a:pt x="33" y="238"/>
                    </a:lnTo>
                    <a:lnTo>
                      <a:pt x="32" y="238"/>
                    </a:lnTo>
                    <a:lnTo>
                      <a:pt x="30" y="238"/>
                    </a:lnTo>
                    <a:lnTo>
                      <a:pt x="30" y="239"/>
                    </a:lnTo>
                    <a:lnTo>
                      <a:pt x="30" y="243"/>
                    </a:lnTo>
                    <a:lnTo>
                      <a:pt x="32" y="249"/>
                    </a:lnTo>
                    <a:lnTo>
                      <a:pt x="34" y="255"/>
                    </a:lnTo>
                    <a:lnTo>
                      <a:pt x="36" y="262"/>
                    </a:lnTo>
                    <a:lnTo>
                      <a:pt x="41" y="268"/>
                    </a:lnTo>
                    <a:lnTo>
                      <a:pt x="44" y="275"/>
                    </a:lnTo>
                    <a:lnTo>
                      <a:pt x="48" y="282"/>
                    </a:lnTo>
                    <a:lnTo>
                      <a:pt x="51" y="288"/>
                    </a:lnTo>
                    <a:lnTo>
                      <a:pt x="49" y="290"/>
                    </a:lnTo>
                    <a:lnTo>
                      <a:pt x="47" y="290"/>
                    </a:lnTo>
                    <a:lnTo>
                      <a:pt x="45" y="290"/>
                    </a:lnTo>
                    <a:lnTo>
                      <a:pt x="43" y="291"/>
                    </a:lnTo>
                    <a:lnTo>
                      <a:pt x="41" y="291"/>
                    </a:lnTo>
                    <a:lnTo>
                      <a:pt x="38" y="291"/>
                    </a:lnTo>
                    <a:lnTo>
                      <a:pt x="36" y="292"/>
                    </a:lnTo>
                    <a:lnTo>
                      <a:pt x="34" y="292"/>
                    </a:lnTo>
                    <a:lnTo>
                      <a:pt x="33" y="288"/>
                    </a:lnTo>
                    <a:lnTo>
                      <a:pt x="30" y="287"/>
                    </a:lnTo>
                    <a:lnTo>
                      <a:pt x="27" y="287"/>
                    </a:lnTo>
                    <a:lnTo>
                      <a:pt x="25" y="288"/>
                    </a:lnTo>
                    <a:lnTo>
                      <a:pt x="21" y="290"/>
                    </a:lnTo>
                    <a:lnTo>
                      <a:pt x="18" y="291"/>
                    </a:lnTo>
                    <a:lnTo>
                      <a:pt x="15" y="292"/>
                    </a:lnTo>
                    <a:lnTo>
                      <a:pt x="12" y="291"/>
                    </a:lnTo>
                    <a:lnTo>
                      <a:pt x="2" y="299"/>
                    </a:lnTo>
                    <a:lnTo>
                      <a:pt x="0" y="286"/>
                    </a:lnTo>
                    <a:lnTo>
                      <a:pt x="0" y="272"/>
                    </a:lnTo>
                    <a:lnTo>
                      <a:pt x="2" y="260"/>
                    </a:lnTo>
                    <a:lnTo>
                      <a:pt x="3" y="247"/>
                    </a:lnTo>
                    <a:lnTo>
                      <a:pt x="6" y="223"/>
                    </a:lnTo>
                    <a:lnTo>
                      <a:pt x="10" y="198"/>
                    </a:lnTo>
                    <a:lnTo>
                      <a:pt x="13" y="174"/>
                    </a:lnTo>
                    <a:lnTo>
                      <a:pt x="15" y="149"/>
                    </a:lnTo>
                    <a:lnTo>
                      <a:pt x="15" y="137"/>
                    </a:lnTo>
                    <a:lnTo>
                      <a:pt x="14" y="124"/>
                    </a:lnTo>
                    <a:lnTo>
                      <a:pt x="12" y="112"/>
                    </a:lnTo>
                    <a:lnTo>
                      <a:pt x="10" y="99"/>
                    </a:lnTo>
                    <a:lnTo>
                      <a:pt x="10" y="95"/>
                    </a:lnTo>
                    <a:lnTo>
                      <a:pt x="10" y="92"/>
                    </a:lnTo>
                    <a:lnTo>
                      <a:pt x="10" y="90"/>
                    </a:lnTo>
                    <a:lnTo>
                      <a:pt x="8" y="87"/>
                    </a:lnTo>
                    <a:lnTo>
                      <a:pt x="7" y="84"/>
                    </a:lnTo>
                    <a:lnTo>
                      <a:pt x="6" y="82"/>
                    </a:lnTo>
                    <a:lnTo>
                      <a:pt x="5" y="79"/>
                    </a:lnTo>
                    <a:lnTo>
                      <a:pt x="3" y="78"/>
                    </a:lnTo>
                    <a:lnTo>
                      <a:pt x="4" y="67"/>
                    </a:lnTo>
                    <a:lnTo>
                      <a:pt x="5" y="57"/>
                    </a:lnTo>
                    <a:lnTo>
                      <a:pt x="6" y="46"/>
                    </a:lnTo>
                    <a:lnTo>
                      <a:pt x="8" y="35"/>
                    </a:lnTo>
                    <a:lnTo>
                      <a:pt x="12" y="26"/>
                    </a:lnTo>
                    <a:lnTo>
                      <a:pt x="17" y="16"/>
                    </a:lnTo>
                    <a:lnTo>
                      <a:pt x="22" y="8"/>
                    </a:lnTo>
                    <a:lnTo>
                      <a:pt x="29" y="0"/>
                    </a:lnTo>
                    <a:close/>
                  </a:path>
                </a:pathLst>
              </a:custGeom>
              <a:solidFill>
                <a:srgbClr val="CCCCCC"/>
              </a:solidFill>
              <a:ln w="9525">
                <a:noFill/>
                <a:round/>
                <a:headEnd/>
                <a:tailEnd/>
              </a:ln>
            </p:spPr>
            <p:txBody>
              <a:bodyPr/>
              <a:lstStyle/>
              <a:p>
                <a:endParaRPr lang="en-US" dirty="0"/>
              </a:p>
            </p:txBody>
          </p:sp>
          <p:sp>
            <p:nvSpPr>
              <p:cNvPr id="22630" name="Freeform 102"/>
              <p:cNvSpPr>
                <a:spLocks/>
              </p:cNvSpPr>
              <p:nvPr/>
            </p:nvSpPr>
            <p:spPr bwMode="auto">
              <a:xfrm>
                <a:off x="3290888" y="4714875"/>
                <a:ext cx="80963" cy="76200"/>
              </a:xfrm>
              <a:custGeom>
                <a:avLst/>
                <a:gdLst>
                  <a:gd name="T0" fmla="*/ 51 w 51"/>
                  <a:gd name="T1" fmla="*/ 0 h 48"/>
                  <a:gd name="T2" fmla="*/ 50 w 51"/>
                  <a:gd name="T3" fmla="*/ 3 h 48"/>
                  <a:gd name="T4" fmla="*/ 50 w 51"/>
                  <a:gd name="T5" fmla="*/ 4 h 48"/>
                  <a:gd name="T6" fmla="*/ 49 w 51"/>
                  <a:gd name="T7" fmla="*/ 7 h 48"/>
                  <a:gd name="T8" fmla="*/ 47 w 51"/>
                  <a:gd name="T9" fmla="*/ 8 h 48"/>
                  <a:gd name="T10" fmla="*/ 46 w 51"/>
                  <a:gd name="T11" fmla="*/ 9 h 48"/>
                  <a:gd name="T12" fmla="*/ 44 w 51"/>
                  <a:gd name="T13" fmla="*/ 11 h 48"/>
                  <a:gd name="T14" fmla="*/ 43 w 51"/>
                  <a:gd name="T15" fmla="*/ 12 h 48"/>
                  <a:gd name="T16" fmla="*/ 42 w 51"/>
                  <a:gd name="T17" fmla="*/ 12 h 48"/>
                  <a:gd name="T18" fmla="*/ 49 w 51"/>
                  <a:gd name="T19" fmla="*/ 12 h 48"/>
                  <a:gd name="T20" fmla="*/ 49 w 51"/>
                  <a:gd name="T21" fmla="*/ 15 h 48"/>
                  <a:gd name="T22" fmla="*/ 49 w 51"/>
                  <a:gd name="T23" fmla="*/ 17 h 48"/>
                  <a:gd name="T24" fmla="*/ 49 w 51"/>
                  <a:gd name="T25" fmla="*/ 19 h 48"/>
                  <a:gd name="T26" fmla="*/ 47 w 51"/>
                  <a:gd name="T27" fmla="*/ 21 h 48"/>
                  <a:gd name="T28" fmla="*/ 47 w 51"/>
                  <a:gd name="T29" fmla="*/ 23 h 48"/>
                  <a:gd name="T30" fmla="*/ 47 w 51"/>
                  <a:gd name="T31" fmla="*/ 24 h 48"/>
                  <a:gd name="T32" fmla="*/ 46 w 51"/>
                  <a:gd name="T33" fmla="*/ 25 h 48"/>
                  <a:gd name="T34" fmla="*/ 46 w 51"/>
                  <a:gd name="T35" fmla="*/ 27 h 48"/>
                  <a:gd name="T36" fmla="*/ 41 w 51"/>
                  <a:gd name="T37" fmla="*/ 29 h 48"/>
                  <a:gd name="T38" fmla="*/ 35 w 51"/>
                  <a:gd name="T39" fmla="*/ 32 h 48"/>
                  <a:gd name="T40" fmla="*/ 29 w 51"/>
                  <a:gd name="T41" fmla="*/ 34 h 48"/>
                  <a:gd name="T42" fmla="*/ 23 w 51"/>
                  <a:gd name="T43" fmla="*/ 37 h 48"/>
                  <a:gd name="T44" fmla="*/ 17 w 51"/>
                  <a:gd name="T45" fmla="*/ 40 h 48"/>
                  <a:gd name="T46" fmla="*/ 12 w 51"/>
                  <a:gd name="T47" fmla="*/ 42 h 48"/>
                  <a:gd name="T48" fmla="*/ 6 w 51"/>
                  <a:gd name="T49" fmla="*/ 45 h 48"/>
                  <a:gd name="T50" fmla="*/ 0 w 51"/>
                  <a:gd name="T51" fmla="*/ 48 h 48"/>
                  <a:gd name="T52" fmla="*/ 1 w 51"/>
                  <a:gd name="T53" fmla="*/ 44 h 48"/>
                  <a:gd name="T54" fmla="*/ 1 w 51"/>
                  <a:gd name="T55" fmla="*/ 38 h 48"/>
                  <a:gd name="T56" fmla="*/ 2 w 51"/>
                  <a:gd name="T57" fmla="*/ 34 h 48"/>
                  <a:gd name="T58" fmla="*/ 4 w 51"/>
                  <a:gd name="T59" fmla="*/ 31 h 48"/>
                  <a:gd name="T60" fmla="*/ 6 w 51"/>
                  <a:gd name="T61" fmla="*/ 27 h 48"/>
                  <a:gd name="T62" fmla="*/ 8 w 51"/>
                  <a:gd name="T63" fmla="*/ 24 h 48"/>
                  <a:gd name="T64" fmla="*/ 12 w 51"/>
                  <a:gd name="T65" fmla="*/ 21 h 48"/>
                  <a:gd name="T66" fmla="*/ 16 w 51"/>
                  <a:gd name="T67" fmla="*/ 19 h 48"/>
                  <a:gd name="T68" fmla="*/ 16 w 51"/>
                  <a:gd name="T69" fmla="*/ 16 h 48"/>
                  <a:gd name="T70" fmla="*/ 19 w 51"/>
                  <a:gd name="T71" fmla="*/ 15 h 48"/>
                  <a:gd name="T72" fmla="*/ 20 w 51"/>
                  <a:gd name="T73" fmla="*/ 13 h 48"/>
                  <a:gd name="T74" fmla="*/ 22 w 51"/>
                  <a:gd name="T75" fmla="*/ 12 h 48"/>
                  <a:gd name="T76" fmla="*/ 23 w 51"/>
                  <a:gd name="T77" fmla="*/ 11 h 48"/>
                  <a:gd name="T78" fmla="*/ 26 w 51"/>
                  <a:gd name="T79" fmla="*/ 9 h 48"/>
                  <a:gd name="T80" fmla="*/ 28 w 51"/>
                  <a:gd name="T81" fmla="*/ 8 h 48"/>
                  <a:gd name="T82" fmla="*/ 29 w 51"/>
                  <a:gd name="T83" fmla="*/ 7 h 48"/>
                  <a:gd name="T84" fmla="*/ 31 w 51"/>
                  <a:gd name="T85" fmla="*/ 5 h 48"/>
                  <a:gd name="T86" fmla="*/ 34 w 51"/>
                  <a:gd name="T87" fmla="*/ 4 h 48"/>
                  <a:gd name="T88" fmla="*/ 36 w 51"/>
                  <a:gd name="T89" fmla="*/ 4 h 48"/>
                  <a:gd name="T90" fmla="*/ 38 w 51"/>
                  <a:gd name="T91" fmla="*/ 3 h 48"/>
                  <a:gd name="T92" fmla="*/ 41 w 51"/>
                  <a:gd name="T93" fmla="*/ 3 h 48"/>
                  <a:gd name="T94" fmla="*/ 44 w 51"/>
                  <a:gd name="T95" fmla="*/ 1 h 48"/>
                  <a:gd name="T96" fmla="*/ 46 w 51"/>
                  <a:gd name="T97" fmla="*/ 1 h 48"/>
                  <a:gd name="T98" fmla="*/ 49 w 51"/>
                  <a:gd name="T99" fmla="*/ 0 h 48"/>
                  <a:gd name="T100" fmla="*/ 51 w 51"/>
                  <a:gd name="T101" fmla="*/ 0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48"/>
                  <a:gd name="T155" fmla="*/ 51 w 51"/>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48">
                    <a:moveTo>
                      <a:pt x="51" y="0"/>
                    </a:moveTo>
                    <a:lnTo>
                      <a:pt x="50" y="3"/>
                    </a:lnTo>
                    <a:lnTo>
                      <a:pt x="50" y="4"/>
                    </a:lnTo>
                    <a:lnTo>
                      <a:pt x="49" y="7"/>
                    </a:lnTo>
                    <a:lnTo>
                      <a:pt x="47" y="8"/>
                    </a:lnTo>
                    <a:lnTo>
                      <a:pt x="46" y="9"/>
                    </a:lnTo>
                    <a:lnTo>
                      <a:pt x="44" y="11"/>
                    </a:lnTo>
                    <a:lnTo>
                      <a:pt x="43" y="12"/>
                    </a:lnTo>
                    <a:lnTo>
                      <a:pt x="42" y="12"/>
                    </a:lnTo>
                    <a:lnTo>
                      <a:pt x="49" y="12"/>
                    </a:lnTo>
                    <a:lnTo>
                      <a:pt x="49" y="15"/>
                    </a:lnTo>
                    <a:lnTo>
                      <a:pt x="49" y="17"/>
                    </a:lnTo>
                    <a:lnTo>
                      <a:pt x="49" y="19"/>
                    </a:lnTo>
                    <a:lnTo>
                      <a:pt x="47" y="21"/>
                    </a:lnTo>
                    <a:lnTo>
                      <a:pt x="47" y="23"/>
                    </a:lnTo>
                    <a:lnTo>
                      <a:pt x="47" y="24"/>
                    </a:lnTo>
                    <a:lnTo>
                      <a:pt x="46" y="25"/>
                    </a:lnTo>
                    <a:lnTo>
                      <a:pt x="46" y="27"/>
                    </a:lnTo>
                    <a:lnTo>
                      <a:pt x="41" y="29"/>
                    </a:lnTo>
                    <a:lnTo>
                      <a:pt x="35" y="32"/>
                    </a:lnTo>
                    <a:lnTo>
                      <a:pt x="29" y="34"/>
                    </a:lnTo>
                    <a:lnTo>
                      <a:pt x="23" y="37"/>
                    </a:lnTo>
                    <a:lnTo>
                      <a:pt x="17" y="40"/>
                    </a:lnTo>
                    <a:lnTo>
                      <a:pt x="12" y="42"/>
                    </a:lnTo>
                    <a:lnTo>
                      <a:pt x="6" y="45"/>
                    </a:lnTo>
                    <a:lnTo>
                      <a:pt x="0" y="48"/>
                    </a:lnTo>
                    <a:lnTo>
                      <a:pt x="1" y="44"/>
                    </a:lnTo>
                    <a:lnTo>
                      <a:pt x="1" y="38"/>
                    </a:lnTo>
                    <a:lnTo>
                      <a:pt x="2" y="34"/>
                    </a:lnTo>
                    <a:lnTo>
                      <a:pt x="4" y="31"/>
                    </a:lnTo>
                    <a:lnTo>
                      <a:pt x="6" y="27"/>
                    </a:lnTo>
                    <a:lnTo>
                      <a:pt x="8" y="24"/>
                    </a:lnTo>
                    <a:lnTo>
                      <a:pt x="12" y="21"/>
                    </a:lnTo>
                    <a:lnTo>
                      <a:pt x="16" y="19"/>
                    </a:lnTo>
                    <a:lnTo>
                      <a:pt x="16" y="16"/>
                    </a:lnTo>
                    <a:lnTo>
                      <a:pt x="19" y="15"/>
                    </a:lnTo>
                    <a:lnTo>
                      <a:pt x="20" y="13"/>
                    </a:lnTo>
                    <a:lnTo>
                      <a:pt x="22" y="12"/>
                    </a:lnTo>
                    <a:lnTo>
                      <a:pt x="23" y="11"/>
                    </a:lnTo>
                    <a:lnTo>
                      <a:pt x="26" y="9"/>
                    </a:lnTo>
                    <a:lnTo>
                      <a:pt x="28" y="8"/>
                    </a:lnTo>
                    <a:lnTo>
                      <a:pt x="29" y="7"/>
                    </a:lnTo>
                    <a:lnTo>
                      <a:pt x="31" y="5"/>
                    </a:lnTo>
                    <a:lnTo>
                      <a:pt x="34" y="4"/>
                    </a:lnTo>
                    <a:lnTo>
                      <a:pt x="36" y="4"/>
                    </a:lnTo>
                    <a:lnTo>
                      <a:pt x="38" y="3"/>
                    </a:lnTo>
                    <a:lnTo>
                      <a:pt x="41" y="3"/>
                    </a:lnTo>
                    <a:lnTo>
                      <a:pt x="44" y="1"/>
                    </a:lnTo>
                    <a:lnTo>
                      <a:pt x="46" y="1"/>
                    </a:lnTo>
                    <a:lnTo>
                      <a:pt x="49" y="0"/>
                    </a:lnTo>
                    <a:lnTo>
                      <a:pt x="51" y="0"/>
                    </a:lnTo>
                    <a:close/>
                  </a:path>
                </a:pathLst>
              </a:custGeom>
              <a:solidFill>
                <a:srgbClr val="C2C200"/>
              </a:solidFill>
              <a:ln w="9525">
                <a:noFill/>
                <a:round/>
                <a:headEnd/>
                <a:tailEnd/>
              </a:ln>
            </p:spPr>
            <p:txBody>
              <a:bodyPr/>
              <a:lstStyle/>
              <a:p>
                <a:endParaRPr lang="en-US" dirty="0"/>
              </a:p>
            </p:txBody>
          </p:sp>
          <p:sp>
            <p:nvSpPr>
              <p:cNvPr id="22631" name="Freeform 103"/>
              <p:cNvSpPr>
                <a:spLocks/>
              </p:cNvSpPr>
              <p:nvPr/>
            </p:nvSpPr>
            <p:spPr bwMode="auto">
              <a:xfrm>
                <a:off x="3232151" y="4995863"/>
                <a:ext cx="628650" cy="265112"/>
              </a:xfrm>
              <a:custGeom>
                <a:avLst/>
                <a:gdLst>
                  <a:gd name="T0" fmla="*/ 5 w 396"/>
                  <a:gd name="T1" fmla="*/ 3 h 167"/>
                  <a:gd name="T2" fmla="*/ 16 w 396"/>
                  <a:gd name="T3" fmla="*/ 10 h 167"/>
                  <a:gd name="T4" fmla="*/ 27 w 396"/>
                  <a:gd name="T5" fmla="*/ 14 h 167"/>
                  <a:gd name="T6" fmla="*/ 37 w 396"/>
                  <a:gd name="T7" fmla="*/ 16 h 167"/>
                  <a:gd name="T8" fmla="*/ 45 w 396"/>
                  <a:gd name="T9" fmla="*/ 20 h 167"/>
                  <a:gd name="T10" fmla="*/ 53 w 396"/>
                  <a:gd name="T11" fmla="*/ 22 h 167"/>
                  <a:gd name="T12" fmla="*/ 64 w 396"/>
                  <a:gd name="T13" fmla="*/ 20 h 167"/>
                  <a:gd name="T14" fmla="*/ 73 w 396"/>
                  <a:gd name="T15" fmla="*/ 20 h 167"/>
                  <a:gd name="T16" fmla="*/ 105 w 396"/>
                  <a:gd name="T17" fmla="*/ 28 h 167"/>
                  <a:gd name="T18" fmla="*/ 166 w 396"/>
                  <a:gd name="T19" fmla="*/ 45 h 167"/>
                  <a:gd name="T20" fmla="*/ 225 w 396"/>
                  <a:gd name="T21" fmla="*/ 68 h 167"/>
                  <a:gd name="T22" fmla="*/ 267 w 396"/>
                  <a:gd name="T23" fmla="*/ 89 h 167"/>
                  <a:gd name="T24" fmla="*/ 292 w 396"/>
                  <a:gd name="T25" fmla="*/ 108 h 167"/>
                  <a:gd name="T26" fmla="*/ 314 w 396"/>
                  <a:gd name="T27" fmla="*/ 127 h 167"/>
                  <a:gd name="T28" fmla="*/ 336 w 396"/>
                  <a:gd name="T29" fmla="*/ 142 h 167"/>
                  <a:gd name="T30" fmla="*/ 359 w 396"/>
                  <a:gd name="T31" fmla="*/ 151 h 167"/>
                  <a:gd name="T32" fmla="*/ 383 w 396"/>
                  <a:gd name="T33" fmla="*/ 157 h 167"/>
                  <a:gd name="T34" fmla="*/ 389 w 396"/>
                  <a:gd name="T35" fmla="*/ 162 h 167"/>
                  <a:gd name="T36" fmla="*/ 376 w 396"/>
                  <a:gd name="T37" fmla="*/ 166 h 167"/>
                  <a:gd name="T38" fmla="*/ 361 w 396"/>
                  <a:gd name="T39" fmla="*/ 167 h 167"/>
                  <a:gd name="T40" fmla="*/ 346 w 396"/>
                  <a:gd name="T41" fmla="*/ 167 h 167"/>
                  <a:gd name="T42" fmla="*/ 330 w 396"/>
                  <a:gd name="T43" fmla="*/ 167 h 167"/>
                  <a:gd name="T44" fmla="*/ 313 w 396"/>
                  <a:gd name="T45" fmla="*/ 161 h 167"/>
                  <a:gd name="T46" fmla="*/ 298 w 396"/>
                  <a:gd name="T47" fmla="*/ 151 h 167"/>
                  <a:gd name="T48" fmla="*/ 283 w 396"/>
                  <a:gd name="T49" fmla="*/ 142 h 167"/>
                  <a:gd name="T50" fmla="*/ 248 w 396"/>
                  <a:gd name="T51" fmla="*/ 121 h 167"/>
                  <a:gd name="T52" fmla="*/ 194 w 396"/>
                  <a:gd name="T53" fmla="*/ 92 h 167"/>
                  <a:gd name="T54" fmla="*/ 135 w 396"/>
                  <a:gd name="T55" fmla="*/ 71 h 167"/>
                  <a:gd name="T56" fmla="*/ 75 w 396"/>
                  <a:gd name="T57" fmla="*/ 57 h 167"/>
                  <a:gd name="T58" fmla="*/ 37 w 396"/>
                  <a:gd name="T59" fmla="*/ 48 h 167"/>
                  <a:gd name="T60" fmla="*/ 22 w 396"/>
                  <a:gd name="T61" fmla="*/ 39 h 167"/>
                  <a:gd name="T62" fmla="*/ 8 w 396"/>
                  <a:gd name="T63" fmla="*/ 30 h 167"/>
                  <a:gd name="T64" fmla="*/ 1 w 396"/>
                  <a:gd name="T65" fmla="*/ 18 h 167"/>
                  <a:gd name="T66" fmla="*/ 0 w 396"/>
                  <a:gd name="T67" fmla="*/ 8 h 167"/>
                  <a:gd name="T68" fmla="*/ 0 w 396"/>
                  <a:gd name="T69" fmla="*/ 2 h 167"/>
                  <a:gd name="T70" fmla="*/ 0 w 396"/>
                  <a:gd name="T71" fmla="*/ 2 h 167"/>
                  <a:gd name="T72" fmla="*/ 0 w 396"/>
                  <a:gd name="T73" fmla="*/ 0 h 167"/>
                  <a:gd name="T74" fmla="*/ 0 w 396"/>
                  <a:gd name="T75" fmla="*/ 0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6"/>
                  <a:gd name="T115" fmla="*/ 0 h 167"/>
                  <a:gd name="T116" fmla="*/ 396 w 396"/>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6" h="167">
                    <a:moveTo>
                      <a:pt x="0" y="0"/>
                    </a:moveTo>
                    <a:lnTo>
                      <a:pt x="5" y="3"/>
                    </a:lnTo>
                    <a:lnTo>
                      <a:pt x="11" y="7"/>
                    </a:lnTo>
                    <a:lnTo>
                      <a:pt x="16" y="10"/>
                    </a:lnTo>
                    <a:lnTo>
                      <a:pt x="21" y="11"/>
                    </a:lnTo>
                    <a:lnTo>
                      <a:pt x="27" y="14"/>
                    </a:lnTo>
                    <a:lnTo>
                      <a:pt x="33" y="15"/>
                    </a:lnTo>
                    <a:lnTo>
                      <a:pt x="37" y="16"/>
                    </a:lnTo>
                    <a:lnTo>
                      <a:pt x="41" y="19"/>
                    </a:lnTo>
                    <a:lnTo>
                      <a:pt x="45" y="20"/>
                    </a:lnTo>
                    <a:lnTo>
                      <a:pt x="49" y="22"/>
                    </a:lnTo>
                    <a:lnTo>
                      <a:pt x="53" y="22"/>
                    </a:lnTo>
                    <a:lnTo>
                      <a:pt x="59" y="22"/>
                    </a:lnTo>
                    <a:lnTo>
                      <a:pt x="64" y="20"/>
                    </a:lnTo>
                    <a:lnTo>
                      <a:pt x="68" y="20"/>
                    </a:lnTo>
                    <a:lnTo>
                      <a:pt x="73" y="20"/>
                    </a:lnTo>
                    <a:lnTo>
                      <a:pt x="76" y="20"/>
                    </a:lnTo>
                    <a:lnTo>
                      <a:pt x="105" y="28"/>
                    </a:lnTo>
                    <a:lnTo>
                      <a:pt x="135" y="36"/>
                    </a:lnTo>
                    <a:lnTo>
                      <a:pt x="166" y="45"/>
                    </a:lnTo>
                    <a:lnTo>
                      <a:pt x="196" y="56"/>
                    </a:lnTo>
                    <a:lnTo>
                      <a:pt x="225" y="68"/>
                    </a:lnTo>
                    <a:lnTo>
                      <a:pt x="254" y="81"/>
                    </a:lnTo>
                    <a:lnTo>
                      <a:pt x="267" y="89"/>
                    </a:lnTo>
                    <a:lnTo>
                      <a:pt x="279" y="98"/>
                    </a:lnTo>
                    <a:lnTo>
                      <a:pt x="292" y="108"/>
                    </a:lnTo>
                    <a:lnTo>
                      <a:pt x="304" y="118"/>
                    </a:lnTo>
                    <a:lnTo>
                      <a:pt x="314" y="127"/>
                    </a:lnTo>
                    <a:lnTo>
                      <a:pt x="324" y="135"/>
                    </a:lnTo>
                    <a:lnTo>
                      <a:pt x="336" y="142"/>
                    </a:lnTo>
                    <a:lnTo>
                      <a:pt x="346" y="147"/>
                    </a:lnTo>
                    <a:lnTo>
                      <a:pt x="359" y="151"/>
                    </a:lnTo>
                    <a:lnTo>
                      <a:pt x="371" y="154"/>
                    </a:lnTo>
                    <a:lnTo>
                      <a:pt x="383" y="157"/>
                    </a:lnTo>
                    <a:lnTo>
                      <a:pt x="396" y="158"/>
                    </a:lnTo>
                    <a:lnTo>
                      <a:pt x="389" y="162"/>
                    </a:lnTo>
                    <a:lnTo>
                      <a:pt x="382" y="163"/>
                    </a:lnTo>
                    <a:lnTo>
                      <a:pt x="376" y="166"/>
                    </a:lnTo>
                    <a:lnTo>
                      <a:pt x="368" y="166"/>
                    </a:lnTo>
                    <a:lnTo>
                      <a:pt x="361" y="167"/>
                    </a:lnTo>
                    <a:lnTo>
                      <a:pt x="354" y="167"/>
                    </a:lnTo>
                    <a:lnTo>
                      <a:pt x="346" y="167"/>
                    </a:lnTo>
                    <a:lnTo>
                      <a:pt x="339" y="167"/>
                    </a:lnTo>
                    <a:lnTo>
                      <a:pt x="330" y="167"/>
                    </a:lnTo>
                    <a:lnTo>
                      <a:pt x="321" y="165"/>
                    </a:lnTo>
                    <a:lnTo>
                      <a:pt x="313" y="161"/>
                    </a:lnTo>
                    <a:lnTo>
                      <a:pt x="306" y="157"/>
                    </a:lnTo>
                    <a:lnTo>
                      <a:pt x="298" y="151"/>
                    </a:lnTo>
                    <a:lnTo>
                      <a:pt x="291" y="146"/>
                    </a:lnTo>
                    <a:lnTo>
                      <a:pt x="283" y="142"/>
                    </a:lnTo>
                    <a:lnTo>
                      <a:pt x="275" y="139"/>
                    </a:lnTo>
                    <a:lnTo>
                      <a:pt x="248" y="121"/>
                    </a:lnTo>
                    <a:lnTo>
                      <a:pt x="222" y="105"/>
                    </a:lnTo>
                    <a:lnTo>
                      <a:pt x="194" y="92"/>
                    </a:lnTo>
                    <a:lnTo>
                      <a:pt x="165" y="80"/>
                    </a:lnTo>
                    <a:lnTo>
                      <a:pt x="135" y="71"/>
                    </a:lnTo>
                    <a:lnTo>
                      <a:pt x="105" y="63"/>
                    </a:lnTo>
                    <a:lnTo>
                      <a:pt x="75" y="57"/>
                    </a:lnTo>
                    <a:lnTo>
                      <a:pt x="44" y="53"/>
                    </a:lnTo>
                    <a:lnTo>
                      <a:pt x="37" y="48"/>
                    </a:lnTo>
                    <a:lnTo>
                      <a:pt x="30" y="44"/>
                    </a:lnTo>
                    <a:lnTo>
                      <a:pt x="22" y="39"/>
                    </a:lnTo>
                    <a:lnTo>
                      <a:pt x="14" y="35"/>
                    </a:lnTo>
                    <a:lnTo>
                      <a:pt x="8" y="30"/>
                    </a:lnTo>
                    <a:lnTo>
                      <a:pt x="3" y="22"/>
                    </a:lnTo>
                    <a:lnTo>
                      <a:pt x="1" y="18"/>
                    </a:lnTo>
                    <a:lnTo>
                      <a:pt x="0" y="14"/>
                    </a:lnTo>
                    <a:lnTo>
                      <a:pt x="0" y="8"/>
                    </a:lnTo>
                    <a:lnTo>
                      <a:pt x="0" y="2"/>
                    </a:lnTo>
                    <a:lnTo>
                      <a:pt x="0" y="0"/>
                    </a:lnTo>
                    <a:close/>
                  </a:path>
                </a:pathLst>
              </a:custGeom>
              <a:solidFill>
                <a:srgbClr val="D15400"/>
              </a:solidFill>
              <a:ln w="9525">
                <a:noFill/>
                <a:round/>
                <a:headEnd/>
                <a:tailEnd/>
              </a:ln>
            </p:spPr>
            <p:txBody>
              <a:bodyPr/>
              <a:lstStyle/>
              <a:p>
                <a:endParaRPr lang="en-US" dirty="0"/>
              </a:p>
            </p:txBody>
          </p:sp>
          <p:sp>
            <p:nvSpPr>
              <p:cNvPr id="22632" name="Freeform 104"/>
              <p:cNvSpPr>
                <a:spLocks/>
              </p:cNvSpPr>
              <p:nvPr/>
            </p:nvSpPr>
            <p:spPr bwMode="auto">
              <a:xfrm>
                <a:off x="3738563" y="4921250"/>
                <a:ext cx="150813" cy="279400"/>
              </a:xfrm>
              <a:custGeom>
                <a:avLst/>
                <a:gdLst>
                  <a:gd name="T0" fmla="*/ 33 w 95"/>
                  <a:gd name="T1" fmla="*/ 1 h 176"/>
                  <a:gd name="T2" fmla="*/ 31 w 95"/>
                  <a:gd name="T3" fmla="*/ 1 h 176"/>
                  <a:gd name="T4" fmla="*/ 28 w 95"/>
                  <a:gd name="T5" fmla="*/ 0 h 176"/>
                  <a:gd name="T6" fmla="*/ 25 w 95"/>
                  <a:gd name="T7" fmla="*/ 0 h 176"/>
                  <a:gd name="T8" fmla="*/ 22 w 95"/>
                  <a:gd name="T9" fmla="*/ 0 h 176"/>
                  <a:gd name="T10" fmla="*/ 19 w 95"/>
                  <a:gd name="T11" fmla="*/ 1 h 176"/>
                  <a:gd name="T12" fmla="*/ 16 w 95"/>
                  <a:gd name="T13" fmla="*/ 1 h 176"/>
                  <a:gd name="T14" fmla="*/ 13 w 95"/>
                  <a:gd name="T15" fmla="*/ 1 h 176"/>
                  <a:gd name="T16" fmla="*/ 11 w 95"/>
                  <a:gd name="T17" fmla="*/ 2 h 176"/>
                  <a:gd name="T18" fmla="*/ 10 w 95"/>
                  <a:gd name="T19" fmla="*/ 4 h 176"/>
                  <a:gd name="T20" fmla="*/ 9 w 95"/>
                  <a:gd name="T21" fmla="*/ 6 h 176"/>
                  <a:gd name="T22" fmla="*/ 9 w 95"/>
                  <a:gd name="T23" fmla="*/ 9 h 176"/>
                  <a:gd name="T24" fmla="*/ 8 w 95"/>
                  <a:gd name="T25" fmla="*/ 12 h 176"/>
                  <a:gd name="T26" fmla="*/ 8 w 95"/>
                  <a:gd name="T27" fmla="*/ 16 h 176"/>
                  <a:gd name="T28" fmla="*/ 8 w 95"/>
                  <a:gd name="T29" fmla="*/ 20 h 176"/>
                  <a:gd name="T30" fmla="*/ 8 w 95"/>
                  <a:gd name="T31" fmla="*/ 22 h 176"/>
                  <a:gd name="T32" fmla="*/ 8 w 95"/>
                  <a:gd name="T33" fmla="*/ 24 h 176"/>
                  <a:gd name="T34" fmla="*/ 0 w 95"/>
                  <a:gd name="T35" fmla="*/ 159 h 176"/>
                  <a:gd name="T36" fmla="*/ 1 w 95"/>
                  <a:gd name="T37" fmla="*/ 159 h 176"/>
                  <a:gd name="T38" fmla="*/ 1 w 95"/>
                  <a:gd name="T39" fmla="*/ 159 h 176"/>
                  <a:gd name="T40" fmla="*/ 1 w 95"/>
                  <a:gd name="T41" fmla="*/ 160 h 176"/>
                  <a:gd name="T42" fmla="*/ 2 w 95"/>
                  <a:gd name="T43" fmla="*/ 160 h 176"/>
                  <a:gd name="T44" fmla="*/ 2 w 95"/>
                  <a:gd name="T45" fmla="*/ 160 h 176"/>
                  <a:gd name="T46" fmla="*/ 2 w 95"/>
                  <a:gd name="T47" fmla="*/ 161 h 176"/>
                  <a:gd name="T48" fmla="*/ 2 w 95"/>
                  <a:gd name="T49" fmla="*/ 161 h 176"/>
                  <a:gd name="T50" fmla="*/ 2 w 95"/>
                  <a:gd name="T51" fmla="*/ 161 h 176"/>
                  <a:gd name="T52" fmla="*/ 4 w 95"/>
                  <a:gd name="T53" fmla="*/ 165 h 176"/>
                  <a:gd name="T54" fmla="*/ 8 w 95"/>
                  <a:gd name="T55" fmla="*/ 169 h 176"/>
                  <a:gd name="T56" fmla="*/ 12 w 95"/>
                  <a:gd name="T57" fmla="*/ 172 h 176"/>
                  <a:gd name="T58" fmla="*/ 17 w 95"/>
                  <a:gd name="T59" fmla="*/ 173 h 176"/>
                  <a:gd name="T60" fmla="*/ 27 w 95"/>
                  <a:gd name="T61" fmla="*/ 176 h 176"/>
                  <a:gd name="T62" fmla="*/ 39 w 95"/>
                  <a:gd name="T63" fmla="*/ 176 h 176"/>
                  <a:gd name="T64" fmla="*/ 52 w 95"/>
                  <a:gd name="T65" fmla="*/ 174 h 176"/>
                  <a:gd name="T66" fmla="*/ 62 w 95"/>
                  <a:gd name="T67" fmla="*/ 172 h 176"/>
                  <a:gd name="T68" fmla="*/ 72 w 95"/>
                  <a:gd name="T69" fmla="*/ 167 h 176"/>
                  <a:gd name="T70" fmla="*/ 79 w 95"/>
                  <a:gd name="T71" fmla="*/ 161 h 176"/>
                  <a:gd name="T72" fmla="*/ 85 w 95"/>
                  <a:gd name="T73" fmla="*/ 155 h 176"/>
                  <a:gd name="T74" fmla="*/ 88 w 95"/>
                  <a:gd name="T75" fmla="*/ 147 h 176"/>
                  <a:gd name="T76" fmla="*/ 92 w 95"/>
                  <a:gd name="T77" fmla="*/ 139 h 176"/>
                  <a:gd name="T78" fmla="*/ 94 w 95"/>
                  <a:gd name="T79" fmla="*/ 129 h 176"/>
                  <a:gd name="T80" fmla="*/ 95 w 95"/>
                  <a:gd name="T81" fmla="*/ 122 h 176"/>
                  <a:gd name="T82" fmla="*/ 95 w 95"/>
                  <a:gd name="T83" fmla="*/ 111 h 176"/>
                  <a:gd name="T84" fmla="*/ 94 w 95"/>
                  <a:gd name="T85" fmla="*/ 102 h 176"/>
                  <a:gd name="T86" fmla="*/ 93 w 95"/>
                  <a:gd name="T87" fmla="*/ 92 h 176"/>
                  <a:gd name="T88" fmla="*/ 88 w 95"/>
                  <a:gd name="T89" fmla="*/ 73 h 176"/>
                  <a:gd name="T90" fmla="*/ 82 w 95"/>
                  <a:gd name="T91" fmla="*/ 55 h 176"/>
                  <a:gd name="T92" fmla="*/ 73 w 95"/>
                  <a:gd name="T93" fmla="*/ 39 h 176"/>
                  <a:gd name="T94" fmla="*/ 64 w 95"/>
                  <a:gd name="T95" fmla="*/ 26 h 176"/>
                  <a:gd name="T96" fmla="*/ 62 w 95"/>
                  <a:gd name="T97" fmla="*/ 24 h 176"/>
                  <a:gd name="T98" fmla="*/ 58 w 95"/>
                  <a:gd name="T99" fmla="*/ 20 h 176"/>
                  <a:gd name="T100" fmla="*/ 55 w 95"/>
                  <a:gd name="T101" fmla="*/ 16 h 176"/>
                  <a:gd name="T102" fmla="*/ 50 w 95"/>
                  <a:gd name="T103" fmla="*/ 12 h 176"/>
                  <a:gd name="T104" fmla="*/ 46 w 95"/>
                  <a:gd name="T105" fmla="*/ 8 h 176"/>
                  <a:gd name="T106" fmla="*/ 41 w 95"/>
                  <a:gd name="T107" fmla="*/ 4 h 176"/>
                  <a:gd name="T108" fmla="*/ 37 w 95"/>
                  <a:gd name="T109" fmla="*/ 1 h 176"/>
                  <a:gd name="T110" fmla="*/ 33 w 95"/>
                  <a:gd name="T111" fmla="*/ 1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176"/>
                  <a:gd name="T170" fmla="*/ 95 w 95"/>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176">
                    <a:moveTo>
                      <a:pt x="33" y="1"/>
                    </a:moveTo>
                    <a:lnTo>
                      <a:pt x="31" y="1"/>
                    </a:lnTo>
                    <a:lnTo>
                      <a:pt x="28" y="0"/>
                    </a:lnTo>
                    <a:lnTo>
                      <a:pt x="25" y="0"/>
                    </a:lnTo>
                    <a:lnTo>
                      <a:pt x="22" y="0"/>
                    </a:lnTo>
                    <a:lnTo>
                      <a:pt x="19" y="1"/>
                    </a:lnTo>
                    <a:lnTo>
                      <a:pt x="16" y="1"/>
                    </a:lnTo>
                    <a:lnTo>
                      <a:pt x="13" y="1"/>
                    </a:lnTo>
                    <a:lnTo>
                      <a:pt x="11" y="2"/>
                    </a:lnTo>
                    <a:lnTo>
                      <a:pt x="10" y="4"/>
                    </a:lnTo>
                    <a:lnTo>
                      <a:pt x="9" y="6"/>
                    </a:lnTo>
                    <a:lnTo>
                      <a:pt x="9" y="9"/>
                    </a:lnTo>
                    <a:lnTo>
                      <a:pt x="8" y="12"/>
                    </a:lnTo>
                    <a:lnTo>
                      <a:pt x="8" y="16"/>
                    </a:lnTo>
                    <a:lnTo>
                      <a:pt x="8" y="20"/>
                    </a:lnTo>
                    <a:lnTo>
                      <a:pt x="8" y="22"/>
                    </a:lnTo>
                    <a:lnTo>
                      <a:pt x="8" y="24"/>
                    </a:lnTo>
                    <a:lnTo>
                      <a:pt x="0" y="159"/>
                    </a:lnTo>
                    <a:lnTo>
                      <a:pt x="1" y="159"/>
                    </a:lnTo>
                    <a:lnTo>
                      <a:pt x="1" y="160"/>
                    </a:lnTo>
                    <a:lnTo>
                      <a:pt x="2" y="160"/>
                    </a:lnTo>
                    <a:lnTo>
                      <a:pt x="2" y="161"/>
                    </a:lnTo>
                    <a:lnTo>
                      <a:pt x="4" y="165"/>
                    </a:lnTo>
                    <a:lnTo>
                      <a:pt x="8" y="169"/>
                    </a:lnTo>
                    <a:lnTo>
                      <a:pt x="12" y="172"/>
                    </a:lnTo>
                    <a:lnTo>
                      <a:pt x="17" y="173"/>
                    </a:lnTo>
                    <a:lnTo>
                      <a:pt x="27" y="176"/>
                    </a:lnTo>
                    <a:lnTo>
                      <a:pt x="39" y="176"/>
                    </a:lnTo>
                    <a:lnTo>
                      <a:pt x="52" y="174"/>
                    </a:lnTo>
                    <a:lnTo>
                      <a:pt x="62" y="172"/>
                    </a:lnTo>
                    <a:lnTo>
                      <a:pt x="72" y="167"/>
                    </a:lnTo>
                    <a:lnTo>
                      <a:pt x="79" y="161"/>
                    </a:lnTo>
                    <a:lnTo>
                      <a:pt x="85" y="155"/>
                    </a:lnTo>
                    <a:lnTo>
                      <a:pt x="88" y="147"/>
                    </a:lnTo>
                    <a:lnTo>
                      <a:pt x="92" y="139"/>
                    </a:lnTo>
                    <a:lnTo>
                      <a:pt x="94" y="129"/>
                    </a:lnTo>
                    <a:lnTo>
                      <a:pt x="95" y="122"/>
                    </a:lnTo>
                    <a:lnTo>
                      <a:pt x="95" y="111"/>
                    </a:lnTo>
                    <a:lnTo>
                      <a:pt x="94" y="102"/>
                    </a:lnTo>
                    <a:lnTo>
                      <a:pt x="93" y="92"/>
                    </a:lnTo>
                    <a:lnTo>
                      <a:pt x="88" y="73"/>
                    </a:lnTo>
                    <a:lnTo>
                      <a:pt x="82" y="55"/>
                    </a:lnTo>
                    <a:lnTo>
                      <a:pt x="73" y="39"/>
                    </a:lnTo>
                    <a:lnTo>
                      <a:pt x="64" y="26"/>
                    </a:lnTo>
                    <a:lnTo>
                      <a:pt x="62" y="24"/>
                    </a:lnTo>
                    <a:lnTo>
                      <a:pt x="58" y="20"/>
                    </a:lnTo>
                    <a:lnTo>
                      <a:pt x="55" y="16"/>
                    </a:lnTo>
                    <a:lnTo>
                      <a:pt x="50" y="12"/>
                    </a:lnTo>
                    <a:lnTo>
                      <a:pt x="46" y="8"/>
                    </a:lnTo>
                    <a:lnTo>
                      <a:pt x="41" y="4"/>
                    </a:lnTo>
                    <a:lnTo>
                      <a:pt x="37" y="1"/>
                    </a:lnTo>
                    <a:lnTo>
                      <a:pt x="33" y="1"/>
                    </a:lnTo>
                    <a:close/>
                  </a:path>
                </a:pathLst>
              </a:custGeom>
              <a:solidFill>
                <a:srgbClr val="FF6600"/>
              </a:solidFill>
              <a:ln w="9525">
                <a:noFill/>
                <a:round/>
                <a:headEnd/>
                <a:tailEnd/>
              </a:ln>
            </p:spPr>
            <p:txBody>
              <a:bodyPr/>
              <a:lstStyle/>
              <a:p>
                <a:endParaRPr lang="en-US" dirty="0"/>
              </a:p>
            </p:txBody>
          </p:sp>
          <p:sp>
            <p:nvSpPr>
              <p:cNvPr id="22633" name="Freeform 105"/>
              <p:cNvSpPr>
                <a:spLocks/>
              </p:cNvSpPr>
              <p:nvPr/>
            </p:nvSpPr>
            <p:spPr bwMode="auto">
              <a:xfrm>
                <a:off x="3743326" y="4930775"/>
                <a:ext cx="138113" cy="249237"/>
              </a:xfrm>
              <a:custGeom>
                <a:avLst/>
                <a:gdLst>
                  <a:gd name="T0" fmla="*/ 30 w 87"/>
                  <a:gd name="T1" fmla="*/ 0 h 157"/>
                  <a:gd name="T2" fmla="*/ 28 w 87"/>
                  <a:gd name="T3" fmla="*/ 0 h 157"/>
                  <a:gd name="T4" fmla="*/ 25 w 87"/>
                  <a:gd name="T5" fmla="*/ 0 h 157"/>
                  <a:gd name="T6" fmla="*/ 23 w 87"/>
                  <a:gd name="T7" fmla="*/ 0 h 157"/>
                  <a:gd name="T8" fmla="*/ 20 w 87"/>
                  <a:gd name="T9" fmla="*/ 0 h 157"/>
                  <a:gd name="T10" fmla="*/ 17 w 87"/>
                  <a:gd name="T11" fmla="*/ 0 h 157"/>
                  <a:gd name="T12" fmla="*/ 15 w 87"/>
                  <a:gd name="T13" fmla="*/ 0 h 157"/>
                  <a:gd name="T14" fmla="*/ 13 w 87"/>
                  <a:gd name="T15" fmla="*/ 0 h 157"/>
                  <a:gd name="T16" fmla="*/ 10 w 87"/>
                  <a:gd name="T17" fmla="*/ 2 h 157"/>
                  <a:gd name="T18" fmla="*/ 9 w 87"/>
                  <a:gd name="T19" fmla="*/ 3 h 157"/>
                  <a:gd name="T20" fmla="*/ 8 w 87"/>
                  <a:gd name="T21" fmla="*/ 6 h 157"/>
                  <a:gd name="T22" fmla="*/ 8 w 87"/>
                  <a:gd name="T23" fmla="*/ 8 h 157"/>
                  <a:gd name="T24" fmla="*/ 7 w 87"/>
                  <a:gd name="T25" fmla="*/ 11 h 157"/>
                  <a:gd name="T26" fmla="*/ 7 w 87"/>
                  <a:gd name="T27" fmla="*/ 14 h 157"/>
                  <a:gd name="T28" fmla="*/ 7 w 87"/>
                  <a:gd name="T29" fmla="*/ 16 h 157"/>
                  <a:gd name="T30" fmla="*/ 7 w 87"/>
                  <a:gd name="T31" fmla="*/ 19 h 157"/>
                  <a:gd name="T32" fmla="*/ 7 w 87"/>
                  <a:gd name="T33" fmla="*/ 22 h 157"/>
                  <a:gd name="T34" fmla="*/ 7 w 87"/>
                  <a:gd name="T35" fmla="*/ 36 h 157"/>
                  <a:gd name="T36" fmla="*/ 6 w 87"/>
                  <a:gd name="T37" fmla="*/ 51 h 157"/>
                  <a:gd name="T38" fmla="*/ 5 w 87"/>
                  <a:gd name="T39" fmla="*/ 67 h 157"/>
                  <a:gd name="T40" fmla="*/ 4 w 87"/>
                  <a:gd name="T41" fmla="*/ 81 h 157"/>
                  <a:gd name="T42" fmla="*/ 2 w 87"/>
                  <a:gd name="T43" fmla="*/ 96 h 157"/>
                  <a:gd name="T44" fmla="*/ 1 w 87"/>
                  <a:gd name="T45" fmla="*/ 112 h 157"/>
                  <a:gd name="T46" fmla="*/ 1 w 87"/>
                  <a:gd name="T47" fmla="*/ 126 h 157"/>
                  <a:gd name="T48" fmla="*/ 0 w 87"/>
                  <a:gd name="T49" fmla="*/ 141 h 157"/>
                  <a:gd name="T50" fmla="*/ 0 w 87"/>
                  <a:gd name="T51" fmla="*/ 141 h 157"/>
                  <a:gd name="T52" fmla="*/ 1 w 87"/>
                  <a:gd name="T53" fmla="*/ 142 h 157"/>
                  <a:gd name="T54" fmla="*/ 1 w 87"/>
                  <a:gd name="T55" fmla="*/ 142 h 157"/>
                  <a:gd name="T56" fmla="*/ 1 w 87"/>
                  <a:gd name="T57" fmla="*/ 142 h 157"/>
                  <a:gd name="T58" fmla="*/ 1 w 87"/>
                  <a:gd name="T59" fmla="*/ 142 h 157"/>
                  <a:gd name="T60" fmla="*/ 1 w 87"/>
                  <a:gd name="T61" fmla="*/ 143 h 157"/>
                  <a:gd name="T62" fmla="*/ 1 w 87"/>
                  <a:gd name="T63" fmla="*/ 143 h 157"/>
                  <a:gd name="T64" fmla="*/ 2 w 87"/>
                  <a:gd name="T65" fmla="*/ 143 h 157"/>
                  <a:gd name="T66" fmla="*/ 5 w 87"/>
                  <a:gd name="T67" fmla="*/ 147 h 157"/>
                  <a:gd name="T68" fmla="*/ 7 w 87"/>
                  <a:gd name="T69" fmla="*/ 150 h 157"/>
                  <a:gd name="T70" fmla="*/ 12 w 87"/>
                  <a:gd name="T71" fmla="*/ 153 h 157"/>
                  <a:gd name="T72" fmla="*/ 15 w 87"/>
                  <a:gd name="T73" fmla="*/ 154 h 157"/>
                  <a:gd name="T74" fmla="*/ 25 w 87"/>
                  <a:gd name="T75" fmla="*/ 157 h 157"/>
                  <a:gd name="T76" fmla="*/ 36 w 87"/>
                  <a:gd name="T77" fmla="*/ 157 h 157"/>
                  <a:gd name="T78" fmla="*/ 46 w 87"/>
                  <a:gd name="T79" fmla="*/ 155 h 157"/>
                  <a:gd name="T80" fmla="*/ 57 w 87"/>
                  <a:gd name="T81" fmla="*/ 153 h 157"/>
                  <a:gd name="T82" fmla="*/ 66 w 87"/>
                  <a:gd name="T83" fmla="*/ 149 h 157"/>
                  <a:gd name="T84" fmla="*/ 73 w 87"/>
                  <a:gd name="T85" fmla="*/ 143 h 157"/>
                  <a:gd name="T86" fmla="*/ 77 w 87"/>
                  <a:gd name="T87" fmla="*/ 138 h 157"/>
                  <a:gd name="T88" fmla="*/ 81 w 87"/>
                  <a:gd name="T89" fmla="*/ 130 h 157"/>
                  <a:gd name="T90" fmla="*/ 84 w 87"/>
                  <a:gd name="T91" fmla="*/ 123 h 157"/>
                  <a:gd name="T92" fmla="*/ 85 w 87"/>
                  <a:gd name="T93" fmla="*/ 116 h 157"/>
                  <a:gd name="T94" fmla="*/ 87 w 87"/>
                  <a:gd name="T95" fmla="*/ 108 h 157"/>
                  <a:gd name="T96" fmla="*/ 87 w 87"/>
                  <a:gd name="T97" fmla="*/ 98 h 157"/>
                  <a:gd name="T98" fmla="*/ 85 w 87"/>
                  <a:gd name="T99" fmla="*/ 90 h 157"/>
                  <a:gd name="T100" fmla="*/ 84 w 87"/>
                  <a:gd name="T101" fmla="*/ 81 h 157"/>
                  <a:gd name="T102" fmla="*/ 80 w 87"/>
                  <a:gd name="T103" fmla="*/ 65 h 157"/>
                  <a:gd name="T104" fmla="*/ 74 w 87"/>
                  <a:gd name="T105" fmla="*/ 48 h 157"/>
                  <a:gd name="T106" fmla="*/ 67 w 87"/>
                  <a:gd name="T107" fmla="*/ 35 h 157"/>
                  <a:gd name="T108" fmla="*/ 59 w 87"/>
                  <a:gd name="T109" fmla="*/ 23 h 157"/>
                  <a:gd name="T110" fmla="*/ 57 w 87"/>
                  <a:gd name="T111" fmla="*/ 20 h 157"/>
                  <a:gd name="T112" fmla="*/ 53 w 87"/>
                  <a:gd name="T113" fmla="*/ 16 h 157"/>
                  <a:gd name="T114" fmla="*/ 50 w 87"/>
                  <a:gd name="T115" fmla="*/ 14 h 157"/>
                  <a:gd name="T116" fmla="*/ 45 w 87"/>
                  <a:gd name="T117" fmla="*/ 10 h 157"/>
                  <a:gd name="T118" fmla="*/ 42 w 87"/>
                  <a:gd name="T119" fmla="*/ 6 h 157"/>
                  <a:gd name="T120" fmla="*/ 37 w 87"/>
                  <a:gd name="T121" fmla="*/ 3 h 157"/>
                  <a:gd name="T122" fmla="*/ 34 w 87"/>
                  <a:gd name="T123" fmla="*/ 0 h 157"/>
                  <a:gd name="T124" fmla="*/ 30 w 8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
                  <a:gd name="T190" fmla="*/ 0 h 157"/>
                  <a:gd name="T191" fmla="*/ 87 w 8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 h="157">
                    <a:moveTo>
                      <a:pt x="30" y="0"/>
                    </a:moveTo>
                    <a:lnTo>
                      <a:pt x="28" y="0"/>
                    </a:lnTo>
                    <a:lnTo>
                      <a:pt x="25" y="0"/>
                    </a:lnTo>
                    <a:lnTo>
                      <a:pt x="23" y="0"/>
                    </a:lnTo>
                    <a:lnTo>
                      <a:pt x="20" y="0"/>
                    </a:lnTo>
                    <a:lnTo>
                      <a:pt x="17" y="0"/>
                    </a:lnTo>
                    <a:lnTo>
                      <a:pt x="15" y="0"/>
                    </a:lnTo>
                    <a:lnTo>
                      <a:pt x="13" y="0"/>
                    </a:lnTo>
                    <a:lnTo>
                      <a:pt x="10" y="2"/>
                    </a:lnTo>
                    <a:lnTo>
                      <a:pt x="9" y="3"/>
                    </a:lnTo>
                    <a:lnTo>
                      <a:pt x="8" y="6"/>
                    </a:lnTo>
                    <a:lnTo>
                      <a:pt x="8" y="8"/>
                    </a:lnTo>
                    <a:lnTo>
                      <a:pt x="7" y="11"/>
                    </a:lnTo>
                    <a:lnTo>
                      <a:pt x="7" y="14"/>
                    </a:lnTo>
                    <a:lnTo>
                      <a:pt x="7" y="16"/>
                    </a:lnTo>
                    <a:lnTo>
                      <a:pt x="7" y="19"/>
                    </a:lnTo>
                    <a:lnTo>
                      <a:pt x="7" y="22"/>
                    </a:lnTo>
                    <a:lnTo>
                      <a:pt x="7" y="36"/>
                    </a:lnTo>
                    <a:lnTo>
                      <a:pt x="6" y="51"/>
                    </a:lnTo>
                    <a:lnTo>
                      <a:pt x="5" y="67"/>
                    </a:lnTo>
                    <a:lnTo>
                      <a:pt x="4" y="81"/>
                    </a:lnTo>
                    <a:lnTo>
                      <a:pt x="2" y="96"/>
                    </a:lnTo>
                    <a:lnTo>
                      <a:pt x="1" y="112"/>
                    </a:lnTo>
                    <a:lnTo>
                      <a:pt x="1" y="126"/>
                    </a:lnTo>
                    <a:lnTo>
                      <a:pt x="0" y="141"/>
                    </a:lnTo>
                    <a:lnTo>
                      <a:pt x="1" y="142"/>
                    </a:lnTo>
                    <a:lnTo>
                      <a:pt x="1" y="143"/>
                    </a:lnTo>
                    <a:lnTo>
                      <a:pt x="2" y="143"/>
                    </a:lnTo>
                    <a:lnTo>
                      <a:pt x="5" y="147"/>
                    </a:lnTo>
                    <a:lnTo>
                      <a:pt x="7" y="150"/>
                    </a:lnTo>
                    <a:lnTo>
                      <a:pt x="12" y="153"/>
                    </a:lnTo>
                    <a:lnTo>
                      <a:pt x="15" y="154"/>
                    </a:lnTo>
                    <a:lnTo>
                      <a:pt x="25" y="157"/>
                    </a:lnTo>
                    <a:lnTo>
                      <a:pt x="36" y="157"/>
                    </a:lnTo>
                    <a:lnTo>
                      <a:pt x="46" y="155"/>
                    </a:lnTo>
                    <a:lnTo>
                      <a:pt x="57" y="153"/>
                    </a:lnTo>
                    <a:lnTo>
                      <a:pt x="66" y="149"/>
                    </a:lnTo>
                    <a:lnTo>
                      <a:pt x="73" y="143"/>
                    </a:lnTo>
                    <a:lnTo>
                      <a:pt x="77" y="138"/>
                    </a:lnTo>
                    <a:lnTo>
                      <a:pt x="81" y="130"/>
                    </a:lnTo>
                    <a:lnTo>
                      <a:pt x="84" y="123"/>
                    </a:lnTo>
                    <a:lnTo>
                      <a:pt x="85" y="116"/>
                    </a:lnTo>
                    <a:lnTo>
                      <a:pt x="87" y="108"/>
                    </a:lnTo>
                    <a:lnTo>
                      <a:pt x="87" y="98"/>
                    </a:lnTo>
                    <a:lnTo>
                      <a:pt x="85" y="90"/>
                    </a:lnTo>
                    <a:lnTo>
                      <a:pt x="84" y="81"/>
                    </a:lnTo>
                    <a:lnTo>
                      <a:pt x="80" y="65"/>
                    </a:lnTo>
                    <a:lnTo>
                      <a:pt x="74" y="48"/>
                    </a:lnTo>
                    <a:lnTo>
                      <a:pt x="67" y="35"/>
                    </a:lnTo>
                    <a:lnTo>
                      <a:pt x="59" y="23"/>
                    </a:lnTo>
                    <a:lnTo>
                      <a:pt x="57" y="20"/>
                    </a:lnTo>
                    <a:lnTo>
                      <a:pt x="53" y="16"/>
                    </a:lnTo>
                    <a:lnTo>
                      <a:pt x="50" y="14"/>
                    </a:lnTo>
                    <a:lnTo>
                      <a:pt x="45" y="10"/>
                    </a:lnTo>
                    <a:lnTo>
                      <a:pt x="42" y="6"/>
                    </a:lnTo>
                    <a:lnTo>
                      <a:pt x="37" y="3"/>
                    </a:lnTo>
                    <a:lnTo>
                      <a:pt x="34" y="0"/>
                    </a:lnTo>
                    <a:lnTo>
                      <a:pt x="30" y="0"/>
                    </a:lnTo>
                    <a:close/>
                  </a:path>
                </a:pathLst>
              </a:custGeom>
              <a:solidFill>
                <a:srgbClr val="F9751C"/>
              </a:solidFill>
              <a:ln w="9525">
                <a:noFill/>
                <a:round/>
                <a:headEnd/>
                <a:tailEnd/>
              </a:ln>
            </p:spPr>
            <p:txBody>
              <a:bodyPr/>
              <a:lstStyle/>
              <a:p>
                <a:endParaRPr lang="en-US" dirty="0"/>
              </a:p>
            </p:txBody>
          </p:sp>
          <p:sp>
            <p:nvSpPr>
              <p:cNvPr id="22634" name="Freeform 106"/>
              <p:cNvSpPr>
                <a:spLocks/>
              </p:cNvSpPr>
              <p:nvPr/>
            </p:nvSpPr>
            <p:spPr bwMode="auto">
              <a:xfrm>
                <a:off x="3746501" y="4940300"/>
                <a:ext cx="125413" cy="217487"/>
              </a:xfrm>
              <a:custGeom>
                <a:avLst/>
                <a:gdLst>
                  <a:gd name="T0" fmla="*/ 28 w 79"/>
                  <a:gd name="T1" fmla="*/ 0 h 137"/>
                  <a:gd name="T2" fmla="*/ 27 w 79"/>
                  <a:gd name="T3" fmla="*/ 0 h 137"/>
                  <a:gd name="T4" fmla="*/ 25 w 79"/>
                  <a:gd name="T5" fmla="*/ 0 h 137"/>
                  <a:gd name="T6" fmla="*/ 22 w 79"/>
                  <a:gd name="T7" fmla="*/ 0 h 137"/>
                  <a:gd name="T8" fmla="*/ 19 w 79"/>
                  <a:gd name="T9" fmla="*/ 0 h 137"/>
                  <a:gd name="T10" fmla="*/ 17 w 79"/>
                  <a:gd name="T11" fmla="*/ 0 h 137"/>
                  <a:gd name="T12" fmla="*/ 14 w 79"/>
                  <a:gd name="T13" fmla="*/ 0 h 137"/>
                  <a:gd name="T14" fmla="*/ 12 w 79"/>
                  <a:gd name="T15" fmla="*/ 1 h 137"/>
                  <a:gd name="T16" fmla="*/ 11 w 79"/>
                  <a:gd name="T17" fmla="*/ 1 h 137"/>
                  <a:gd name="T18" fmla="*/ 10 w 79"/>
                  <a:gd name="T19" fmla="*/ 2 h 137"/>
                  <a:gd name="T20" fmla="*/ 8 w 79"/>
                  <a:gd name="T21" fmla="*/ 4 h 137"/>
                  <a:gd name="T22" fmla="*/ 8 w 79"/>
                  <a:gd name="T23" fmla="*/ 6 h 137"/>
                  <a:gd name="T24" fmla="*/ 8 w 79"/>
                  <a:gd name="T25" fmla="*/ 9 h 137"/>
                  <a:gd name="T26" fmla="*/ 7 w 79"/>
                  <a:gd name="T27" fmla="*/ 12 h 137"/>
                  <a:gd name="T28" fmla="*/ 7 w 79"/>
                  <a:gd name="T29" fmla="*/ 14 h 137"/>
                  <a:gd name="T30" fmla="*/ 7 w 79"/>
                  <a:gd name="T31" fmla="*/ 17 h 137"/>
                  <a:gd name="T32" fmla="*/ 7 w 79"/>
                  <a:gd name="T33" fmla="*/ 18 h 137"/>
                  <a:gd name="T34" fmla="*/ 7 w 79"/>
                  <a:gd name="T35" fmla="*/ 31 h 137"/>
                  <a:gd name="T36" fmla="*/ 6 w 79"/>
                  <a:gd name="T37" fmla="*/ 45 h 137"/>
                  <a:gd name="T38" fmla="*/ 5 w 79"/>
                  <a:gd name="T39" fmla="*/ 58 h 137"/>
                  <a:gd name="T40" fmla="*/ 4 w 79"/>
                  <a:gd name="T41" fmla="*/ 71 h 137"/>
                  <a:gd name="T42" fmla="*/ 4 w 79"/>
                  <a:gd name="T43" fmla="*/ 84 h 137"/>
                  <a:gd name="T44" fmla="*/ 3 w 79"/>
                  <a:gd name="T45" fmla="*/ 98 h 137"/>
                  <a:gd name="T46" fmla="*/ 2 w 79"/>
                  <a:gd name="T47" fmla="*/ 111 h 137"/>
                  <a:gd name="T48" fmla="*/ 0 w 79"/>
                  <a:gd name="T49" fmla="*/ 124 h 137"/>
                  <a:gd name="T50" fmla="*/ 2 w 79"/>
                  <a:gd name="T51" fmla="*/ 124 h 137"/>
                  <a:gd name="T52" fmla="*/ 2 w 79"/>
                  <a:gd name="T53" fmla="*/ 124 h 137"/>
                  <a:gd name="T54" fmla="*/ 3 w 79"/>
                  <a:gd name="T55" fmla="*/ 124 h 137"/>
                  <a:gd name="T56" fmla="*/ 3 w 79"/>
                  <a:gd name="T57" fmla="*/ 124 h 137"/>
                  <a:gd name="T58" fmla="*/ 3 w 79"/>
                  <a:gd name="T59" fmla="*/ 124 h 137"/>
                  <a:gd name="T60" fmla="*/ 3 w 79"/>
                  <a:gd name="T61" fmla="*/ 125 h 137"/>
                  <a:gd name="T62" fmla="*/ 3 w 79"/>
                  <a:gd name="T63" fmla="*/ 125 h 137"/>
                  <a:gd name="T64" fmla="*/ 3 w 79"/>
                  <a:gd name="T65" fmla="*/ 125 h 137"/>
                  <a:gd name="T66" fmla="*/ 5 w 79"/>
                  <a:gd name="T67" fmla="*/ 129 h 137"/>
                  <a:gd name="T68" fmla="*/ 7 w 79"/>
                  <a:gd name="T69" fmla="*/ 131 h 137"/>
                  <a:gd name="T70" fmla="*/ 11 w 79"/>
                  <a:gd name="T71" fmla="*/ 133 h 137"/>
                  <a:gd name="T72" fmla="*/ 15 w 79"/>
                  <a:gd name="T73" fmla="*/ 135 h 137"/>
                  <a:gd name="T74" fmla="*/ 23 w 79"/>
                  <a:gd name="T75" fmla="*/ 137 h 137"/>
                  <a:gd name="T76" fmla="*/ 34 w 79"/>
                  <a:gd name="T77" fmla="*/ 137 h 137"/>
                  <a:gd name="T78" fmla="*/ 43 w 79"/>
                  <a:gd name="T79" fmla="*/ 136 h 137"/>
                  <a:gd name="T80" fmla="*/ 52 w 79"/>
                  <a:gd name="T81" fmla="*/ 133 h 137"/>
                  <a:gd name="T82" fmla="*/ 60 w 79"/>
                  <a:gd name="T83" fmla="*/ 131 h 137"/>
                  <a:gd name="T84" fmla="*/ 66 w 79"/>
                  <a:gd name="T85" fmla="*/ 125 h 137"/>
                  <a:gd name="T86" fmla="*/ 71 w 79"/>
                  <a:gd name="T87" fmla="*/ 120 h 137"/>
                  <a:gd name="T88" fmla="*/ 74 w 79"/>
                  <a:gd name="T89" fmla="*/ 115 h 137"/>
                  <a:gd name="T90" fmla="*/ 77 w 79"/>
                  <a:gd name="T91" fmla="*/ 108 h 137"/>
                  <a:gd name="T92" fmla="*/ 79 w 79"/>
                  <a:gd name="T93" fmla="*/ 102 h 137"/>
                  <a:gd name="T94" fmla="*/ 79 w 79"/>
                  <a:gd name="T95" fmla="*/ 94 h 137"/>
                  <a:gd name="T96" fmla="*/ 79 w 79"/>
                  <a:gd name="T97" fmla="*/ 87 h 137"/>
                  <a:gd name="T98" fmla="*/ 79 w 79"/>
                  <a:gd name="T99" fmla="*/ 79 h 137"/>
                  <a:gd name="T100" fmla="*/ 78 w 79"/>
                  <a:gd name="T101" fmla="*/ 71 h 137"/>
                  <a:gd name="T102" fmla="*/ 73 w 79"/>
                  <a:gd name="T103" fmla="*/ 57 h 137"/>
                  <a:gd name="T104" fmla="*/ 68 w 79"/>
                  <a:gd name="T105" fmla="*/ 42 h 137"/>
                  <a:gd name="T106" fmla="*/ 62 w 79"/>
                  <a:gd name="T107" fmla="*/ 30 h 137"/>
                  <a:gd name="T108" fmla="*/ 55 w 79"/>
                  <a:gd name="T109" fmla="*/ 20 h 137"/>
                  <a:gd name="T110" fmla="*/ 52 w 79"/>
                  <a:gd name="T111" fmla="*/ 17 h 137"/>
                  <a:gd name="T112" fmla="*/ 49 w 79"/>
                  <a:gd name="T113" fmla="*/ 14 h 137"/>
                  <a:gd name="T114" fmla="*/ 47 w 79"/>
                  <a:gd name="T115" fmla="*/ 12 h 137"/>
                  <a:gd name="T116" fmla="*/ 42 w 79"/>
                  <a:gd name="T117" fmla="*/ 8 h 137"/>
                  <a:gd name="T118" fmla="*/ 38 w 79"/>
                  <a:gd name="T119" fmla="*/ 5 h 137"/>
                  <a:gd name="T120" fmla="*/ 35 w 79"/>
                  <a:gd name="T121" fmla="*/ 2 h 137"/>
                  <a:gd name="T122" fmla="*/ 32 w 79"/>
                  <a:gd name="T123" fmla="*/ 1 h 137"/>
                  <a:gd name="T124" fmla="*/ 28 w 79"/>
                  <a:gd name="T125" fmla="*/ 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37"/>
                  <a:gd name="T191" fmla="*/ 79 w 79"/>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37">
                    <a:moveTo>
                      <a:pt x="28" y="0"/>
                    </a:moveTo>
                    <a:lnTo>
                      <a:pt x="27" y="0"/>
                    </a:lnTo>
                    <a:lnTo>
                      <a:pt x="25" y="0"/>
                    </a:lnTo>
                    <a:lnTo>
                      <a:pt x="22" y="0"/>
                    </a:lnTo>
                    <a:lnTo>
                      <a:pt x="19" y="0"/>
                    </a:lnTo>
                    <a:lnTo>
                      <a:pt x="17" y="0"/>
                    </a:lnTo>
                    <a:lnTo>
                      <a:pt x="14" y="0"/>
                    </a:lnTo>
                    <a:lnTo>
                      <a:pt x="12" y="1"/>
                    </a:lnTo>
                    <a:lnTo>
                      <a:pt x="11" y="1"/>
                    </a:lnTo>
                    <a:lnTo>
                      <a:pt x="10" y="2"/>
                    </a:lnTo>
                    <a:lnTo>
                      <a:pt x="8" y="4"/>
                    </a:lnTo>
                    <a:lnTo>
                      <a:pt x="8" y="6"/>
                    </a:lnTo>
                    <a:lnTo>
                      <a:pt x="8" y="9"/>
                    </a:lnTo>
                    <a:lnTo>
                      <a:pt x="7" y="12"/>
                    </a:lnTo>
                    <a:lnTo>
                      <a:pt x="7" y="14"/>
                    </a:lnTo>
                    <a:lnTo>
                      <a:pt x="7" y="17"/>
                    </a:lnTo>
                    <a:lnTo>
                      <a:pt x="7" y="18"/>
                    </a:lnTo>
                    <a:lnTo>
                      <a:pt x="7" y="31"/>
                    </a:lnTo>
                    <a:lnTo>
                      <a:pt x="6" y="45"/>
                    </a:lnTo>
                    <a:lnTo>
                      <a:pt x="5" y="58"/>
                    </a:lnTo>
                    <a:lnTo>
                      <a:pt x="4" y="71"/>
                    </a:lnTo>
                    <a:lnTo>
                      <a:pt x="4" y="84"/>
                    </a:lnTo>
                    <a:lnTo>
                      <a:pt x="3" y="98"/>
                    </a:lnTo>
                    <a:lnTo>
                      <a:pt x="2" y="111"/>
                    </a:lnTo>
                    <a:lnTo>
                      <a:pt x="0" y="124"/>
                    </a:lnTo>
                    <a:lnTo>
                      <a:pt x="2" y="124"/>
                    </a:lnTo>
                    <a:lnTo>
                      <a:pt x="3" y="124"/>
                    </a:lnTo>
                    <a:lnTo>
                      <a:pt x="3" y="125"/>
                    </a:lnTo>
                    <a:lnTo>
                      <a:pt x="5" y="129"/>
                    </a:lnTo>
                    <a:lnTo>
                      <a:pt x="7" y="131"/>
                    </a:lnTo>
                    <a:lnTo>
                      <a:pt x="11" y="133"/>
                    </a:lnTo>
                    <a:lnTo>
                      <a:pt x="15" y="135"/>
                    </a:lnTo>
                    <a:lnTo>
                      <a:pt x="23" y="137"/>
                    </a:lnTo>
                    <a:lnTo>
                      <a:pt x="34" y="137"/>
                    </a:lnTo>
                    <a:lnTo>
                      <a:pt x="43" y="136"/>
                    </a:lnTo>
                    <a:lnTo>
                      <a:pt x="52" y="133"/>
                    </a:lnTo>
                    <a:lnTo>
                      <a:pt x="60" y="131"/>
                    </a:lnTo>
                    <a:lnTo>
                      <a:pt x="66" y="125"/>
                    </a:lnTo>
                    <a:lnTo>
                      <a:pt x="71" y="120"/>
                    </a:lnTo>
                    <a:lnTo>
                      <a:pt x="74" y="115"/>
                    </a:lnTo>
                    <a:lnTo>
                      <a:pt x="77" y="108"/>
                    </a:lnTo>
                    <a:lnTo>
                      <a:pt x="79" y="102"/>
                    </a:lnTo>
                    <a:lnTo>
                      <a:pt x="79" y="94"/>
                    </a:lnTo>
                    <a:lnTo>
                      <a:pt x="79" y="87"/>
                    </a:lnTo>
                    <a:lnTo>
                      <a:pt x="79" y="79"/>
                    </a:lnTo>
                    <a:lnTo>
                      <a:pt x="78" y="71"/>
                    </a:lnTo>
                    <a:lnTo>
                      <a:pt x="73" y="57"/>
                    </a:lnTo>
                    <a:lnTo>
                      <a:pt x="68" y="42"/>
                    </a:lnTo>
                    <a:lnTo>
                      <a:pt x="62" y="30"/>
                    </a:lnTo>
                    <a:lnTo>
                      <a:pt x="55" y="20"/>
                    </a:lnTo>
                    <a:lnTo>
                      <a:pt x="52" y="17"/>
                    </a:lnTo>
                    <a:lnTo>
                      <a:pt x="49" y="14"/>
                    </a:lnTo>
                    <a:lnTo>
                      <a:pt x="47" y="12"/>
                    </a:lnTo>
                    <a:lnTo>
                      <a:pt x="42" y="8"/>
                    </a:lnTo>
                    <a:lnTo>
                      <a:pt x="38" y="5"/>
                    </a:lnTo>
                    <a:lnTo>
                      <a:pt x="35" y="2"/>
                    </a:lnTo>
                    <a:lnTo>
                      <a:pt x="32" y="1"/>
                    </a:lnTo>
                    <a:lnTo>
                      <a:pt x="28" y="0"/>
                    </a:lnTo>
                    <a:close/>
                  </a:path>
                </a:pathLst>
              </a:custGeom>
              <a:solidFill>
                <a:srgbClr val="F28438"/>
              </a:solidFill>
              <a:ln w="9525">
                <a:noFill/>
                <a:round/>
                <a:headEnd/>
                <a:tailEnd/>
              </a:ln>
            </p:spPr>
            <p:txBody>
              <a:bodyPr/>
              <a:lstStyle/>
              <a:p>
                <a:endParaRPr lang="en-US" dirty="0"/>
              </a:p>
            </p:txBody>
          </p:sp>
          <p:sp>
            <p:nvSpPr>
              <p:cNvPr id="22635" name="Freeform 107"/>
              <p:cNvSpPr>
                <a:spLocks/>
              </p:cNvSpPr>
              <p:nvPr/>
            </p:nvSpPr>
            <p:spPr bwMode="auto">
              <a:xfrm>
                <a:off x="3752851" y="4948238"/>
                <a:ext cx="111125" cy="188912"/>
              </a:xfrm>
              <a:custGeom>
                <a:avLst/>
                <a:gdLst>
                  <a:gd name="T0" fmla="*/ 25 w 70"/>
                  <a:gd name="T1" fmla="*/ 0 h 119"/>
                  <a:gd name="T2" fmla="*/ 23 w 70"/>
                  <a:gd name="T3" fmla="*/ 0 h 119"/>
                  <a:gd name="T4" fmla="*/ 21 w 70"/>
                  <a:gd name="T5" fmla="*/ 0 h 119"/>
                  <a:gd name="T6" fmla="*/ 18 w 70"/>
                  <a:gd name="T7" fmla="*/ 0 h 119"/>
                  <a:gd name="T8" fmla="*/ 16 w 70"/>
                  <a:gd name="T9" fmla="*/ 0 h 119"/>
                  <a:gd name="T10" fmla="*/ 14 w 70"/>
                  <a:gd name="T11" fmla="*/ 0 h 119"/>
                  <a:gd name="T12" fmla="*/ 13 w 70"/>
                  <a:gd name="T13" fmla="*/ 0 h 119"/>
                  <a:gd name="T14" fmla="*/ 10 w 70"/>
                  <a:gd name="T15" fmla="*/ 1 h 119"/>
                  <a:gd name="T16" fmla="*/ 8 w 70"/>
                  <a:gd name="T17" fmla="*/ 1 h 119"/>
                  <a:gd name="T18" fmla="*/ 8 w 70"/>
                  <a:gd name="T19" fmla="*/ 3 h 119"/>
                  <a:gd name="T20" fmla="*/ 7 w 70"/>
                  <a:gd name="T21" fmla="*/ 4 h 119"/>
                  <a:gd name="T22" fmla="*/ 7 w 70"/>
                  <a:gd name="T23" fmla="*/ 5 h 119"/>
                  <a:gd name="T24" fmla="*/ 7 w 70"/>
                  <a:gd name="T25" fmla="*/ 8 h 119"/>
                  <a:gd name="T26" fmla="*/ 6 w 70"/>
                  <a:gd name="T27" fmla="*/ 11 h 119"/>
                  <a:gd name="T28" fmla="*/ 6 w 70"/>
                  <a:gd name="T29" fmla="*/ 13 h 119"/>
                  <a:gd name="T30" fmla="*/ 6 w 70"/>
                  <a:gd name="T31" fmla="*/ 15 h 119"/>
                  <a:gd name="T32" fmla="*/ 6 w 70"/>
                  <a:gd name="T33" fmla="*/ 16 h 119"/>
                  <a:gd name="T34" fmla="*/ 6 w 70"/>
                  <a:gd name="T35" fmla="*/ 28 h 119"/>
                  <a:gd name="T36" fmla="*/ 4 w 70"/>
                  <a:gd name="T37" fmla="*/ 38 h 119"/>
                  <a:gd name="T38" fmla="*/ 3 w 70"/>
                  <a:gd name="T39" fmla="*/ 50 h 119"/>
                  <a:gd name="T40" fmla="*/ 3 w 70"/>
                  <a:gd name="T41" fmla="*/ 61 h 119"/>
                  <a:gd name="T42" fmla="*/ 2 w 70"/>
                  <a:gd name="T43" fmla="*/ 73 h 119"/>
                  <a:gd name="T44" fmla="*/ 1 w 70"/>
                  <a:gd name="T45" fmla="*/ 85 h 119"/>
                  <a:gd name="T46" fmla="*/ 1 w 70"/>
                  <a:gd name="T47" fmla="*/ 95 h 119"/>
                  <a:gd name="T48" fmla="*/ 0 w 70"/>
                  <a:gd name="T49" fmla="*/ 107 h 119"/>
                  <a:gd name="T50" fmla="*/ 1 w 70"/>
                  <a:gd name="T51" fmla="*/ 107 h 119"/>
                  <a:gd name="T52" fmla="*/ 1 w 70"/>
                  <a:gd name="T53" fmla="*/ 107 h 119"/>
                  <a:gd name="T54" fmla="*/ 1 w 70"/>
                  <a:gd name="T55" fmla="*/ 107 h 119"/>
                  <a:gd name="T56" fmla="*/ 1 w 70"/>
                  <a:gd name="T57" fmla="*/ 107 h 119"/>
                  <a:gd name="T58" fmla="*/ 1 w 70"/>
                  <a:gd name="T59" fmla="*/ 107 h 119"/>
                  <a:gd name="T60" fmla="*/ 1 w 70"/>
                  <a:gd name="T61" fmla="*/ 109 h 119"/>
                  <a:gd name="T62" fmla="*/ 2 w 70"/>
                  <a:gd name="T63" fmla="*/ 109 h 119"/>
                  <a:gd name="T64" fmla="*/ 2 w 70"/>
                  <a:gd name="T65" fmla="*/ 109 h 119"/>
                  <a:gd name="T66" fmla="*/ 3 w 70"/>
                  <a:gd name="T67" fmla="*/ 111 h 119"/>
                  <a:gd name="T68" fmla="*/ 6 w 70"/>
                  <a:gd name="T69" fmla="*/ 114 h 119"/>
                  <a:gd name="T70" fmla="*/ 9 w 70"/>
                  <a:gd name="T71" fmla="*/ 115 h 119"/>
                  <a:gd name="T72" fmla="*/ 13 w 70"/>
                  <a:gd name="T73" fmla="*/ 116 h 119"/>
                  <a:gd name="T74" fmla="*/ 21 w 70"/>
                  <a:gd name="T75" fmla="*/ 118 h 119"/>
                  <a:gd name="T76" fmla="*/ 29 w 70"/>
                  <a:gd name="T77" fmla="*/ 119 h 119"/>
                  <a:gd name="T78" fmla="*/ 38 w 70"/>
                  <a:gd name="T79" fmla="*/ 118 h 119"/>
                  <a:gd name="T80" fmla="*/ 46 w 70"/>
                  <a:gd name="T81" fmla="*/ 115 h 119"/>
                  <a:gd name="T82" fmla="*/ 53 w 70"/>
                  <a:gd name="T83" fmla="*/ 112 h 119"/>
                  <a:gd name="T84" fmla="*/ 59 w 70"/>
                  <a:gd name="T85" fmla="*/ 109 h 119"/>
                  <a:gd name="T86" fmla="*/ 62 w 70"/>
                  <a:gd name="T87" fmla="*/ 105 h 119"/>
                  <a:gd name="T88" fmla="*/ 66 w 70"/>
                  <a:gd name="T89" fmla="*/ 99 h 119"/>
                  <a:gd name="T90" fmla="*/ 68 w 70"/>
                  <a:gd name="T91" fmla="*/ 94 h 119"/>
                  <a:gd name="T92" fmla="*/ 69 w 70"/>
                  <a:gd name="T93" fmla="*/ 87 h 119"/>
                  <a:gd name="T94" fmla="*/ 70 w 70"/>
                  <a:gd name="T95" fmla="*/ 81 h 119"/>
                  <a:gd name="T96" fmla="*/ 70 w 70"/>
                  <a:gd name="T97" fmla="*/ 75 h 119"/>
                  <a:gd name="T98" fmla="*/ 69 w 70"/>
                  <a:gd name="T99" fmla="*/ 69 h 119"/>
                  <a:gd name="T100" fmla="*/ 68 w 70"/>
                  <a:gd name="T101" fmla="*/ 62 h 119"/>
                  <a:gd name="T102" fmla="*/ 64 w 70"/>
                  <a:gd name="T103" fmla="*/ 49 h 119"/>
                  <a:gd name="T104" fmla="*/ 60 w 70"/>
                  <a:gd name="T105" fmla="*/ 37 h 119"/>
                  <a:gd name="T106" fmla="*/ 54 w 70"/>
                  <a:gd name="T107" fmla="*/ 26 h 119"/>
                  <a:gd name="T108" fmla="*/ 48 w 70"/>
                  <a:gd name="T109" fmla="*/ 17 h 119"/>
                  <a:gd name="T110" fmla="*/ 46 w 70"/>
                  <a:gd name="T111" fmla="*/ 16 h 119"/>
                  <a:gd name="T112" fmla="*/ 44 w 70"/>
                  <a:gd name="T113" fmla="*/ 13 h 119"/>
                  <a:gd name="T114" fmla="*/ 40 w 70"/>
                  <a:gd name="T115" fmla="*/ 11 h 119"/>
                  <a:gd name="T116" fmla="*/ 37 w 70"/>
                  <a:gd name="T117" fmla="*/ 7 h 119"/>
                  <a:gd name="T118" fmla="*/ 33 w 70"/>
                  <a:gd name="T119" fmla="*/ 4 h 119"/>
                  <a:gd name="T120" fmla="*/ 30 w 70"/>
                  <a:gd name="T121" fmla="*/ 3 h 119"/>
                  <a:gd name="T122" fmla="*/ 28 w 70"/>
                  <a:gd name="T123" fmla="*/ 1 h 119"/>
                  <a:gd name="T124" fmla="*/ 25 w 70"/>
                  <a:gd name="T125" fmla="*/ 0 h 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19"/>
                  <a:gd name="T191" fmla="*/ 70 w 70"/>
                  <a:gd name="T192" fmla="*/ 119 h 1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19">
                    <a:moveTo>
                      <a:pt x="25" y="0"/>
                    </a:moveTo>
                    <a:lnTo>
                      <a:pt x="23" y="0"/>
                    </a:lnTo>
                    <a:lnTo>
                      <a:pt x="21" y="0"/>
                    </a:lnTo>
                    <a:lnTo>
                      <a:pt x="18" y="0"/>
                    </a:lnTo>
                    <a:lnTo>
                      <a:pt x="16" y="0"/>
                    </a:lnTo>
                    <a:lnTo>
                      <a:pt x="14" y="0"/>
                    </a:lnTo>
                    <a:lnTo>
                      <a:pt x="13" y="0"/>
                    </a:lnTo>
                    <a:lnTo>
                      <a:pt x="10" y="1"/>
                    </a:lnTo>
                    <a:lnTo>
                      <a:pt x="8" y="1"/>
                    </a:lnTo>
                    <a:lnTo>
                      <a:pt x="8" y="3"/>
                    </a:lnTo>
                    <a:lnTo>
                      <a:pt x="7" y="4"/>
                    </a:lnTo>
                    <a:lnTo>
                      <a:pt x="7" y="5"/>
                    </a:lnTo>
                    <a:lnTo>
                      <a:pt x="7" y="8"/>
                    </a:lnTo>
                    <a:lnTo>
                      <a:pt x="6" y="11"/>
                    </a:lnTo>
                    <a:lnTo>
                      <a:pt x="6" y="13"/>
                    </a:lnTo>
                    <a:lnTo>
                      <a:pt x="6" y="15"/>
                    </a:lnTo>
                    <a:lnTo>
                      <a:pt x="6" y="16"/>
                    </a:lnTo>
                    <a:lnTo>
                      <a:pt x="6" y="28"/>
                    </a:lnTo>
                    <a:lnTo>
                      <a:pt x="4" y="38"/>
                    </a:lnTo>
                    <a:lnTo>
                      <a:pt x="3" y="50"/>
                    </a:lnTo>
                    <a:lnTo>
                      <a:pt x="3" y="61"/>
                    </a:lnTo>
                    <a:lnTo>
                      <a:pt x="2" y="73"/>
                    </a:lnTo>
                    <a:lnTo>
                      <a:pt x="1" y="85"/>
                    </a:lnTo>
                    <a:lnTo>
                      <a:pt x="1" y="95"/>
                    </a:lnTo>
                    <a:lnTo>
                      <a:pt x="0" y="107"/>
                    </a:lnTo>
                    <a:lnTo>
                      <a:pt x="1" y="107"/>
                    </a:lnTo>
                    <a:lnTo>
                      <a:pt x="1" y="109"/>
                    </a:lnTo>
                    <a:lnTo>
                      <a:pt x="2" y="109"/>
                    </a:lnTo>
                    <a:lnTo>
                      <a:pt x="3" y="111"/>
                    </a:lnTo>
                    <a:lnTo>
                      <a:pt x="6" y="114"/>
                    </a:lnTo>
                    <a:lnTo>
                      <a:pt x="9" y="115"/>
                    </a:lnTo>
                    <a:lnTo>
                      <a:pt x="13" y="116"/>
                    </a:lnTo>
                    <a:lnTo>
                      <a:pt x="21" y="118"/>
                    </a:lnTo>
                    <a:lnTo>
                      <a:pt x="29" y="119"/>
                    </a:lnTo>
                    <a:lnTo>
                      <a:pt x="38" y="118"/>
                    </a:lnTo>
                    <a:lnTo>
                      <a:pt x="46" y="115"/>
                    </a:lnTo>
                    <a:lnTo>
                      <a:pt x="53" y="112"/>
                    </a:lnTo>
                    <a:lnTo>
                      <a:pt x="59" y="109"/>
                    </a:lnTo>
                    <a:lnTo>
                      <a:pt x="62" y="105"/>
                    </a:lnTo>
                    <a:lnTo>
                      <a:pt x="66" y="99"/>
                    </a:lnTo>
                    <a:lnTo>
                      <a:pt x="68" y="94"/>
                    </a:lnTo>
                    <a:lnTo>
                      <a:pt x="69" y="87"/>
                    </a:lnTo>
                    <a:lnTo>
                      <a:pt x="70" y="81"/>
                    </a:lnTo>
                    <a:lnTo>
                      <a:pt x="70" y="75"/>
                    </a:lnTo>
                    <a:lnTo>
                      <a:pt x="69" y="69"/>
                    </a:lnTo>
                    <a:lnTo>
                      <a:pt x="68" y="62"/>
                    </a:lnTo>
                    <a:lnTo>
                      <a:pt x="64" y="49"/>
                    </a:lnTo>
                    <a:lnTo>
                      <a:pt x="60" y="37"/>
                    </a:lnTo>
                    <a:lnTo>
                      <a:pt x="54" y="26"/>
                    </a:lnTo>
                    <a:lnTo>
                      <a:pt x="48" y="17"/>
                    </a:lnTo>
                    <a:lnTo>
                      <a:pt x="46" y="16"/>
                    </a:lnTo>
                    <a:lnTo>
                      <a:pt x="44" y="13"/>
                    </a:lnTo>
                    <a:lnTo>
                      <a:pt x="40" y="11"/>
                    </a:lnTo>
                    <a:lnTo>
                      <a:pt x="37" y="7"/>
                    </a:lnTo>
                    <a:lnTo>
                      <a:pt x="33" y="4"/>
                    </a:lnTo>
                    <a:lnTo>
                      <a:pt x="30" y="3"/>
                    </a:lnTo>
                    <a:lnTo>
                      <a:pt x="28" y="1"/>
                    </a:lnTo>
                    <a:lnTo>
                      <a:pt x="25" y="0"/>
                    </a:lnTo>
                    <a:close/>
                  </a:path>
                </a:pathLst>
              </a:custGeom>
              <a:solidFill>
                <a:srgbClr val="EC9353"/>
              </a:solidFill>
              <a:ln w="9525">
                <a:noFill/>
                <a:round/>
                <a:headEnd/>
                <a:tailEnd/>
              </a:ln>
            </p:spPr>
            <p:txBody>
              <a:bodyPr/>
              <a:lstStyle/>
              <a:p>
                <a:endParaRPr lang="en-US" dirty="0"/>
              </a:p>
            </p:txBody>
          </p:sp>
          <p:sp>
            <p:nvSpPr>
              <p:cNvPr id="22636" name="Freeform 108"/>
              <p:cNvSpPr>
                <a:spLocks/>
              </p:cNvSpPr>
              <p:nvPr/>
            </p:nvSpPr>
            <p:spPr bwMode="auto">
              <a:xfrm>
                <a:off x="3757613" y="4956175"/>
                <a:ext cx="96838" cy="158750"/>
              </a:xfrm>
              <a:custGeom>
                <a:avLst/>
                <a:gdLst>
                  <a:gd name="T0" fmla="*/ 22 w 61"/>
                  <a:gd name="T1" fmla="*/ 0 h 100"/>
                  <a:gd name="T2" fmla="*/ 20 w 61"/>
                  <a:gd name="T3" fmla="*/ 0 h 100"/>
                  <a:gd name="T4" fmla="*/ 19 w 61"/>
                  <a:gd name="T5" fmla="*/ 0 h 100"/>
                  <a:gd name="T6" fmla="*/ 16 w 61"/>
                  <a:gd name="T7" fmla="*/ 0 h 100"/>
                  <a:gd name="T8" fmla="*/ 14 w 61"/>
                  <a:gd name="T9" fmla="*/ 0 h 100"/>
                  <a:gd name="T10" fmla="*/ 13 w 61"/>
                  <a:gd name="T11" fmla="*/ 0 h 100"/>
                  <a:gd name="T12" fmla="*/ 11 w 61"/>
                  <a:gd name="T13" fmla="*/ 0 h 100"/>
                  <a:gd name="T14" fmla="*/ 8 w 61"/>
                  <a:gd name="T15" fmla="*/ 2 h 100"/>
                  <a:gd name="T16" fmla="*/ 7 w 61"/>
                  <a:gd name="T17" fmla="*/ 2 h 100"/>
                  <a:gd name="T18" fmla="*/ 7 w 61"/>
                  <a:gd name="T19" fmla="*/ 3 h 100"/>
                  <a:gd name="T20" fmla="*/ 6 w 61"/>
                  <a:gd name="T21" fmla="*/ 4 h 100"/>
                  <a:gd name="T22" fmla="*/ 6 w 61"/>
                  <a:gd name="T23" fmla="*/ 6 h 100"/>
                  <a:gd name="T24" fmla="*/ 6 w 61"/>
                  <a:gd name="T25" fmla="*/ 7 h 100"/>
                  <a:gd name="T26" fmla="*/ 6 w 61"/>
                  <a:gd name="T27" fmla="*/ 10 h 100"/>
                  <a:gd name="T28" fmla="*/ 6 w 61"/>
                  <a:gd name="T29" fmla="*/ 11 h 100"/>
                  <a:gd name="T30" fmla="*/ 6 w 61"/>
                  <a:gd name="T31" fmla="*/ 12 h 100"/>
                  <a:gd name="T32" fmla="*/ 6 w 61"/>
                  <a:gd name="T33" fmla="*/ 14 h 100"/>
                  <a:gd name="T34" fmla="*/ 5 w 61"/>
                  <a:gd name="T35" fmla="*/ 24 h 100"/>
                  <a:gd name="T36" fmla="*/ 4 w 61"/>
                  <a:gd name="T37" fmla="*/ 33 h 100"/>
                  <a:gd name="T38" fmla="*/ 4 w 61"/>
                  <a:gd name="T39" fmla="*/ 43 h 100"/>
                  <a:gd name="T40" fmla="*/ 3 w 61"/>
                  <a:gd name="T41" fmla="*/ 52 h 100"/>
                  <a:gd name="T42" fmla="*/ 3 w 61"/>
                  <a:gd name="T43" fmla="*/ 61 h 100"/>
                  <a:gd name="T44" fmla="*/ 1 w 61"/>
                  <a:gd name="T45" fmla="*/ 72 h 100"/>
                  <a:gd name="T46" fmla="*/ 0 w 61"/>
                  <a:gd name="T47" fmla="*/ 81 h 100"/>
                  <a:gd name="T48" fmla="*/ 0 w 61"/>
                  <a:gd name="T49" fmla="*/ 90 h 100"/>
                  <a:gd name="T50" fmla="*/ 0 w 61"/>
                  <a:gd name="T51" fmla="*/ 90 h 100"/>
                  <a:gd name="T52" fmla="*/ 1 w 61"/>
                  <a:gd name="T53" fmla="*/ 90 h 100"/>
                  <a:gd name="T54" fmla="*/ 1 w 61"/>
                  <a:gd name="T55" fmla="*/ 90 h 100"/>
                  <a:gd name="T56" fmla="*/ 1 w 61"/>
                  <a:gd name="T57" fmla="*/ 90 h 100"/>
                  <a:gd name="T58" fmla="*/ 1 w 61"/>
                  <a:gd name="T59" fmla="*/ 92 h 100"/>
                  <a:gd name="T60" fmla="*/ 1 w 61"/>
                  <a:gd name="T61" fmla="*/ 92 h 100"/>
                  <a:gd name="T62" fmla="*/ 1 w 61"/>
                  <a:gd name="T63" fmla="*/ 92 h 100"/>
                  <a:gd name="T64" fmla="*/ 1 w 61"/>
                  <a:gd name="T65" fmla="*/ 92 h 100"/>
                  <a:gd name="T66" fmla="*/ 6 w 61"/>
                  <a:gd name="T67" fmla="*/ 96 h 100"/>
                  <a:gd name="T68" fmla="*/ 11 w 61"/>
                  <a:gd name="T69" fmla="*/ 98 h 100"/>
                  <a:gd name="T70" fmla="*/ 18 w 61"/>
                  <a:gd name="T71" fmla="*/ 100 h 100"/>
                  <a:gd name="T72" fmla="*/ 26 w 61"/>
                  <a:gd name="T73" fmla="*/ 100 h 100"/>
                  <a:gd name="T74" fmla="*/ 34 w 61"/>
                  <a:gd name="T75" fmla="*/ 100 h 100"/>
                  <a:gd name="T76" fmla="*/ 41 w 61"/>
                  <a:gd name="T77" fmla="*/ 97 h 100"/>
                  <a:gd name="T78" fmla="*/ 46 w 61"/>
                  <a:gd name="T79" fmla="*/ 96 h 100"/>
                  <a:gd name="T80" fmla="*/ 51 w 61"/>
                  <a:gd name="T81" fmla="*/ 92 h 100"/>
                  <a:gd name="T82" fmla="*/ 55 w 61"/>
                  <a:gd name="T83" fmla="*/ 88 h 100"/>
                  <a:gd name="T84" fmla="*/ 58 w 61"/>
                  <a:gd name="T85" fmla="*/ 84 h 100"/>
                  <a:gd name="T86" fmla="*/ 59 w 61"/>
                  <a:gd name="T87" fmla="*/ 78 h 100"/>
                  <a:gd name="T88" fmla="*/ 61 w 61"/>
                  <a:gd name="T89" fmla="*/ 74 h 100"/>
                  <a:gd name="T90" fmla="*/ 61 w 61"/>
                  <a:gd name="T91" fmla="*/ 64 h 100"/>
                  <a:gd name="T92" fmla="*/ 60 w 61"/>
                  <a:gd name="T93" fmla="*/ 52 h 100"/>
                  <a:gd name="T94" fmla="*/ 57 w 61"/>
                  <a:gd name="T95" fmla="*/ 41 h 100"/>
                  <a:gd name="T96" fmla="*/ 52 w 61"/>
                  <a:gd name="T97" fmla="*/ 32 h 100"/>
                  <a:gd name="T98" fmla="*/ 48 w 61"/>
                  <a:gd name="T99" fmla="*/ 23 h 100"/>
                  <a:gd name="T100" fmla="*/ 42 w 61"/>
                  <a:gd name="T101" fmla="*/ 15 h 100"/>
                  <a:gd name="T102" fmla="*/ 41 w 61"/>
                  <a:gd name="T103" fmla="*/ 14 h 100"/>
                  <a:gd name="T104" fmla="*/ 38 w 61"/>
                  <a:gd name="T105" fmla="*/ 11 h 100"/>
                  <a:gd name="T106" fmla="*/ 36 w 61"/>
                  <a:gd name="T107" fmla="*/ 10 h 100"/>
                  <a:gd name="T108" fmla="*/ 33 w 61"/>
                  <a:gd name="T109" fmla="*/ 7 h 100"/>
                  <a:gd name="T110" fmla="*/ 29 w 61"/>
                  <a:gd name="T111" fmla="*/ 4 h 100"/>
                  <a:gd name="T112" fmla="*/ 27 w 61"/>
                  <a:gd name="T113" fmla="*/ 3 h 100"/>
                  <a:gd name="T114" fmla="*/ 25 w 61"/>
                  <a:gd name="T115" fmla="*/ 2 h 100"/>
                  <a:gd name="T116" fmla="*/ 22 w 61"/>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
                  <a:gd name="T178" fmla="*/ 0 h 100"/>
                  <a:gd name="T179" fmla="*/ 61 w 61"/>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 h="100">
                    <a:moveTo>
                      <a:pt x="22" y="0"/>
                    </a:moveTo>
                    <a:lnTo>
                      <a:pt x="20" y="0"/>
                    </a:lnTo>
                    <a:lnTo>
                      <a:pt x="19" y="0"/>
                    </a:lnTo>
                    <a:lnTo>
                      <a:pt x="16" y="0"/>
                    </a:lnTo>
                    <a:lnTo>
                      <a:pt x="14" y="0"/>
                    </a:lnTo>
                    <a:lnTo>
                      <a:pt x="13" y="0"/>
                    </a:lnTo>
                    <a:lnTo>
                      <a:pt x="11" y="0"/>
                    </a:lnTo>
                    <a:lnTo>
                      <a:pt x="8" y="2"/>
                    </a:lnTo>
                    <a:lnTo>
                      <a:pt x="7" y="2"/>
                    </a:lnTo>
                    <a:lnTo>
                      <a:pt x="7" y="3"/>
                    </a:lnTo>
                    <a:lnTo>
                      <a:pt x="6" y="4"/>
                    </a:lnTo>
                    <a:lnTo>
                      <a:pt x="6" y="6"/>
                    </a:lnTo>
                    <a:lnTo>
                      <a:pt x="6" y="7"/>
                    </a:lnTo>
                    <a:lnTo>
                      <a:pt x="6" y="10"/>
                    </a:lnTo>
                    <a:lnTo>
                      <a:pt x="6" y="11"/>
                    </a:lnTo>
                    <a:lnTo>
                      <a:pt x="6" y="12"/>
                    </a:lnTo>
                    <a:lnTo>
                      <a:pt x="6" y="14"/>
                    </a:lnTo>
                    <a:lnTo>
                      <a:pt x="5" y="24"/>
                    </a:lnTo>
                    <a:lnTo>
                      <a:pt x="4" y="33"/>
                    </a:lnTo>
                    <a:lnTo>
                      <a:pt x="4" y="43"/>
                    </a:lnTo>
                    <a:lnTo>
                      <a:pt x="3" y="52"/>
                    </a:lnTo>
                    <a:lnTo>
                      <a:pt x="3" y="61"/>
                    </a:lnTo>
                    <a:lnTo>
                      <a:pt x="1" y="72"/>
                    </a:lnTo>
                    <a:lnTo>
                      <a:pt x="0" y="81"/>
                    </a:lnTo>
                    <a:lnTo>
                      <a:pt x="0" y="90"/>
                    </a:lnTo>
                    <a:lnTo>
                      <a:pt x="1" y="90"/>
                    </a:lnTo>
                    <a:lnTo>
                      <a:pt x="1" y="92"/>
                    </a:lnTo>
                    <a:lnTo>
                      <a:pt x="6" y="96"/>
                    </a:lnTo>
                    <a:lnTo>
                      <a:pt x="11" y="98"/>
                    </a:lnTo>
                    <a:lnTo>
                      <a:pt x="18" y="100"/>
                    </a:lnTo>
                    <a:lnTo>
                      <a:pt x="26" y="100"/>
                    </a:lnTo>
                    <a:lnTo>
                      <a:pt x="34" y="100"/>
                    </a:lnTo>
                    <a:lnTo>
                      <a:pt x="41" y="97"/>
                    </a:lnTo>
                    <a:lnTo>
                      <a:pt x="46" y="96"/>
                    </a:lnTo>
                    <a:lnTo>
                      <a:pt x="51" y="92"/>
                    </a:lnTo>
                    <a:lnTo>
                      <a:pt x="55" y="88"/>
                    </a:lnTo>
                    <a:lnTo>
                      <a:pt x="58" y="84"/>
                    </a:lnTo>
                    <a:lnTo>
                      <a:pt x="59" y="78"/>
                    </a:lnTo>
                    <a:lnTo>
                      <a:pt x="61" y="74"/>
                    </a:lnTo>
                    <a:lnTo>
                      <a:pt x="61" y="64"/>
                    </a:lnTo>
                    <a:lnTo>
                      <a:pt x="60" y="52"/>
                    </a:lnTo>
                    <a:lnTo>
                      <a:pt x="57" y="41"/>
                    </a:lnTo>
                    <a:lnTo>
                      <a:pt x="52" y="32"/>
                    </a:lnTo>
                    <a:lnTo>
                      <a:pt x="48" y="23"/>
                    </a:lnTo>
                    <a:lnTo>
                      <a:pt x="42" y="15"/>
                    </a:lnTo>
                    <a:lnTo>
                      <a:pt x="41" y="14"/>
                    </a:lnTo>
                    <a:lnTo>
                      <a:pt x="38" y="11"/>
                    </a:lnTo>
                    <a:lnTo>
                      <a:pt x="36" y="10"/>
                    </a:lnTo>
                    <a:lnTo>
                      <a:pt x="33" y="7"/>
                    </a:lnTo>
                    <a:lnTo>
                      <a:pt x="29" y="4"/>
                    </a:lnTo>
                    <a:lnTo>
                      <a:pt x="27" y="3"/>
                    </a:lnTo>
                    <a:lnTo>
                      <a:pt x="25" y="2"/>
                    </a:lnTo>
                    <a:lnTo>
                      <a:pt x="22" y="0"/>
                    </a:lnTo>
                    <a:close/>
                  </a:path>
                </a:pathLst>
              </a:custGeom>
              <a:solidFill>
                <a:srgbClr val="E5A26F"/>
              </a:solidFill>
              <a:ln w="9525">
                <a:noFill/>
                <a:round/>
                <a:headEnd/>
                <a:tailEnd/>
              </a:ln>
            </p:spPr>
            <p:txBody>
              <a:bodyPr/>
              <a:lstStyle/>
              <a:p>
                <a:endParaRPr lang="en-US" dirty="0"/>
              </a:p>
            </p:txBody>
          </p:sp>
          <p:sp>
            <p:nvSpPr>
              <p:cNvPr id="22637" name="Freeform 109"/>
              <p:cNvSpPr>
                <a:spLocks/>
              </p:cNvSpPr>
              <p:nvPr/>
            </p:nvSpPr>
            <p:spPr bwMode="auto">
              <a:xfrm>
                <a:off x="3763963" y="4965700"/>
                <a:ext cx="84138" cy="127000"/>
              </a:xfrm>
              <a:custGeom>
                <a:avLst/>
                <a:gdLst>
                  <a:gd name="T0" fmla="*/ 18 w 53"/>
                  <a:gd name="T1" fmla="*/ 0 h 80"/>
                  <a:gd name="T2" fmla="*/ 17 w 53"/>
                  <a:gd name="T3" fmla="*/ 0 h 80"/>
                  <a:gd name="T4" fmla="*/ 15 w 53"/>
                  <a:gd name="T5" fmla="*/ 0 h 80"/>
                  <a:gd name="T6" fmla="*/ 14 w 53"/>
                  <a:gd name="T7" fmla="*/ 0 h 80"/>
                  <a:gd name="T8" fmla="*/ 11 w 53"/>
                  <a:gd name="T9" fmla="*/ 0 h 80"/>
                  <a:gd name="T10" fmla="*/ 10 w 53"/>
                  <a:gd name="T11" fmla="*/ 0 h 80"/>
                  <a:gd name="T12" fmla="*/ 8 w 53"/>
                  <a:gd name="T13" fmla="*/ 1 h 80"/>
                  <a:gd name="T14" fmla="*/ 7 w 53"/>
                  <a:gd name="T15" fmla="*/ 1 h 80"/>
                  <a:gd name="T16" fmla="*/ 6 w 53"/>
                  <a:gd name="T17" fmla="*/ 1 h 80"/>
                  <a:gd name="T18" fmla="*/ 6 w 53"/>
                  <a:gd name="T19" fmla="*/ 2 h 80"/>
                  <a:gd name="T20" fmla="*/ 4 w 53"/>
                  <a:gd name="T21" fmla="*/ 2 h 80"/>
                  <a:gd name="T22" fmla="*/ 4 w 53"/>
                  <a:gd name="T23" fmla="*/ 4 h 80"/>
                  <a:gd name="T24" fmla="*/ 4 w 53"/>
                  <a:gd name="T25" fmla="*/ 6 h 80"/>
                  <a:gd name="T26" fmla="*/ 4 w 53"/>
                  <a:gd name="T27" fmla="*/ 8 h 80"/>
                  <a:gd name="T28" fmla="*/ 4 w 53"/>
                  <a:gd name="T29" fmla="*/ 9 h 80"/>
                  <a:gd name="T30" fmla="*/ 4 w 53"/>
                  <a:gd name="T31" fmla="*/ 10 h 80"/>
                  <a:gd name="T32" fmla="*/ 4 w 53"/>
                  <a:gd name="T33" fmla="*/ 11 h 80"/>
                  <a:gd name="T34" fmla="*/ 0 w 53"/>
                  <a:gd name="T35" fmla="*/ 72 h 80"/>
                  <a:gd name="T36" fmla="*/ 0 w 53"/>
                  <a:gd name="T37" fmla="*/ 72 h 80"/>
                  <a:gd name="T38" fmla="*/ 0 w 53"/>
                  <a:gd name="T39" fmla="*/ 72 h 80"/>
                  <a:gd name="T40" fmla="*/ 0 w 53"/>
                  <a:gd name="T41" fmla="*/ 72 h 80"/>
                  <a:gd name="T42" fmla="*/ 0 w 53"/>
                  <a:gd name="T43" fmla="*/ 74 h 80"/>
                  <a:gd name="T44" fmla="*/ 1 w 53"/>
                  <a:gd name="T45" fmla="*/ 74 h 80"/>
                  <a:gd name="T46" fmla="*/ 1 w 53"/>
                  <a:gd name="T47" fmla="*/ 74 h 80"/>
                  <a:gd name="T48" fmla="*/ 1 w 53"/>
                  <a:gd name="T49" fmla="*/ 74 h 80"/>
                  <a:gd name="T50" fmla="*/ 1 w 53"/>
                  <a:gd name="T51" fmla="*/ 74 h 80"/>
                  <a:gd name="T52" fmla="*/ 4 w 53"/>
                  <a:gd name="T53" fmla="*/ 78 h 80"/>
                  <a:gd name="T54" fmla="*/ 9 w 53"/>
                  <a:gd name="T55" fmla="*/ 79 h 80"/>
                  <a:gd name="T56" fmla="*/ 15 w 53"/>
                  <a:gd name="T57" fmla="*/ 80 h 80"/>
                  <a:gd name="T58" fmla="*/ 22 w 53"/>
                  <a:gd name="T59" fmla="*/ 80 h 80"/>
                  <a:gd name="T60" fmla="*/ 27 w 53"/>
                  <a:gd name="T61" fmla="*/ 80 h 80"/>
                  <a:gd name="T62" fmla="*/ 34 w 53"/>
                  <a:gd name="T63" fmla="*/ 79 h 80"/>
                  <a:gd name="T64" fmla="*/ 40 w 53"/>
                  <a:gd name="T65" fmla="*/ 76 h 80"/>
                  <a:gd name="T66" fmla="*/ 44 w 53"/>
                  <a:gd name="T67" fmla="*/ 74 h 80"/>
                  <a:gd name="T68" fmla="*/ 47 w 53"/>
                  <a:gd name="T69" fmla="*/ 71 h 80"/>
                  <a:gd name="T70" fmla="*/ 49 w 53"/>
                  <a:gd name="T71" fmla="*/ 67 h 80"/>
                  <a:gd name="T72" fmla="*/ 51 w 53"/>
                  <a:gd name="T73" fmla="*/ 63 h 80"/>
                  <a:gd name="T74" fmla="*/ 52 w 53"/>
                  <a:gd name="T75" fmla="*/ 59 h 80"/>
                  <a:gd name="T76" fmla="*/ 53 w 53"/>
                  <a:gd name="T77" fmla="*/ 51 h 80"/>
                  <a:gd name="T78" fmla="*/ 52 w 53"/>
                  <a:gd name="T79" fmla="*/ 42 h 80"/>
                  <a:gd name="T80" fmla="*/ 48 w 53"/>
                  <a:gd name="T81" fmla="*/ 34 h 80"/>
                  <a:gd name="T82" fmla="*/ 45 w 53"/>
                  <a:gd name="T83" fmla="*/ 25 h 80"/>
                  <a:gd name="T84" fmla="*/ 40 w 53"/>
                  <a:gd name="T85" fmla="*/ 18 h 80"/>
                  <a:gd name="T86" fmla="*/ 36 w 53"/>
                  <a:gd name="T87" fmla="*/ 11 h 80"/>
                  <a:gd name="T88" fmla="*/ 34 w 53"/>
                  <a:gd name="T89" fmla="*/ 10 h 80"/>
                  <a:gd name="T90" fmla="*/ 32 w 53"/>
                  <a:gd name="T91" fmla="*/ 9 h 80"/>
                  <a:gd name="T92" fmla="*/ 30 w 53"/>
                  <a:gd name="T93" fmla="*/ 8 h 80"/>
                  <a:gd name="T94" fmla="*/ 27 w 53"/>
                  <a:gd name="T95" fmla="*/ 5 h 80"/>
                  <a:gd name="T96" fmla="*/ 25 w 53"/>
                  <a:gd name="T97" fmla="*/ 4 h 80"/>
                  <a:gd name="T98" fmla="*/ 22 w 53"/>
                  <a:gd name="T99" fmla="*/ 2 h 80"/>
                  <a:gd name="T100" fmla="*/ 19 w 53"/>
                  <a:gd name="T101" fmla="*/ 1 h 80"/>
                  <a:gd name="T102" fmla="*/ 18 w 53"/>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80"/>
                  <a:gd name="T158" fmla="*/ 53 w 53"/>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80">
                    <a:moveTo>
                      <a:pt x="18" y="0"/>
                    </a:moveTo>
                    <a:lnTo>
                      <a:pt x="17" y="0"/>
                    </a:lnTo>
                    <a:lnTo>
                      <a:pt x="15" y="0"/>
                    </a:lnTo>
                    <a:lnTo>
                      <a:pt x="14" y="0"/>
                    </a:lnTo>
                    <a:lnTo>
                      <a:pt x="11" y="0"/>
                    </a:lnTo>
                    <a:lnTo>
                      <a:pt x="10" y="0"/>
                    </a:lnTo>
                    <a:lnTo>
                      <a:pt x="8" y="1"/>
                    </a:lnTo>
                    <a:lnTo>
                      <a:pt x="7" y="1"/>
                    </a:lnTo>
                    <a:lnTo>
                      <a:pt x="6" y="1"/>
                    </a:lnTo>
                    <a:lnTo>
                      <a:pt x="6" y="2"/>
                    </a:lnTo>
                    <a:lnTo>
                      <a:pt x="4" y="2"/>
                    </a:lnTo>
                    <a:lnTo>
                      <a:pt x="4" y="4"/>
                    </a:lnTo>
                    <a:lnTo>
                      <a:pt x="4" y="6"/>
                    </a:lnTo>
                    <a:lnTo>
                      <a:pt x="4" y="8"/>
                    </a:lnTo>
                    <a:lnTo>
                      <a:pt x="4" y="9"/>
                    </a:lnTo>
                    <a:lnTo>
                      <a:pt x="4" y="10"/>
                    </a:lnTo>
                    <a:lnTo>
                      <a:pt x="4" y="11"/>
                    </a:lnTo>
                    <a:lnTo>
                      <a:pt x="0" y="72"/>
                    </a:lnTo>
                    <a:lnTo>
                      <a:pt x="0" y="74"/>
                    </a:lnTo>
                    <a:lnTo>
                      <a:pt x="1" y="74"/>
                    </a:lnTo>
                    <a:lnTo>
                      <a:pt x="4" y="78"/>
                    </a:lnTo>
                    <a:lnTo>
                      <a:pt x="9" y="79"/>
                    </a:lnTo>
                    <a:lnTo>
                      <a:pt x="15" y="80"/>
                    </a:lnTo>
                    <a:lnTo>
                      <a:pt x="22" y="80"/>
                    </a:lnTo>
                    <a:lnTo>
                      <a:pt x="27" y="80"/>
                    </a:lnTo>
                    <a:lnTo>
                      <a:pt x="34" y="79"/>
                    </a:lnTo>
                    <a:lnTo>
                      <a:pt x="40" y="76"/>
                    </a:lnTo>
                    <a:lnTo>
                      <a:pt x="44" y="74"/>
                    </a:lnTo>
                    <a:lnTo>
                      <a:pt x="47" y="71"/>
                    </a:lnTo>
                    <a:lnTo>
                      <a:pt x="49" y="67"/>
                    </a:lnTo>
                    <a:lnTo>
                      <a:pt x="51" y="63"/>
                    </a:lnTo>
                    <a:lnTo>
                      <a:pt x="52" y="59"/>
                    </a:lnTo>
                    <a:lnTo>
                      <a:pt x="53" y="51"/>
                    </a:lnTo>
                    <a:lnTo>
                      <a:pt x="52" y="42"/>
                    </a:lnTo>
                    <a:lnTo>
                      <a:pt x="48" y="34"/>
                    </a:lnTo>
                    <a:lnTo>
                      <a:pt x="45" y="25"/>
                    </a:lnTo>
                    <a:lnTo>
                      <a:pt x="40" y="18"/>
                    </a:lnTo>
                    <a:lnTo>
                      <a:pt x="36" y="11"/>
                    </a:lnTo>
                    <a:lnTo>
                      <a:pt x="34" y="10"/>
                    </a:lnTo>
                    <a:lnTo>
                      <a:pt x="32" y="9"/>
                    </a:lnTo>
                    <a:lnTo>
                      <a:pt x="30" y="8"/>
                    </a:lnTo>
                    <a:lnTo>
                      <a:pt x="27" y="5"/>
                    </a:lnTo>
                    <a:lnTo>
                      <a:pt x="25" y="4"/>
                    </a:lnTo>
                    <a:lnTo>
                      <a:pt x="22" y="2"/>
                    </a:lnTo>
                    <a:lnTo>
                      <a:pt x="19" y="1"/>
                    </a:lnTo>
                    <a:lnTo>
                      <a:pt x="18" y="0"/>
                    </a:lnTo>
                    <a:close/>
                  </a:path>
                </a:pathLst>
              </a:custGeom>
              <a:solidFill>
                <a:srgbClr val="DEB08A"/>
              </a:solidFill>
              <a:ln w="9525">
                <a:noFill/>
                <a:round/>
                <a:headEnd/>
                <a:tailEnd/>
              </a:ln>
            </p:spPr>
            <p:txBody>
              <a:bodyPr/>
              <a:lstStyle/>
              <a:p>
                <a:endParaRPr lang="en-US" dirty="0"/>
              </a:p>
            </p:txBody>
          </p:sp>
          <p:sp>
            <p:nvSpPr>
              <p:cNvPr id="22638" name="Freeform 110"/>
              <p:cNvSpPr>
                <a:spLocks/>
              </p:cNvSpPr>
              <p:nvPr/>
            </p:nvSpPr>
            <p:spPr bwMode="auto">
              <a:xfrm>
                <a:off x="1814513" y="4273550"/>
                <a:ext cx="393700" cy="341312"/>
              </a:xfrm>
              <a:custGeom>
                <a:avLst/>
                <a:gdLst>
                  <a:gd name="T0" fmla="*/ 192 w 248"/>
                  <a:gd name="T1" fmla="*/ 41 h 215"/>
                  <a:gd name="T2" fmla="*/ 189 w 248"/>
                  <a:gd name="T3" fmla="*/ 50 h 215"/>
                  <a:gd name="T4" fmla="*/ 182 w 248"/>
                  <a:gd name="T5" fmla="*/ 57 h 215"/>
                  <a:gd name="T6" fmla="*/ 168 w 248"/>
                  <a:gd name="T7" fmla="*/ 69 h 215"/>
                  <a:gd name="T8" fmla="*/ 154 w 248"/>
                  <a:gd name="T9" fmla="*/ 82 h 215"/>
                  <a:gd name="T10" fmla="*/ 150 w 248"/>
                  <a:gd name="T11" fmla="*/ 91 h 215"/>
                  <a:gd name="T12" fmla="*/ 149 w 248"/>
                  <a:gd name="T13" fmla="*/ 103 h 215"/>
                  <a:gd name="T14" fmla="*/ 131 w 248"/>
                  <a:gd name="T15" fmla="*/ 106 h 215"/>
                  <a:gd name="T16" fmla="*/ 114 w 248"/>
                  <a:gd name="T17" fmla="*/ 113 h 215"/>
                  <a:gd name="T18" fmla="*/ 84 w 248"/>
                  <a:gd name="T19" fmla="*/ 134 h 215"/>
                  <a:gd name="T20" fmla="*/ 52 w 248"/>
                  <a:gd name="T21" fmla="*/ 154 h 215"/>
                  <a:gd name="T22" fmla="*/ 35 w 248"/>
                  <a:gd name="T23" fmla="*/ 160 h 215"/>
                  <a:gd name="T24" fmla="*/ 14 w 248"/>
                  <a:gd name="T25" fmla="*/ 163 h 215"/>
                  <a:gd name="T26" fmla="*/ 14 w 248"/>
                  <a:gd name="T27" fmla="*/ 168 h 215"/>
                  <a:gd name="T28" fmla="*/ 13 w 248"/>
                  <a:gd name="T29" fmla="*/ 175 h 215"/>
                  <a:gd name="T30" fmla="*/ 12 w 248"/>
                  <a:gd name="T31" fmla="*/ 181 h 215"/>
                  <a:gd name="T32" fmla="*/ 11 w 248"/>
                  <a:gd name="T33" fmla="*/ 187 h 215"/>
                  <a:gd name="T34" fmla="*/ 0 w 248"/>
                  <a:gd name="T35" fmla="*/ 189 h 215"/>
                  <a:gd name="T36" fmla="*/ 3 w 248"/>
                  <a:gd name="T37" fmla="*/ 196 h 215"/>
                  <a:gd name="T38" fmla="*/ 5 w 248"/>
                  <a:gd name="T39" fmla="*/ 201 h 215"/>
                  <a:gd name="T40" fmla="*/ 7 w 248"/>
                  <a:gd name="T41" fmla="*/ 207 h 215"/>
                  <a:gd name="T42" fmla="*/ 12 w 248"/>
                  <a:gd name="T43" fmla="*/ 211 h 215"/>
                  <a:gd name="T44" fmla="*/ 20 w 248"/>
                  <a:gd name="T45" fmla="*/ 213 h 215"/>
                  <a:gd name="T46" fmla="*/ 27 w 248"/>
                  <a:gd name="T47" fmla="*/ 215 h 215"/>
                  <a:gd name="T48" fmla="*/ 35 w 248"/>
                  <a:gd name="T49" fmla="*/ 212 h 215"/>
                  <a:gd name="T50" fmla="*/ 50 w 248"/>
                  <a:gd name="T51" fmla="*/ 200 h 215"/>
                  <a:gd name="T52" fmla="*/ 75 w 248"/>
                  <a:gd name="T53" fmla="*/ 180 h 215"/>
                  <a:gd name="T54" fmla="*/ 101 w 248"/>
                  <a:gd name="T55" fmla="*/ 163 h 215"/>
                  <a:gd name="T56" fmla="*/ 127 w 248"/>
                  <a:gd name="T57" fmla="*/ 148 h 215"/>
                  <a:gd name="T58" fmla="*/ 155 w 248"/>
                  <a:gd name="T59" fmla="*/ 126 h 215"/>
                  <a:gd name="T60" fmla="*/ 180 w 248"/>
                  <a:gd name="T61" fmla="*/ 94 h 215"/>
                  <a:gd name="T62" fmla="*/ 206 w 248"/>
                  <a:gd name="T63" fmla="*/ 61 h 215"/>
                  <a:gd name="T64" fmla="*/ 233 w 248"/>
                  <a:gd name="T65" fmla="*/ 32 h 215"/>
                  <a:gd name="T66" fmla="*/ 244 w 248"/>
                  <a:gd name="T67" fmla="*/ 17 h 215"/>
                  <a:gd name="T68" fmla="*/ 236 w 248"/>
                  <a:gd name="T69" fmla="*/ 13 h 215"/>
                  <a:gd name="T70" fmla="*/ 228 w 248"/>
                  <a:gd name="T71" fmla="*/ 8 h 215"/>
                  <a:gd name="T72" fmla="*/ 221 w 248"/>
                  <a:gd name="T73" fmla="*/ 3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15"/>
                  <a:gd name="T113" fmla="*/ 248 w 24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15">
                    <a:moveTo>
                      <a:pt x="216" y="0"/>
                    </a:moveTo>
                    <a:lnTo>
                      <a:pt x="192" y="41"/>
                    </a:lnTo>
                    <a:lnTo>
                      <a:pt x="191" y="45"/>
                    </a:lnTo>
                    <a:lnTo>
                      <a:pt x="189" y="50"/>
                    </a:lnTo>
                    <a:lnTo>
                      <a:pt x="185" y="54"/>
                    </a:lnTo>
                    <a:lnTo>
                      <a:pt x="182" y="57"/>
                    </a:lnTo>
                    <a:lnTo>
                      <a:pt x="175" y="64"/>
                    </a:lnTo>
                    <a:lnTo>
                      <a:pt x="168" y="69"/>
                    </a:lnTo>
                    <a:lnTo>
                      <a:pt x="161" y="76"/>
                    </a:lnTo>
                    <a:lnTo>
                      <a:pt x="154" y="82"/>
                    </a:lnTo>
                    <a:lnTo>
                      <a:pt x="152" y="86"/>
                    </a:lnTo>
                    <a:lnTo>
                      <a:pt x="150" y="91"/>
                    </a:lnTo>
                    <a:lnTo>
                      <a:pt x="149" y="97"/>
                    </a:lnTo>
                    <a:lnTo>
                      <a:pt x="149" y="103"/>
                    </a:lnTo>
                    <a:lnTo>
                      <a:pt x="139" y="103"/>
                    </a:lnTo>
                    <a:lnTo>
                      <a:pt x="131" y="106"/>
                    </a:lnTo>
                    <a:lnTo>
                      <a:pt x="122" y="109"/>
                    </a:lnTo>
                    <a:lnTo>
                      <a:pt x="114" y="113"/>
                    </a:lnTo>
                    <a:lnTo>
                      <a:pt x="99" y="122"/>
                    </a:lnTo>
                    <a:lnTo>
                      <a:pt x="84" y="134"/>
                    </a:lnTo>
                    <a:lnTo>
                      <a:pt x="69" y="144"/>
                    </a:lnTo>
                    <a:lnTo>
                      <a:pt x="52" y="154"/>
                    </a:lnTo>
                    <a:lnTo>
                      <a:pt x="44" y="158"/>
                    </a:lnTo>
                    <a:lnTo>
                      <a:pt x="35" y="160"/>
                    </a:lnTo>
                    <a:lnTo>
                      <a:pt x="25" y="163"/>
                    </a:lnTo>
                    <a:lnTo>
                      <a:pt x="14" y="163"/>
                    </a:lnTo>
                    <a:lnTo>
                      <a:pt x="14" y="166"/>
                    </a:lnTo>
                    <a:lnTo>
                      <a:pt x="14" y="168"/>
                    </a:lnTo>
                    <a:lnTo>
                      <a:pt x="13" y="172"/>
                    </a:lnTo>
                    <a:lnTo>
                      <a:pt x="13" y="175"/>
                    </a:lnTo>
                    <a:lnTo>
                      <a:pt x="12" y="177"/>
                    </a:lnTo>
                    <a:lnTo>
                      <a:pt x="12" y="181"/>
                    </a:lnTo>
                    <a:lnTo>
                      <a:pt x="11" y="184"/>
                    </a:lnTo>
                    <a:lnTo>
                      <a:pt x="11" y="187"/>
                    </a:lnTo>
                    <a:lnTo>
                      <a:pt x="0" y="187"/>
                    </a:lnTo>
                    <a:lnTo>
                      <a:pt x="0" y="189"/>
                    </a:lnTo>
                    <a:lnTo>
                      <a:pt x="2" y="192"/>
                    </a:lnTo>
                    <a:lnTo>
                      <a:pt x="3" y="196"/>
                    </a:lnTo>
                    <a:lnTo>
                      <a:pt x="4" y="199"/>
                    </a:lnTo>
                    <a:lnTo>
                      <a:pt x="5" y="201"/>
                    </a:lnTo>
                    <a:lnTo>
                      <a:pt x="6" y="204"/>
                    </a:lnTo>
                    <a:lnTo>
                      <a:pt x="7" y="207"/>
                    </a:lnTo>
                    <a:lnTo>
                      <a:pt x="9" y="209"/>
                    </a:lnTo>
                    <a:lnTo>
                      <a:pt x="12" y="211"/>
                    </a:lnTo>
                    <a:lnTo>
                      <a:pt x="15" y="212"/>
                    </a:lnTo>
                    <a:lnTo>
                      <a:pt x="20" y="213"/>
                    </a:lnTo>
                    <a:lnTo>
                      <a:pt x="24" y="215"/>
                    </a:lnTo>
                    <a:lnTo>
                      <a:pt x="27" y="215"/>
                    </a:lnTo>
                    <a:lnTo>
                      <a:pt x="32" y="213"/>
                    </a:lnTo>
                    <a:lnTo>
                      <a:pt x="35" y="212"/>
                    </a:lnTo>
                    <a:lnTo>
                      <a:pt x="39" y="211"/>
                    </a:lnTo>
                    <a:lnTo>
                      <a:pt x="50" y="200"/>
                    </a:lnTo>
                    <a:lnTo>
                      <a:pt x="63" y="189"/>
                    </a:lnTo>
                    <a:lnTo>
                      <a:pt x="75" y="180"/>
                    </a:lnTo>
                    <a:lnTo>
                      <a:pt x="88" y="171"/>
                    </a:lnTo>
                    <a:lnTo>
                      <a:pt x="101" y="163"/>
                    </a:lnTo>
                    <a:lnTo>
                      <a:pt x="115" y="156"/>
                    </a:lnTo>
                    <a:lnTo>
                      <a:pt x="127" y="148"/>
                    </a:lnTo>
                    <a:lnTo>
                      <a:pt x="141" y="140"/>
                    </a:lnTo>
                    <a:lnTo>
                      <a:pt x="155" y="126"/>
                    </a:lnTo>
                    <a:lnTo>
                      <a:pt x="168" y="111"/>
                    </a:lnTo>
                    <a:lnTo>
                      <a:pt x="180" y="94"/>
                    </a:lnTo>
                    <a:lnTo>
                      <a:pt x="193" y="78"/>
                    </a:lnTo>
                    <a:lnTo>
                      <a:pt x="206" y="61"/>
                    </a:lnTo>
                    <a:lnTo>
                      <a:pt x="220" y="46"/>
                    </a:lnTo>
                    <a:lnTo>
                      <a:pt x="233" y="32"/>
                    </a:lnTo>
                    <a:lnTo>
                      <a:pt x="248" y="19"/>
                    </a:lnTo>
                    <a:lnTo>
                      <a:pt x="244" y="17"/>
                    </a:lnTo>
                    <a:lnTo>
                      <a:pt x="240" y="15"/>
                    </a:lnTo>
                    <a:lnTo>
                      <a:pt x="236" y="13"/>
                    </a:lnTo>
                    <a:lnTo>
                      <a:pt x="232" y="11"/>
                    </a:lnTo>
                    <a:lnTo>
                      <a:pt x="228" y="8"/>
                    </a:lnTo>
                    <a:lnTo>
                      <a:pt x="224" y="5"/>
                    </a:lnTo>
                    <a:lnTo>
                      <a:pt x="221" y="3"/>
                    </a:lnTo>
                    <a:lnTo>
                      <a:pt x="216" y="0"/>
                    </a:lnTo>
                    <a:close/>
                  </a:path>
                </a:pathLst>
              </a:custGeom>
              <a:solidFill>
                <a:srgbClr val="CCCCCC"/>
              </a:solidFill>
              <a:ln w="9525">
                <a:noFill/>
                <a:round/>
                <a:headEnd/>
                <a:tailEnd/>
              </a:ln>
            </p:spPr>
            <p:txBody>
              <a:bodyPr/>
              <a:lstStyle/>
              <a:p>
                <a:endParaRPr lang="en-US" dirty="0"/>
              </a:p>
            </p:txBody>
          </p:sp>
          <p:sp>
            <p:nvSpPr>
              <p:cNvPr id="22639" name="Freeform 111"/>
              <p:cNvSpPr>
                <a:spLocks/>
              </p:cNvSpPr>
              <p:nvPr/>
            </p:nvSpPr>
            <p:spPr bwMode="auto">
              <a:xfrm>
                <a:off x="1778001" y="4602163"/>
                <a:ext cx="30163" cy="36512"/>
              </a:xfrm>
              <a:custGeom>
                <a:avLst/>
                <a:gdLst>
                  <a:gd name="T0" fmla="*/ 12 w 19"/>
                  <a:gd name="T1" fmla="*/ 0 h 23"/>
                  <a:gd name="T2" fmla="*/ 10 w 19"/>
                  <a:gd name="T3" fmla="*/ 1 h 23"/>
                  <a:gd name="T4" fmla="*/ 8 w 19"/>
                  <a:gd name="T5" fmla="*/ 2 h 23"/>
                  <a:gd name="T6" fmla="*/ 7 w 19"/>
                  <a:gd name="T7" fmla="*/ 4 h 23"/>
                  <a:gd name="T8" fmla="*/ 5 w 19"/>
                  <a:gd name="T9" fmla="*/ 5 h 23"/>
                  <a:gd name="T10" fmla="*/ 4 w 19"/>
                  <a:gd name="T11" fmla="*/ 6 h 23"/>
                  <a:gd name="T12" fmla="*/ 3 w 19"/>
                  <a:gd name="T13" fmla="*/ 8 h 23"/>
                  <a:gd name="T14" fmla="*/ 2 w 19"/>
                  <a:gd name="T15" fmla="*/ 9 h 23"/>
                  <a:gd name="T16" fmla="*/ 0 w 19"/>
                  <a:gd name="T17" fmla="*/ 9 h 23"/>
                  <a:gd name="T18" fmla="*/ 2 w 19"/>
                  <a:gd name="T19" fmla="*/ 12 h 23"/>
                  <a:gd name="T20" fmla="*/ 4 w 19"/>
                  <a:gd name="T21" fmla="*/ 14 h 23"/>
                  <a:gd name="T22" fmla="*/ 5 w 19"/>
                  <a:gd name="T23" fmla="*/ 15 h 23"/>
                  <a:gd name="T24" fmla="*/ 7 w 19"/>
                  <a:gd name="T25" fmla="*/ 18 h 23"/>
                  <a:gd name="T26" fmla="*/ 10 w 19"/>
                  <a:gd name="T27" fmla="*/ 19 h 23"/>
                  <a:gd name="T28" fmla="*/ 11 w 19"/>
                  <a:gd name="T29" fmla="*/ 21 h 23"/>
                  <a:gd name="T30" fmla="*/ 13 w 19"/>
                  <a:gd name="T31" fmla="*/ 22 h 23"/>
                  <a:gd name="T32" fmla="*/ 15 w 19"/>
                  <a:gd name="T33" fmla="*/ 23 h 23"/>
                  <a:gd name="T34" fmla="*/ 15 w 19"/>
                  <a:gd name="T35" fmla="*/ 23 h 23"/>
                  <a:gd name="T36" fmla="*/ 17 w 19"/>
                  <a:gd name="T37" fmla="*/ 22 h 23"/>
                  <a:gd name="T38" fmla="*/ 17 w 19"/>
                  <a:gd name="T39" fmla="*/ 21 h 23"/>
                  <a:gd name="T40" fmla="*/ 17 w 19"/>
                  <a:gd name="T41" fmla="*/ 19 h 23"/>
                  <a:gd name="T42" fmla="*/ 18 w 19"/>
                  <a:gd name="T43" fmla="*/ 18 h 23"/>
                  <a:gd name="T44" fmla="*/ 18 w 19"/>
                  <a:gd name="T45" fmla="*/ 18 h 23"/>
                  <a:gd name="T46" fmla="*/ 19 w 19"/>
                  <a:gd name="T47" fmla="*/ 17 h 23"/>
                  <a:gd name="T48" fmla="*/ 19 w 19"/>
                  <a:gd name="T49" fmla="*/ 15 h 23"/>
                  <a:gd name="T50" fmla="*/ 18 w 19"/>
                  <a:gd name="T51" fmla="*/ 14 h 23"/>
                  <a:gd name="T52" fmla="*/ 17 w 19"/>
                  <a:gd name="T53" fmla="*/ 12 h 23"/>
                  <a:gd name="T54" fmla="*/ 15 w 19"/>
                  <a:gd name="T55" fmla="*/ 10 h 23"/>
                  <a:gd name="T56" fmla="*/ 14 w 19"/>
                  <a:gd name="T57" fmla="*/ 8 h 23"/>
                  <a:gd name="T58" fmla="*/ 13 w 19"/>
                  <a:gd name="T59" fmla="*/ 5 h 23"/>
                  <a:gd name="T60" fmla="*/ 13 w 19"/>
                  <a:gd name="T61" fmla="*/ 4 h 23"/>
                  <a:gd name="T62" fmla="*/ 12 w 19"/>
                  <a:gd name="T63" fmla="*/ 1 h 23"/>
                  <a:gd name="T64" fmla="*/ 12 w 1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3"/>
                  <a:gd name="T101" fmla="*/ 19 w 1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3">
                    <a:moveTo>
                      <a:pt x="12" y="0"/>
                    </a:moveTo>
                    <a:lnTo>
                      <a:pt x="10" y="1"/>
                    </a:lnTo>
                    <a:lnTo>
                      <a:pt x="8" y="2"/>
                    </a:lnTo>
                    <a:lnTo>
                      <a:pt x="7" y="4"/>
                    </a:lnTo>
                    <a:lnTo>
                      <a:pt x="5" y="5"/>
                    </a:lnTo>
                    <a:lnTo>
                      <a:pt x="4" y="6"/>
                    </a:lnTo>
                    <a:lnTo>
                      <a:pt x="3" y="8"/>
                    </a:lnTo>
                    <a:lnTo>
                      <a:pt x="2" y="9"/>
                    </a:lnTo>
                    <a:lnTo>
                      <a:pt x="0" y="9"/>
                    </a:lnTo>
                    <a:lnTo>
                      <a:pt x="2" y="12"/>
                    </a:lnTo>
                    <a:lnTo>
                      <a:pt x="4" y="14"/>
                    </a:lnTo>
                    <a:lnTo>
                      <a:pt x="5" y="15"/>
                    </a:lnTo>
                    <a:lnTo>
                      <a:pt x="7" y="18"/>
                    </a:lnTo>
                    <a:lnTo>
                      <a:pt x="10" y="19"/>
                    </a:lnTo>
                    <a:lnTo>
                      <a:pt x="11" y="21"/>
                    </a:lnTo>
                    <a:lnTo>
                      <a:pt x="13" y="22"/>
                    </a:lnTo>
                    <a:lnTo>
                      <a:pt x="15" y="23"/>
                    </a:lnTo>
                    <a:lnTo>
                      <a:pt x="17" y="22"/>
                    </a:lnTo>
                    <a:lnTo>
                      <a:pt x="17" y="21"/>
                    </a:lnTo>
                    <a:lnTo>
                      <a:pt x="17" y="19"/>
                    </a:lnTo>
                    <a:lnTo>
                      <a:pt x="18" y="18"/>
                    </a:lnTo>
                    <a:lnTo>
                      <a:pt x="19" y="17"/>
                    </a:lnTo>
                    <a:lnTo>
                      <a:pt x="19" y="15"/>
                    </a:lnTo>
                    <a:lnTo>
                      <a:pt x="18" y="14"/>
                    </a:lnTo>
                    <a:lnTo>
                      <a:pt x="17" y="12"/>
                    </a:lnTo>
                    <a:lnTo>
                      <a:pt x="15" y="10"/>
                    </a:lnTo>
                    <a:lnTo>
                      <a:pt x="14" y="8"/>
                    </a:lnTo>
                    <a:lnTo>
                      <a:pt x="13" y="5"/>
                    </a:lnTo>
                    <a:lnTo>
                      <a:pt x="13" y="4"/>
                    </a:lnTo>
                    <a:lnTo>
                      <a:pt x="12" y="1"/>
                    </a:lnTo>
                    <a:lnTo>
                      <a:pt x="12" y="0"/>
                    </a:lnTo>
                    <a:close/>
                  </a:path>
                </a:pathLst>
              </a:custGeom>
              <a:solidFill>
                <a:srgbClr val="C2C200"/>
              </a:solidFill>
              <a:ln w="9525">
                <a:noFill/>
                <a:round/>
                <a:headEnd/>
                <a:tailEnd/>
              </a:ln>
            </p:spPr>
            <p:txBody>
              <a:bodyPr/>
              <a:lstStyle/>
              <a:p>
                <a:endParaRPr lang="en-US" dirty="0"/>
              </a:p>
            </p:txBody>
          </p:sp>
          <p:sp>
            <p:nvSpPr>
              <p:cNvPr id="22640" name="Freeform 112"/>
              <p:cNvSpPr>
                <a:spLocks noEditPoints="1"/>
              </p:cNvSpPr>
              <p:nvPr/>
            </p:nvSpPr>
            <p:spPr bwMode="auto">
              <a:xfrm>
                <a:off x="1289051" y="4667250"/>
                <a:ext cx="523875" cy="412750"/>
              </a:xfrm>
              <a:custGeom>
                <a:avLst/>
                <a:gdLst>
                  <a:gd name="T0" fmla="*/ 314 w 330"/>
                  <a:gd name="T1" fmla="*/ 1 h 260"/>
                  <a:gd name="T2" fmla="*/ 313 w 330"/>
                  <a:gd name="T3" fmla="*/ 2 h 260"/>
                  <a:gd name="T4" fmla="*/ 298 w 330"/>
                  <a:gd name="T5" fmla="*/ 25 h 260"/>
                  <a:gd name="T6" fmla="*/ 275 w 330"/>
                  <a:gd name="T7" fmla="*/ 41 h 260"/>
                  <a:gd name="T8" fmla="*/ 266 w 330"/>
                  <a:gd name="T9" fmla="*/ 47 h 260"/>
                  <a:gd name="T10" fmla="*/ 272 w 330"/>
                  <a:gd name="T11" fmla="*/ 45 h 260"/>
                  <a:gd name="T12" fmla="*/ 288 w 330"/>
                  <a:gd name="T13" fmla="*/ 37 h 260"/>
                  <a:gd name="T14" fmla="*/ 310 w 330"/>
                  <a:gd name="T15" fmla="*/ 16 h 260"/>
                  <a:gd name="T16" fmla="*/ 316 w 330"/>
                  <a:gd name="T17" fmla="*/ 1 h 260"/>
                  <a:gd name="T18" fmla="*/ 315 w 330"/>
                  <a:gd name="T19" fmla="*/ 0 h 260"/>
                  <a:gd name="T20" fmla="*/ 251 w 330"/>
                  <a:gd name="T21" fmla="*/ 66 h 260"/>
                  <a:gd name="T22" fmla="*/ 263 w 330"/>
                  <a:gd name="T23" fmla="*/ 74 h 260"/>
                  <a:gd name="T24" fmla="*/ 292 w 330"/>
                  <a:gd name="T25" fmla="*/ 71 h 260"/>
                  <a:gd name="T26" fmla="*/ 270 w 330"/>
                  <a:gd name="T27" fmla="*/ 87 h 260"/>
                  <a:gd name="T28" fmla="*/ 248 w 330"/>
                  <a:gd name="T29" fmla="*/ 107 h 260"/>
                  <a:gd name="T30" fmla="*/ 260 w 330"/>
                  <a:gd name="T31" fmla="*/ 117 h 260"/>
                  <a:gd name="T32" fmla="*/ 262 w 330"/>
                  <a:gd name="T33" fmla="*/ 115 h 260"/>
                  <a:gd name="T34" fmla="*/ 240 w 330"/>
                  <a:gd name="T35" fmla="*/ 123 h 260"/>
                  <a:gd name="T36" fmla="*/ 224 w 330"/>
                  <a:gd name="T37" fmla="*/ 132 h 260"/>
                  <a:gd name="T38" fmla="*/ 225 w 330"/>
                  <a:gd name="T39" fmla="*/ 139 h 260"/>
                  <a:gd name="T40" fmla="*/ 223 w 330"/>
                  <a:gd name="T41" fmla="*/ 144 h 260"/>
                  <a:gd name="T42" fmla="*/ 206 w 330"/>
                  <a:gd name="T43" fmla="*/ 161 h 260"/>
                  <a:gd name="T44" fmla="*/ 190 w 330"/>
                  <a:gd name="T45" fmla="*/ 169 h 260"/>
                  <a:gd name="T46" fmla="*/ 150 w 330"/>
                  <a:gd name="T47" fmla="*/ 180 h 260"/>
                  <a:gd name="T48" fmla="*/ 127 w 330"/>
                  <a:gd name="T49" fmla="*/ 207 h 260"/>
                  <a:gd name="T50" fmla="*/ 118 w 330"/>
                  <a:gd name="T51" fmla="*/ 227 h 260"/>
                  <a:gd name="T52" fmla="*/ 90 w 330"/>
                  <a:gd name="T53" fmla="*/ 239 h 260"/>
                  <a:gd name="T54" fmla="*/ 20 w 330"/>
                  <a:gd name="T55" fmla="*/ 242 h 260"/>
                  <a:gd name="T56" fmla="*/ 0 w 330"/>
                  <a:gd name="T57" fmla="*/ 242 h 260"/>
                  <a:gd name="T58" fmla="*/ 2 w 330"/>
                  <a:gd name="T59" fmla="*/ 243 h 260"/>
                  <a:gd name="T60" fmla="*/ 50 w 330"/>
                  <a:gd name="T61" fmla="*/ 259 h 260"/>
                  <a:gd name="T62" fmla="*/ 117 w 330"/>
                  <a:gd name="T63" fmla="*/ 254 h 260"/>
                  <a:gd name="T64" fmla="*/ 138 w 330"/>
                  <a:gd name="T65" fmla="*/ 244 h 260"/>
                  <a:gd name="T66" fmla="*/ 141 w 330"/>
                  <a:gd name="T67" fmla="*/ 241 h 260"/>
                  <a:gd name="T68" fmla="*/ 147 w 330"/>
                  <a:gd name="T69" fmla="*/ 230 h 260"/>
                  <a:gd name="T70" fmla="*/ 157 w 330"/>
                  <a:gd name="T71" fmla="*/ 214 h 260"/>
                  <a:gd name="T72" fmla="*/ 163 w 330"/>
                  <a:gd name="T73" fmla="*/ 214 h 260"/>
                  <a:gd name="T74" fmla="*/ 168 w 330"/>
                  <a:gd name="T75" fmla="*/ 214 h 260"/>
                  <a:gd name="T76" fmla="*/ 190 w 330"/>
                  <a:gd name="T77" fmla="*/ 217 h 260"/>
                  <a:gd name="T78" fmla="*/ 225 w 330"/>
                  <a:gd name="T79" fmla="*/ 196 h 260"/>
                  <a:gd name="T80" fmla="*/ 246 w 330"/>
                  <a:gd name="T81" fmla="*/ 178 h 260"/>
                  <a:gd name="T82" fmla="*/ 254 w 330"/>
                  <a:gd name="T83" fmla="*/ 168 h 260"/>
                  <a:gd name="T84" fmla="*/ 268 w 330"/>
                  <a:gd name="T85" fmla="*/ 143 h 260"/>
                  <a:gd name="T86" fmla="*/ 289 w 330"/>
                  <a:gd name="T87" fmla="*/ 108 h 260"/>
                  <a:gd name="T88" fmla="*/ 312 w 330"/>
                  <a:gd name="T89" fmla="*/ 79 h 260"/>
                  <a:gd name="T90" fmla="*/ 326 w 330"/>
                  <a:gd name="T91" fmla="*/ 39 h 260"/>
                  <a:gd name="T92" fmla="*/ 313 w 330"/>
                  <a:gd name="T93" fmla="*/ 37 h 260"/>
                  <a:gd name="T94" fmla="*/ 273 w 330"/>
                  <a:gd name="T95" fmla="*/ 58 h 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260"/>
                  <a:gd name="T146" fmla="*/ 330 w 330"/>
                  <a:gd name="T147" fmla="*/ 260 h 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260">
                    <a:moveTo>
                      <a:pt x="315" y="0"/>
                    </a:moveTo>
                    <a:lnTo>
                      <a:pt x="315" y="1"/>
                    </a:lnTo>
                    <a:lnTo>
                      <a:pt x="314" y="1"/>
                    </a:lnTo>
                    <a:lnTo>
                      <a:pt x="314" y="2"/>
                    </a:lnTo>
                    <a:lnTo>
                      <a:pt x="313" y="2"/>
                    </a:lnTo>
                    <a:lnTo>
                      <a:pt x="306" y="16"/>
                    </a:lnTo>
                    <a:lnTo>
                      <a:pt x="303" y="21"/>
                    </a:lnTo>
                    <a:lnTo>
                      <a:pt x="298" y="25"/>
                    </a:lnTo>
                    <a:lnTo>
                      <a:pt x="293" y="29"/>
                    </a:lnTo>
                    <a:lnTo>
                      <a:pt x="288" y="34"/>
                    </a:lnTo>
                    <a:lnTo>
                      <a:pt x="282" y="37"/>
                    </a:lnTo>
                    <a:lnTo>
                      <a:pt x="275" y="41"/>
                    </a:lnTo>
                    <a:lnTo>
                      <a:pt x="269" y="45"/>
                    </a:lnTo>
                    <a:lnTo>
                      <a:pt x="263" y="47"/>
                    </a:lnTo>
                    <a:lnTo>
                      <a:pt x="265" y="47"/>
                    </a:lnTo>
                    <a:lnTo>
                      <a:pt x="266" y="47"/>
                    </a:lnTo>
                    <a:lnTo>
                      <a:pt x="268" y="47"/>
                    </a:lnTo>
                    <a:lnTo>
                      <a:pt x="269" y="46"/>
                    </a:lnTo>
                    <a:lnTo>
                      <a:pt x="270" y="46"/>
                    </a:lnTo>
                    <a:lnTo>
                      <a:pt x="272" y="45"/>
                    </a:lnTo>
                    <a:lnTo>
                      <a:pt x="273" y="45"/>
                    </a:lnTo>
                    <a:lnTo>
                      <a:pt x="275" y="45"/>
                    </a:lnTo>
                    <a:lnTo>
                      <a:pt x="281" y="41"/>
                    </a:lnTo>
                    <a:lnTo>
                      <a:pt x="288" y="37"/>
                    </a:lnTo>
                    <a:lnTo>
                      <a:pt x="293" y="31"/>
                    </a:lnTo>
                    <a:lnTo>
                      <a:pt x="299" y="27"/>
                    </a:lnTo>
                    <a:lnTo>
                      <a:pt x="305" y="22"/>
                    </a:lnTo>
                    <a:lnTo>
                      <a:pt x="310" y="16"/>
                    </a:lnTo>
                    <a:lnTo>
                      <a:pt x="314" y="9"/>
                    </a:lnTo>
                    <a:lnTo>
                      <a:pt x="316" y="1"/>
                    </a:lnTo>
                    <a:lnTo>
                      <a:pt x="315" y="1"/>
                    </a:lnTo>
                    <a:lnTo>
                      <a:pt x="315" y="0"/>
                    </a:lnTo>
                    <a:close/>
                    <a:moveTo>
                      <a:pt x="251" y="63"/>
                    </a:moveTo>
                    <a:lnTo>
                      <a:pt x="251" y="66"/>
                    </a:lnTo>
                    <a:lnTo>
                      <a:pt x="252" y="68"/>
                    </a:lnTo>
                    <a:lnTo>
                      <a:pt x="254" y="71"/>
                    </a:lnTo>
                    <a:lnTo>
                      <a:pt x="257" y="72"/>
                    </a:lnTo>
                    <a:lnTo>
                      <a:pt x="263" y="74"/>
                    </a:lnTo>
                    <a:lnTo>
                      <a:pt x="272" y="75"/>
                    </a:lnTo>
                    <a:lnTo>
                      <a:pt x="280" y="74"/>
                    </a:lnTo>
                    <a:lnTo>
                      <a:pt x="287" y="72"/>
                    </a:lnTo>
                    <a:lnTo>
                      <a:pt x="292" y="71"/>
                    </a:lnTo>
                    <a:lnTo>
                      <a:pt x="295" y="70"/>
                    </a:lnTo>
                    <a:lnTo>
                      <a:pt x="291" y="72"/>
                    </a:lnTo>
                    <a:lnTo>
                      <a:pt x="282" y="79"/>
                    </a:lnTo>
                    <a:lnTo>
                      <a:pt x="270" y="87"/>
                    </a:lnTo>
                    <a:lnTo>
                      <a:pt x="259" y="95"/>
                    </a:lnTo>
                    <a:lnTo>
                      <a:pt x="254" y="99"/>
                    </a:lnTo>
                    <a:lnTo>
                      <a:pt x="251" y="103"/>
                    </a:lnTo>
                    <a:lnTo>
                      <a:pt x="248" y="107"/>
                    </a:lnTo>
                    <a:lnTo>
                      <a:pt x="247" y="111"/>
                    </a:lnTo>
                    <a:lnTo>
                      <a:pt x="248" y="113"/>
                    </a:lnTo>
                    <a:lnTo>
                      <a:pt x="253" y="115"/>
                    </a:lnTo>
                    <a:lnTo>
                      <a:pt x="260" y="117"/>
                    </a:lnTo>
                    <a:lnTo>
                      <a:pt x="269" y="117"/>
                    </a:lnTo>
                    <a:lnTo>
                      <a:pt x="268" y="116"/>
                    </a:lnTo>
                    <a:lnTo>
                      <a:pt x="266" y="115"/>
                    </a:lnTo>
                    <a:lnTo>
                      <a:pt x="262" y="115"/>
                    </a:lnTo>
                    <a:lnTo>
                      <a:pt x="260" y="115"/>
                    </a:lnTo>
                    <a:lnTo>
                      <a:pt x="253" y="116"/>
                    </a:lnTo>
                    <a:lnTo>
                      <a:pt x="246" y="120"/>
                    </a:lnTo>
                    <a:lnTo>
                      <a:pt x="240" y="123"/>
                    </a:lnTo>
                    <a:lnTo>
                      <a:pt x="233" y="127"/>
                    </a:lnTo>
                    <a:lnTo>
                      <a:pt x="228" y="129"/>
                    </a:lnTo>
                    <a:lnTo>
                      <a:pt x="224" y="129"/>
                    </a:lnTo>
                    <a:lnTo>
                      <a:pt x="224" y="132"/>
                    </a:lnTo>
                    <a:lnTo>
                      <a:pt x="224" y="133"/>
                    </a:lnTo>
                    <a:lnTo>
                      <a:pt x="224" y="135"/>
                    </a:lnTo>
                    <a:lnTo>
                      <a:pt x="225" y="137"/>
                    </a:lnTo>
                    <a:lnTo>
                      <a:pt x="225" y="139"/>
                    </a:lnTo>
                    <a:lnTo>
                      <a:pt x="225" y="140"/>
                    </a:lnTo>
                    <a:lnTo>
                      <a:pt x="225" y="141"/>
                    </a:lnTo>
                    <a:lnTo>
                      <a:pt x="225" y="143"/>
                    </a:lnTo>
                    <a:lnTo>
                      <a:pt x="223" y="144"/>
                    </a:lnTo>
                    <a:lnTo>
                      <a:pt x="218" y="147"/>
                    </a:lnTo>
                    <a:lnTo>
                      <a:pt x="214" y="151"/>
                    </a:lnTo>
                    <a:lnTo>
                      <a:pt x="210" y="156"/>
                    </a:lnTo>
                    <a:lnTo>
                      <a:pt x="206" y="161"/>
                    </a:lnTo>
                    <a:lnTo>
                      <a:pt x="203" y="165"/>
                    </a:lnTo>
                    <a:lnTo>
                      <a:pt x="202" y="168"/>
                    </a:lnTo>
                    <a:lnTo>
                      <a:pt x="202" y="169"/>
                    </a:lnTo>
                    <a:lnTo>
                      <a:pt x="190" y="169"/>
                    </a:lnTo>
                    <a:lnTo>
                      <a:pt x="178" y="170"/>
                    </a:lnTo>
                    <a:lnTo>
                      <a:pt x="168" y="172"/>
                    </a:lnTo>
                    <a:lnTo>
                      <a:pt x="158" y="174"/>
                    </a:lnTo>
                    <a:lnTo>
                      <a:pt x="150" y="180"/>
                    </a:lnTo>
                    <a:lnTo>
                      <a:pt x="142" y="186"/>
                    </a:lnTo>
                    <a:lnTo>
                      <a:pt x="135" y="196"/>
                    </a:lnTo>
                    <a:lnTo>
                      <a:pt x="130" y="207"/>
                    </a:lnTo>
                    <a:lnTo>
                      <a:pt x="127" y="207"/>
                    </a:lnTo>
                    <a:lnTo>
                      <a:pt x="126" y="207"/>
                    </a:lnTo>
                    <a:lnTo>
                      <a:pt x="125" y="214"/>
                    </a:lnTo>
                    <a:lnTo>
                      <a:pt x="123" y="221"/>
                    </a:lnTo>
                    <a:lnTo>
                      <a:pt x="118" y="227"/>
                    </a:lnTo>
                    <a:lnTo>
                      <a:pt x="113" y="231"/>
                    </a:lnTo>
                    <a:lnTo>
                      <a:pt x="107" y="235"/>
                    </a:lnTo>
                    <a:lnTo>
                      <a:pt x="100" y="238"/>
                    </a:lnTo>
                    <a:lnTo>
                      <a:pt x="90" y="239"/>
                    </a:lnTo>
                    <a:lnTo>
                      <a:pt x="81" y="242"/>
                    </a:lnTo>
                    <a:lnTo>
                      <a:pt x="62" y="243"/>
                    </a:lnTo>
                    <a:lnTo>
                      <a:pt x="41" y="242"/>
                    </a:lnTo>
                    <a:lnTo>
                      <a:pt x="20" y="242"/>
                    </a:lnTo>
                    <a:lnTo>
                      <a:pt x="0" y="241"/>
                    </a:lnTo>
                    <a:lnTo>
                      <a:pt x="0" y="242"/>
                    </a:lnTo>
                    <a:lnTo>
                      <a:pt x="2" y="243"/>
                    </a:lnTo>
                    <a:lnTo>
                      <a:pt x="18" y="251"/>
                    </a:lnTo>
                    <a:lnTo>
                      <a:pt x="34" y="256"/>
                    </a:lnTo>
                    <a:lnTo>
                      <a:pt x="50" y="259"/>
                    </a:lnTo>
                    <a:lnTo>
                      <a:pt x="67" y="260"/>
                    </a:lnTo>
                    <a:lnTo>
                      <a:pt x="85" y="260"/>
                    </a:lnTo>
                    <a:lnTo>
                      <a:pt x="101" y="258"/>
                    </a:lnTo>
                    <a:lnTo>
                      <a:pt x="117" y="254"/>
                    </a:lnTo>
                    <a:lnTo>
                      <a:pt x="133" y="247"/>
                    </a:lnTo>
                    <a:lnTo>
                      <a:pt x="134" y="246"/>
                    </a:lnTo>
                    <a:lnTo>
                      <a:pt x="137" y="244"/>
                    </a:lnTo>
                    <a:lnTo>
                      <a:pt x="138" y="244"/>
                    </a:lnTo>
                    <a:lnTo>
                      <a:pt x="139" y="243"/>
                    </a:lnTo>
                    <a:lnTo>
                      <a:pt x="140" y="242"/>
                    </a:lnTo>
                    <a:lnTo>
                      <a:pt x="141" y="242"/>
                    </a:lnTo>
                    <a:lnTo>
                      <a:pt x="141" y="241"/>
                    </a:lnTo>
                    <a:lnTo>
                      <a:pt x="142" y="241"/>
                    </a:lnTo>
                    <a:lnTo>
                      <a:pt x="143" y="238"/>
                    </a:lnTo>
                    <a:lnTo>
                      <a:pt x="146" y="234"/>
                    </a:lnTo>
                    <a:lnTo>
                      <a:pt x="147" y="230"/>
                    </a:lnTo>
                    <a:lnTo>
                      <a:pt x="149" y="225"/>
                    </a:lnTo>
                    <a:lnTo>
                      <a:pt x="152" y="221"/>
                    </a:lnTo>
                    <a:lnTo>
                      <a:pt x="154" y="217"/>
                    </a:lnTo>
                    <a:lnTo>
                      <a:pt x="157" y="214"/>
                    </a:lnTo>
                    <a:lnTo>
                      <a:pt x="161" y="213"/>
                    </a:lnTo>
                    <a:lnTo>
                      <a:pt x="161" y="214"/>
                    </a:lnTo>
                    <a:lnTo>
                      <a:pt x="162" y="214"/>
                    </a:lnTo>
                    <a:lnTo>
                      <a:pt x="163" y="214"/>
                    </a:lnTo>
                    <a:lnTo>
                      <a:pt x="164" y="214"/>
                    </a:lnTo>
                    <a:lnTo>
                      <a:pt x="165" y="214"/>
                    </a:lnTo>
                    <a:lnTo>
                      <a:pt x="167" y="214"/>
                    </a:lnTo>
                    <a:lnTo>
                      <a:pt x="168" y="214"/>
                    </a:lnTo>
                    <a:lnTo>
                      <a:pt x="168" y="213"/>
                    </a:lnTo>
                    <a:lnTo>
                      <a:pt x="173" y="229"/>
                    </a:lnTo>
                    <a:lnTo>
                      <a:pt x="182" y="222"/>
                    </a:lnTo>
                    <a:lnTo>
                      <a:pt x="190" y="217"/>
                    </a:lnTo>
                    <a:lnTo>
                      <a:pt x="199" y="211"/>
                    </a:lnTo>
                    <a:lnTo>
                      <a:pt x="207" y="206"/>
                    </a:lnTo>
                    <a:lnTo>
                      <a:pt x="216" y="201"/>
                    </a:lnTo>
                    <a:lnTo>
                      <a:pt x="225" y="196"/>
                    </a:lnTo>
                    <a:lnTo>
                      <a:pt x="233" y="189"/>
                    </a:lnTo>
                    <a:lnTo>
                      <a:pt x="240" y="181"/>
                    </a:lnTo>
                    <a:lnTo>
                      <a:pt x="244" y="180"/>
                    </a:lnTo>
                    <a:lnTo>
                      <a:pt x="246" y="178"/>
                    </a:lnTo>
                    <a:lnTo>
                      <a:pt x="248" y="176"/>
                    </a:lnTo>
                    <a:lnTo>
                      <a:pt x="250" y="173"/>
                    </a:lnTo>
                    <a:lnTo>
                      <a:pt x="252" y="170"/>
                    </a:lnTo>
                    <a:lnTo>
                      <a:pt x="254" y="168"/>
                    </a:lnTo>
                    <a:lnTo>
                      <a:pt x="257" y="165"/>
                    </a:lnTo>
                    <a:lnTo>
                      <a:pt x="260" y="165"/>
                    </a:lnTo>
                    <a:lnTo>
                      <a:pt x="263" y="153"/>
                    </a:lnTo>
                    <a:lnTo>
                      <a:pt x="268" y="143"/>
                    </a:lnTo>
                    <a:lnTo>
                      <a:pt x="273" y="133"/>
                    </a:lnTo>
                    <a:lnTo>
                      <a:pt x="277" y="124"/>
                    </a:lnTo>
                    <a:lnTo>
                      <a:pt x="283" y="115"/>
                    </a:lnTo>
                    <a:lnTo>
                      <a:pt x="289" y="108"/>
                    </a:lnTo>
                    <a:lnTo>
                      <a:pt x="296" y="102"/>
                    </a:lnTo>
                    <a:lnTo>
                      <a:pt x="303" y="98"/>
                    </a:lnTo>
                    <a:lnTo>
                      <a:pt x="307" y="88"/>
                    </a:lnTo>
                    <a:lnTo>
                      <a:pt x="312" y="79"/>
                    </a:lnTo>
                    <a:lnTo>
                      <a:pt x="315" y="70"/>
                    </a:lnTo>
                    <a:lnTo>
                      <a:pt x="319" y="59"/>
                    </a:lnTo>
                    <a:lnTo>
                      <a:pt x="322" y="50"/>
                    </a:lnTo>
                    <a:lnTo>
                      <a:pt x="326" y="39"/>
                    </a:lnTo>
                    <a:lnTo>
                      <a:pt x="328" y="30"/>
                    </a:lnTo>
                    <a:lnTo>
                      <a:pt x="330" y="19"/>
                    </a:lnTo>
                    <a:lnTo>
                      <a:pt x="322" y="29"/>
                    </a:lnTo>
                    <a:lnTo>
                      <a:pt x="313" y="37"/>
                    </a:lnTo>
                    <a:lnTo>
                      <a:pt x="304" y="43"/>
                    </a:lnTo>
                    <a:lnTo>
                      <a:pt x="295" y="50"/>
                    </a:lnTo>
                    <a:lnTo>
                      <a:pt x="284" y="54"/>
                    </a:lnTo>
                    <a:lnTo>
                      <a:pt x="273" y="58"/>
                    </a:lnTo>
                    <a:lnTo>
                      <a:pt x="262" y="61"/>
                    </a:lnTo>
                    <a:lnTo>
                      <a:pt x="251" y="63"/>
                    </a:lnTo>
                    <a:close/>
                  </a:path>
                </a:pathLst>
              </a:custGeom>
              <a:solidFill>
                <a:srgbClr val="D15400"/>
              </a:solidFill>
              <a:ln w="9525">
                <a:noFill/>
                <a:round/>
                <a:headEnd/>
                <a:tailEnd/>
              </a:ln>
            </p:spPr>
            <p:txBody>
              <a:bodyPr/>
              <a:lstStyle/>
              <a:p>
                <a:endParaRPr lang="en-US" dirty="0"/>
              </a:p>
            </p:txBody>
          </p:sp>
          <p:sp>
            <p:nvSpPr>
              <p:cNvPr id="22641" name="Freeform 113"/>
              <p:cNvSpPr>
                <a:spLocks/>
              </p:cNvSpPr>
              <p:nvPr/>
            </p:nvSpPr>
            <p:spPr bwMode="auto">
              <a:xfrm>
                <a:off x="1270001" y="4738688"/>
                <a:ext cx="222250" cy="306387"/>
              </a:xfrm>
              <a:custGeom>
                <a:avLst/>
                <a:gdLst>
                  <a:gd name="T0" fmla="*/ 94 w 140"/>
                  <a:gd name="T1" fmla="*/ 0 h 193"/>
                  <a:gd name="T2" fmla="*/ 80 w 140"/>
                  <a:gd name="T3" fmla="*/ 4 h 193"/>
                  <a:gd name="T4" fmla="*/ 69 w 140"/>
                  <a:gd name="T5" fmla="*/ 10 h 193"/>
                  <a:gd name="T6" fmla="*/ 59 w 140"/>
                  <a:gd name="T7" fmla="*/ 17 h 193"/>
                  <a:gd name="T8" fmla="*/ 51 w 140"/>
                  <a:gd name="T9" fmla="*/ 26 h 193"/>
                  <a:gd name="T10" fmla="*/ 42 w 140"/>
                  <a:gd name="T11" fmla="*/ 35 h 193"/>
                  <a:gd name="T12" fmla="*/ 34 w 140"/>
                  <a:gd name="T13" fmla="*/ 45 h 193"/>
                  <a:gd name="T14" fmla="*/ 26 w 140"/>
                  <a:gd name="T15" fmla="*/ 55 h 193"/>
                  <a:gd name="T16" fmla="*/ 18 w 140"/>
                  <a:gd name="T17" fmla="*/ 67 h 193"/>
                  <a:gd name="T18" fmla="*/ 14 w 140"/>
                  <a:gd name="T19" fmla="*/ 72 h 193"/>
                  <a:gd name="T20" fmla="*/ 10 w 140"/>
                  <a:gd name="T21" fmla="*/ 79 h 193"/>
                  <a:gd name="T22" fmla="*/ 7 w 140"/>
                  <a:gd name="T23" fmla="*/ 86 h 193"/>
                  <a:gd name="T24" fmla="*/ 4 w 140"/>
                  <a:gd name="T25" fmla="*/ 95 h 193"/>
                  <a:gd name="T26" fmla="*/ 2 w 140"/>
                  <a:gd name="T27" fmla="*/ 104 h 193"/>
                  <a:gd name="T28" fmla="*/ 1 w 140"/>
                  <a:gd name="T29" fmla="*/ 113 h 193"/>
                  <a:gd name="T30" fmla="*/ 0 w 140"/>
                  <a:gd name="T31" fmla="*/ 124 h 193"/>
                  <a:gd name="T32" fmla="*/ 0 w 140"/>
                  <a:gd name="T33" fmla="*/ 133 h 193"/>
                  <a:gd name="T34" fmla="*/ 0 w 140"/>
                  <a:gd name="T35" fmla="*/ 143 h 193"/>
                  <a:gd name="T36" fmla="*/ 1 w 140"/>
                  <a:gd name="T37" fmla="*/ 153 h 193"/>
                  <a:gd name="T38" fmla="*/ 3 w 140"/>
                  <a:gd name="T39" fmla="*/ 161 h 193"/>
                  <a:gd name="T40" fmla="*/ 6 w 140"/>
                  <a:gd name="T41" fmla="*/ 170 h 193"/>
                  <a:gd name="T42" fmla="*/ 10 w 140"/>
                  <a:gd name="T43" fmla="*/ 177 h 193"/>
                  <a:gd name="T44" fmla="*/ 15 w 140"/>
                  <a:gd name="T45" fmla="*/ 184 h 193"/>
                  <a:gd name="T46" fmla="*/ 21 w 140"/>
                  <a:gd name="T47" fmla="*/ 188 h 193"/>
                  <a:gd name="T48" fmla="*/ 27 w 140"/>
                  <a:gd name="T49" fmla="*/ 192 h 193"/>
                  <a:gd name="T50" fmla="*/ 37 w 140"/>
                  <a:gd name="T51" fmla="*/ 193 h 193"/>
                  <a:gd name="T52" fmla="*/ 49 w 140"/>
                  <a:gd name="T53" fmla="*/ 193 h 193"/>
                  <a:gd name="T54" fmla="*/ 62 w 140"/>
                  <a:gd name="T55" fmla="*/ 192 h 193"/>
                  <a:gd name="T56" fmla="*/ 76 w 140"/>
                  <a:gd name="T57" fmla="*/ 189 h 193"/>
                  <a:gd name="T58" fmla="*/ 90 w 140"/>
                  <a:gd name="T59" fmla="*/ 185 h 193"/>
                  <a:gd name="T60" fmla="*/ 102 w 140"/>
                  <a:gd name="T61" fmla="*/ 181 h 193"/>
                  <a:gd name="T62" fmla="*/ 114 w 140"/>
                  <a:gd name="T63" fmla="*/ 176 h 193"/>
                  <a:gd name="T64" fmla="*/ 123 w 140"/>
                  <a:gd name="T65" fmla="*/ 172 h 193"/>
                  <a:gd name="T66" fmla="*/ 125 w 140"/>
                  <a:gd name="T67" fmla="*/ 169 h 193"/>
                  <a:gd name="T68" fmla="*/ 129 w 140"/>
                  <a:gd name="T69" fmla="*/ 164 h 193"/>
                  <a:gd name="T70" fmla="*/ 131 w 140"/>
                  <a:gd name="T71" fmla="*/ 157 h 193"/>
                  <a:gd name="T72" fmla="*/ 134 w 140"/>
                  <a:gd name="T73" fmla="*/ 151 h 193"/>
                  <a:gd name="T74" fmla="*/ 137 w 140"/>
                  <a:gd name="T75" fmla="*/ 133 h 193"/>
                  <a:gd name="T76" fmla="*/ 139 w 140"/>
                  <a:gd name="T77" fmla="*/ 113 h 193"/>
                  <a:gd name="T78" fmla="*/ 140 w 140"/>
                  <a:gd name="T79" fmla="*/ 94 h 193"/>
                  <a:gd name="T80" fmla="*/ 140 w 140"/>
                  <a:gd name="T81" fmla="*/ 74 h 193"/>
                  <a:gd name="T82" fmla="*/ 139 w 140"/>
                  <a:gd name="T83" fmla="*/ 59 h 193"/>
                  <a:gd name="T84" fmla="*/ 138 w 140"/>
                  <a:gd name="T85" fmla="*/ 47 h 193"/>
                  <a:gd name="T86" fmla="*/ 135 w 140"/>
                  <a:gd name="T87" fmla="*/ 37 h 193"/>
                  <a:gd name="T88" fmla="*/ 131 w 140"/>
                  <a:gd name="T89" fmla="*/ 29 h 193"/>
                  <a:gd name="T90" fmla="*/ 128 w 140"/>
                  <a:gd name="T91" fmla="*/ 22 h 193"/>
                  <a:gd name="T92" fmla="*/ 123 w 140"/>
                  <a:gd name="T93" fmla="*/ 17 h 193"/>
                  <a:gd name="T94" fmla="*/ 119 w 140"/>
                  <a:gd name="T95" fmla="*/ 13 h 193"/>
                  <a:gd name="T96" fmla="*/ 113 w 140"/>
                  <a:gd name="T97" fmla="*/ 9 h 193"/>
                  <a:gd name="T98" fmla="*/ 106 w 140"/>
                  <a:gd name="T99" fmla="*/ 6 h 193"/>
                  <a:gd name="T100" fmla="*/ 98 w 140"/>
                  <a:gd name="T101" fmla="*/ 2 h 193"/>
                  <a:gd name="T102" fmla="*/ 98 w 140"/>
                  <a:gd name="T103" fmla="*/ 2 h 193"/>
                  <a:gd name="T104" fmla="*/ 97 w 140"/>
                  <a:gd name="T105" fmla="*/ 2 h 193"/>
                  <a:gd name="T106" fmla="*/ 97 w 140"/>
                  <a:gd name="T107" fmla="*/ 2 h 193"/>
                  <a:gd name="T108" fmla="*/ 97 w 140"/>
                  <a:gd name="T109" fmla="*/ 2 h 193"/>
                  <a:gd name="T110" fmla="*/ 95 w 140"/>
                  <a:gd name="T111" fmla="*/ 2 h 193"/>
                  <a:gd name="T112" fmla="*/ 95 w 140"/>
                  <a:gd name="T113" fmla="*/ 1 h 193"/>
                  <a:gd name="T114" fmla="*/ 94 w 140"/>
                  <a:gd name="T115" fmla="*/ 1 h 193"/>
                  <a:gd name="T116" fmla="*/ 94 w 140"/>
                  <a:gd name="T117" fmla="*/ 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193"/>
                  <a:gd name="T179" fmla="*/ 140 w 140"/>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193">
                    <a:moveTo>
                      <a:pt x="94" y="0"/>
                    </a:moveTo>
                    <a:lnTo>
                      <a:pt x="80" y="4"/>
                    </a:lnTo>
                    <a:lnTo>
                      <a:pt x="69" y="10"/>
                    </a:lnTo>
                    <a:lnTo>
                      <a:pt x="59" y="17"/>
                    </a:lnTo>
                    <a:lnTo>
                      <a:pt x="51" y="26"/>
                    </a:lnTo>
                    <a:lnTo>
                      <a:pt x="42" y="35"/>
                    </a:lnTo>
                    <a:lnTo>
                      <a:pt x="34" y="45"/>
                    </a:lnTo>
                    <a:lnTo>
                      <a:pt x="26" y="55"/>
                    </a:lnTo>
                    <a:lnTo>
                      <a:pt x="18" y="67"/>
                    </a:lnTo>
                    <a:lnTo>
                      <a:pt x="14" y="72"/>
                    </a:lnTo>
                    <a:lnTo>
                      <a:pt x="10" y="79"/>
                    </a:lnTo>
                    <a:lnTo>
                      <a:pt x="7" y="86"/>
                    </a:lnTo>
                    <a:lnTo>
                      <a:pt x="4" y="95"/>
                    </a:lnTo>
                    <a:lnTo>
                      <a:pt x="2" y="104"/>
                    </a:lnTo>
                    <a:lnTo>
                      <a:pt x="1" y="113"/>
                    </a:lnTo>
                    <a:lnTo>
                      <a:pt x="0" y="124"/>
                    </a:lnTo>
                    <a:lnTo>
                      <a:pt x="0" y="133"/>
                    </a:lnTo>
                    <a:lnTo>
                      <a:pt x="0" y="143"/>
                    </a:lnTo>
                    <a:lnTo>
                      <a:pt x="1" y="153"/>
                    </a:lnTo>
                    <a:lnTo>
                      <a:pt x="3" y="161"/>
                    </a:lnTo>
                    <a:lnTo>
                      <a:pt x="6" y="170"/>
                    </a:lnTo>
                    <a:lnTo>
                      <a:pt x="10" y="177"/>
                    </a:lnTo>
                    <a:lnTo>
                      <a:pt x="15" y="184"/>
                    </a:lnTo>
                    <a:lnTo>
                      <a:pt x="21" y="188"/>
                    </a:lnTo>
                    <a:lnTo>
                      <a:pt x="27" y="192"/>
                    </a:lnTo>
                    <a:lnTo>
                      <a:pt x="37" y="193"/>
                    </a:lnTo>
                    <a:lnTo>
                      <a:pt x="49" y="193"/>
                    </a:lnTo>
                    <a:lnTo>
                      <a:pt x="62" y="192"/>
                    </a:lnTo>
                    <a:lnTo>
                      <a:pt x="76" y="189"/>
                    </a:lnTo>
                    <a:lnTo>
                      <a:pt x="90" y="185"/>
                    </a:lnTo>
                    <a:lnTo>
                      <a:pt x="102" y="181"/>
                    </a:lnTo>
                    <a:lnTo>
                      <a:pt x="114" y="176"/>
                    </a:lnTo>
                    <a:lnTo>
                      <a:pt x="123" y="172"/>
                    </a:lnTo>
                    <a:lnTo>
                      <a:pt x="125" y="169"/>
                    </a:lnTo>
                    <a:lnTo>
                      <a:pt x="129" y="164"/>
                    </a:lnTo>
                    <a:lnTo>
                      <a:pt x="131" y="157"/>
                    </a:lnTo>
                    <a:lnTo>
                      <a:pt x="134" y="151"/>
                    </a:lnTo>
                    <a:lnTo>
                      <a:pt x="137" y="133"/>
                    </a:lnTo>
                    <a:lnTo>
                      <a:pt x="139" y="113"/>
                    </a:lnTo>
                    <a:lnTo>
                      <a:pt x="140" y="94"/>
                    </a:lnTo>
                    <a:lnTo>
                      <a:pt x="140" y="74"/>
                    </a:lnTo>
                    <a:lnTo>
                      <a:pt x="139" y="59"/>
                    </a:lnTo>
                    <a:lnTo>
                      <a:pt x="138" y="47"/>
                    </a:lnTo>
                    <a:lnTo>
                      <a:pt x="135" y="37"/>
                    </a:lnTo>
                    <a:lnTo>
                      <a:pt x="131" y="29"/>
                    </a:lnTo>
                    <a:lnTo>
                      <a:pt x="128" y="22"/>
                    </a:lnTo>
                    <a:lnTo>
                      <a:pt x="123" y="17"/>
                    </a:lnTo>
                    <a:lnTo>
                      <a:pt x="119" y="13"/>
                    </a:lnTo>
                    <a:lnTo>
                      <a:pt x="113" y="9"/>
                    </a:lnTo>
                    <a:lnTo>
                      <a:pt x="106" y="6"/>
                    </a:lnTo>
                    <a:lnTo>
                      <a:pt x="98" y="2"/>
                    </a:lnTo>
                    <a:lnTo>
                      <a:pt x="97" y="2"/>
                    </a:lnTo>
                    <a:lnTo>
                      <a:pt x="95" y="2"/>
                    </a:lnTo>
                    <a:lnTo>
                      <a:pt x="95" y="1"/>
                    </a:lnTo>
                    <a:lnTo>
                      <a:pt x="94" y="1"/>
                    </a:lnTo>
                    <a:lnTo>
                      <a:pt x="94" y="0"/>
                    </a:lnTo>
                    <a:close/>
                  </a:path>
                </a:pathLst>
              </a:custGeom>
              <a:solidFill>
                <a:srgbClr val="FF6600"/>
              </a:solidFill>
              <a:ln w="9525">
                <a:noFill/>
                <a:round/>
                <a:headEnd/>
                <a:tailEnd/>
              </a:ln>
            </p:spPr>
            <p:txBody>
              <a:bodyPr/>
              <a:lstStyle/>
              <a:p>
                <a:endParaRPr lang="en-US" dirty="0"/>
              </a:p>
            </p:txBody>
          </p:sp>
          <p:sp>
            <p:nvSpPr>
              <p:cNvPr id="22642" name="Freeform 114"/>
              <p:cNvSpPr>
                <a:spLocks/>
              </p:cNvSpPr>
              <p:nvPr/>
            </p:nvSpPr>
            <p:spPr bwMode="auto">
              <a:xfrm>
                <a:off x="1276351" y="4754563"/>
                <a:ext cx="196850" cy="265112"/>
              </a:xfrm>
              <a:custGeom>
                <a:avLst/>
                <a:gdLst>
                  <a:gd name="T0" fmla="*/ 83 w 124"/>
                  <a:gd name="T1" fmla="*/ 0 h 167"/>
                  <a:gd name="T2" fmla="*/ 71 w 124"/>
                  <a:gd name="T3" fmla="*/ 3 h 167"/>
                  <a:gd name="T4" fmla="*/ 62 w 124"/>
                  <a:gd name="T5" fmla="*/ 8 h 167"/>
                  <a:gd name="T6" fmla="*/ 52 w 124"/>
                  <a:gd name="T7" fmla="*/ 15 h 167"/>
                  <a:gd name="T8" fmla="*/ 45 w 124"/>
                  <a:gd name="T9" fmla="*/ 21 h 167"/>
                  <a:gd name="T10" fmla="*/ 38 w 124"/>
                  <a:gd name="T11" fmla="*/ 29 h 167"/>
                  <a:gd name="T12" fmla="*/ 32 w 124"/>
                  <a:gd name="T13" fmla="*/ 39 h 167"/>
                  <a:gd name="T14" fmla="*/ 25 w 124"/>
                  <a:gd name="T15" fmla="*/ 48 h 167"/>
                  <a:gd name="T16" fmla="*/ 18 w 124"/>
                  <a:gd name="T17" fmla="*/ 57 h 167"/>
                  <a:gd name="T18" fmla="*/ 14 w 124"/>
                  <a:gd name="T19" fmla="*/ 62 h 167"/>
                  <a:gd name="T20" fmla="*/ 11 w 124"/>
                  <a:gd name="T21" fmla="*/ 68 h 167"/>
                  <a:gd name="T22" fmla="*/ 7 w 124"/>
                  <a:gd name="T23" fmla="*/ 74 h 167"/>
                  <a:gd name="T24" fmla="*/ 5 w 124"/>
                  <a:gd name="T25" fmla="*/ 82 h 167"/>
                  <a:gd name="T26" fmla="*/ 2 w 124"/>
                  <a:gd name="T27" fmla="*/ 98 h 167"/>
                  <a:gd name="T28" fmla="*/ 0 w 124"/>
                  <a:gd name="T29" fmla="*/ 115 h 167"/>
                  <a:gd name="T30" fmla="*/ 2 w 124"/>
                  <a:gd name="T31" fmla="*/ 123 h 167"/>
                  <a:gd name="T32" fmla="*/ 3 w 124"/>
                  <a:gd name="T33" fmla="*/ 131 h 167"/>
                  <a:gd name="T34" fmla="*/ 4 w 124"/>
                  <a:gd name="T35" fmla="*/ 139 h 167"/>
                  <a:gd name="T36" fmla="*/ 6 w 124"/>
                  <a:gd name="T37" fmla="*/ 147 h 167"/>
                  <a:gd name="T38" fmla="*/ 10 w 124"/>
                  <a:gd name="T39" fmla="*/ 152 h 167"/>
                  <a:gd name="T40" fmla="*/ 14 w 124"/>
                  <a:gd name="T41" fmla="*/ 158 h 167"/>
                  <a:gd name="T42" fmla="*/ 19 w 124"/>
                  <a:gd name="T43" fmla="*/ 163 h 167"/>
                  <a:gd name="T44" fmla="*/ 26 w 124"/>
                  <a:gd name="T45" fmla="*/ 166 h 167"/>
                  <a:gd name="T46" fmla="*/ 34 w 124"/>
                  <a:gd name="T47" fmla="*/ 167 h 167"/>
                  <a:gd name="T48" fmla="*/ 44 w 124"/>
                  <a:gd name="T49" fmla="*/ 167 h 167"/>
                  <a:gd name="T50" fmla="*/ 56 w 124"/>
                  <a:gd name="T51" fmla="*/ 166 h 167"/>
                  <a:gd name="T52" fmla="*/ 67 w 124"/>
                  <a:gd name="T53" fmla="*/ 163 h 167"/>
                  <a:gd name="T54" fmla="*/ 80 w 124"/>
                  <a:gd name="T55" fmla="*/ 160 h 167"/>
                  <a:gd name="T56" fmla="*/ 90 w 124"/>
                  <a:gd name="T57" fmla="*/ 156 h 167"/>
                  <a:gd name="T58" fmla="*/ 101 w 124"/>
                  <a:gd name="T59" fmla="*/ 152 h 167"/>
                  <a:gd name="T60" fmla="*/ 108 w 124"/>
                  <a:gd name="T61" fmla="*/ 148 h 167"/>
                  <a:gd name="T62" fmla="*/ 111 w 124"/>
                  <a:gd name="T63" fmla="*/ 146 h 167"/>
                  <a:gd name="T64" fmla="*/ 113 w 124"/>
                  <a:gd name="T65" fmla="*/ 142 h 167"/>
                  <a:gd name="T66" fmla="*/ 116 w 124"/>
                  <a:gd name="T67" fmla="*/ 137 h 167"/>
                  <a:gd name="T68" fmla="*/ 117 w 124"/>
                  <a:gd name="T69" fmla="*/ 130 h 167"/>
                  <a:gd name="T70" fmla="*/ 120 w 124"/>
                  <a:gd name="T71" fmla="*/ 115 h 167"/>
                  <a:gd name="T72" fmla="*/ 123 w 124"/>
                  <a:gd name="T73" fmla="*/ 98 h 167"/>
                  <a:gd name="T74" fmla="*/ 124 w 124"/>
                  <a:gd name="T75" fmla="*/ 81 h 167"/>
                  <a:gd name="T76" fmla="*/ 124 w 124"/>
                  <a:gd name="T77" fmla="*/ 64 h 167"/>
                  <a:gd name="T78" fmla="*/ 123 w 124"/>
                  <a:gd name="T79" fmla="*/ 51 h 167"/>
                  <a:gd name="T80" fmla="*/ 121 w 124"/>
                  <a:gd name="T81" fmla="*/ 41 h 167"/>
                  <a:gd name="T82" fmla="*/ 118 w 124"/>
                  <a:gd name="T83" fmla="*/ 32 h 167"/>
                  <a:gd name="T84" fmla="*/ 116 w 124"/>
                  <a:gd name="T85" fmla="*/ 24 h 167"/>
                  <a:gd name="T86" fmla="*/ 112 w 124"/>
                  <a:gd name="T87" fmla="*/ 19 h 167"/>
                  <a:gd name="T88" fmla="*/ 109 w 124"/>
                  <a:gd name="T89" fmla="*/ 13 h 167"/>
                  <a:gd name="T90" fmla="*/ 104 w 124"/>
                  <a:gd name="T91" fmla="*/ 11 h 167"/>
                  <a:gd name="T92" fmla="*/ 100 w 124"/>
                  <a:gd name="T93" fmla="*/ 8 h 167"/>
                  <a:gd name="T94" fmla="*/ 94 w 124"/>
                  <a:gd name="T95" fmla="*/ 4 h 167"/>
                  <a:gd name="T96" fmla="*/ 87 w 124"/>
                  <a:gd name="T97" fmla="*/ 2 h 167"/>
                  <a:gd name="T98" fmla="*/ 86 w 124"/>
                  <a:gd name="T99" fmla="*/ 2 h 167"/>
                  <a:gd name="T100" fmla="*/ 86 w 124"/>
                  <a:gd name="T101" fmla="*/ 2 h 167"/>
                  <a:gd name="T102" fmla="*/ 86 w 124"/>
                  <a:gd name="T103" fmla="*/ 2 h 167"/>
                  <a:gd name="T104" fmla="*/ 85 w 124"/>
                  <a:gd name="T105" fmla="*/ 2 h 167"/>
                  <a:gd name="T106" fmla="*/ 85 w 124"/>
                  <a:gd name="T107" fmla="*/ 2 h 167"/>
                  <a:gd name="T108" fmla="*/ 85 w 124"/>
                  <a:gd name="T109" fmla="*/ 0 h 167"/>
                  <a:gd name="T110" fmla="*/ 83 w 124"/>
                  <a:gd name="T111" fmla="*/ 0 h 167"/>
                  <a:gd name="T112" fmla="*/ 83 w 124"/>
                  <a:gd name="T113" fmla="*/ 0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67"/>
                  <a:gd name="T173" fmla="*/ 124 w 124"/>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67">
                    <a:moveTo>
                      <a:pt x="83" y="0"/>
                    </a:moveTo>
                    <a:lnTo>
                      <a:pt x="71" y="3"/>
                    </a:lnTo>
                    <a:lnTo>
                      <a:pt x="62" y="8"/>
                    </a:lnTo>
                    <a:lnTo>
                      <a:pt x="52" y="15"/>
                    </a:lnTo>
                    <a:lnTo>
                      <a:pt x="45" y="21"/>
                    </a:lnTo>
                    <a:lnTo>
                      <a:pt x="38" y="29"/>
                    </a:lnTo>
                    <a:lnTo>
                      <a:pt x="32" y="39"/>
                    </a:lnTo>
                    <a:lnTo>
                      <a:pt x="25" y="48"/>
                    </a:lnTo>
                    <a:lnTo>
                      <a:pt x="18" y="57"/>
                    </a:lnTo>
                    <a:lnTo>
                      <a:pt x="14" y="62"/>
                    </a:lnTo>
                    <a:lnTo>
                      <a:pt x="11" y="68"/>
                    </a:lnTo>
                    <a:lnTo>
                      <a:pt x="7" y="74"/>
                    </a:lnTo>
                    <a:lnTo>
                      <a:pt x="5" y="82"/>
                    </a:lnTo>
                    <a:lnTo>
                      <a:pt x="2" y="98"/>
                    </a:lnTo>
                    <a:lnTo>
                      <a:pt x="0" y="115"/>
                    </a:lnTo>
                    <a:lnTo>
                      <a:pt x="2" y="123"/>
                    </a:lnTo>
                    <a:lnTo>
                      <a:pt x="3" y="131"/>
                    </a:lnTo>
                    <a:lnTo>
                      <a:pt x="4" y="139"/>
                    </a:lnTo>
                    <a:lnTo>
                      <a:pt x="6" y="147"/>
                    </a:lnTo>
                    <a:lnTo>
                      <a:pt x="10" y="152"/>
                    </a:lnTo>
                    <a:lnTo>
                      <a:pt x="14" y="158"/>
                    </a:lnTo>
                    <a:lnTo>
                      <a:pt x="19" y="163"/>
                    </a:lnTo>
                    <a:lnTo>
                      <a:pt x="26" y="166"/>
                    </a:lnTo>
                    <a:lnTo>
                      <a:pt x="34" y="167"/>
                    </a:lnTo>
                    <a:lnTo>
                      <a:pt x="44" y="167"/>
                    </a:lnTo>
                    <a:lnTo>
                      <a:pt x="56" y="166"/>
                    </a:lnTo>
                    <a:lnTo>
                      <a:pt x="67" y="163"/>
                    </a:lnTo>
                    <a:lnTo>
                      <a:pt x="80" y="160"/>
                    </a:lnTo>
                    <a:lnTo>
                      <a:pt x="90" y="156"/>
                    </a:lnTo>
                    <a:lnTo>
                      <a:pt x="101" y="152"/>
                    </a:lnTo>
                    <a:lnTo>
                      <a:pt x="108" y="148"/>
                    </a:lnTo>
                    <a:lnTo>
                      <a:pt x="111" y="146"/>
                    </a:lnTo>
                    <a:lnTo>
                      <a:pt x="113" y="142"/>
                    </a:lnTo>
                    <a:lnTo>
                      <a:pt x="116" y="137"/>
                    </a:lnTo>
                    <a:lnTo>
                      <a:pt x="117" y="130"/>
                    </a:lnTo>
                    <a:lnTo>
                      <a:pt x="120" y="115"/>
                    </a:lnTo>
                    <a:lnTo>
                      <a:pt x="123" y="98"/>
                    </a:lnTo>
                    <a:lnTo>
                      <a:pt x="124" y="81"/>
                    </a:lnTo>
                    <a:lnTo>
                      <a:pt x="124" y="64"/>
                    </a:lnTo>
                    <a:lnTo>
                      <a:pt x="123" y="51"/>
                    </a:lnTo>
                    <a:lnTo>
                      <a:pt x="121" y="41"/>
                    </a:lnTo>
                    <a:lnTo>
                      <a:pt x="118" y="32"/>
                    </a:lnTo>
                    <a:lnTo>
                      <a:pt x="116" y="24"/>
                    </a:lnTo>
                    <a:lnTo>
                      <a:pt x="112" y="19"/>
                    </a:lnTo>
                    <a:lnTo>
                      <a:pt x="109" y="13"/>
                    </a:lnTo>
                    <a:lnTo>
                      <a:pt x="104" y="11"/>
                    </a:lnTo>
                    <a:lnTo>
                      <a:pt x="100" y="8"/>
                    </a:lnTo>
                    <a:lnTo>
                      <a:pt x="94" y="4"/>
                    </a:lnTo>
                    <a:lnTo>
                      <a:pt x="87" y="2"/>
                    </a:lnTo>
                    <a:lnTo>
                      <a:pt x="86" y="2"/>
                    </a:lnTo>
                    <a:lnTo>
                      <a:pt x="85" y="2"/>
                    </a:lnTo>
                    <a:lnTo>
                      <a:pt x="85" y="0"/>
                    </a:lnTo>
                    <a:lnTo>
                      <a:pt x="83" y="0"/>
                    </a:lnTo>
                    <a:close/>
                  </a:path>
                </a:pathLst>
              </a:custGeom>
              <a:solidFill>
                <a:srgbClr val="FF7B20"/>
              </a:solidFill>
              <a:ln w="9525">
                <a:noFill/>
                <a:round/>
                <a:headEnd/>
                <a:tailEnd/>
              </a:ln>
            </p:spPr>
            <p:txBody>
              <a:bodyPr/>
              <a:lstStyle/>
              <a:p>
                <a:endParaRPr lang="en-US" dirty="0"/>
              </a:p>
            </p:txBody>
          </p:sp>
          <p:sp>
            <p:nvSpPr>
              <p:cNvPr id="22643" name="Freeform 115"/>
              <p:cNvSpPr>
                <a:spLocks/>
              </p:cNvSpPr>
              <p:nvPr/>
            </p:nvSpPr>
            <p:spPr bwMode="auto">
              <a:xfrm>
                <a:off x="1285876" y="4768850"/>
                <a:ext cx="165100" cy="225425"/>
              </a:xfrm>
              <a:custGeom>
                <a:avLst/>
                <a:gdLst>
                  <a:gd name="T0" fmla="*/ 70 w 104"/>
                  <a:gd name="T1" fmla="*/ 0 h 142"/>
                  <a:gd name="T2" fmla="*/ 60 w 104"/>
                  <a:gd name="T3" fmla="*/ 3 h 142"/>
                  <a:gd name="T4" fmla="*/ 52 w 104"/>
                  <a:gd name="T5" fmla="*/ 7 h 142"/>
                  <a:gd name="T6" fmla="*/ 45 w 104"/>
                  <a:gd name="T7" fmla="*/ 12 h 142"/>
                  <a:gd name="T8" fmla="*/ 38 w 104"/>
                  <a:gd name="T9" fmla="*/ 19 h 142"/>
                  <a:gd name="T10" fmla="*/ 32 w 104"/>
                  <a:gd name="T11" fmla="*/ 26 h 142"/>
                  <a:gd name="T12" fmla="*/ 27 w 104"/>
                  <a:gd name="T13" fmla="*/ 34 h 142"/>
                  <a:gd name="T14" fmla="*/ 21 w 104"/>
                  <a:gd name="T15" fmla="*/ 42 h 142"/>
                  <a:gd name="T16" fmla="*/ 14 w 104"/>
                  <a:gd name="T17" fmla="*/ 49 h 142"/>
                  <a:gd name="T18" fmla="*/ 12 w 104"/>
                  <a:gd name="T19" fmla="*/ 53 h 142"/>
                  <a:gd name="T20" fmla="*/ 8 w 104"/>
                  <a:gd name="T21" fmla="*/ 57 h 142"/>
                  <a:gd name="T22" fmla="*/ 6 w 104"/>
                  <a:gd name="T23" fmla="*/ 64 h 142"/>
                  <a:gd name="T24" fmla="*/ 5 w 104"/>
                  <a:gd name="T25" fmla="*/ 69 h 142"/>
                  <a:gd name="T26" fmla="*/ 1 w 104"/>
                  <a:gd name="T27" fmla="*/ 84 h 142"/>
                  <a:gd name="T28" fmla="*/ 0 w 104"/>
                  <a:gd name="T29" fmla="*/ 98 h 142"/>
                  <a:gd name="T30" fmla="*/ 1 w 104"/>
                  <a:gd name="T31" fmla="*/ 105 h 142"/>
                  <a:gd name="T32" fmla="*/ 1 w 104"/>
                  <a:gd name="T33" fmla="*/ 112 h 142"/>
                  <a:gd name="T34" fmla="*/ 4 w 104"/>
                  <a:gd name="T35" fmla="*/ 118 h 142"/>
                  <a:gd name="T36" fmla="*/ 6 w 104"/>
                  <a:gd name="T37" fmla="*/ 125 h 142"/>
                  <a:gd name="T38" fmla="*/ 8 w 104"/>
                  <a:gd name="T39" fmla="*/ 130 h 142"/>
                  <a:gd name="T40" fmla="*/ 12 w 104"/>
                  <a:gd name="T41" fmla="*/ 134 h 142"/>
                  <a:gd name="T42" fmla="*/ 16 w 104"/>
                  <a:gd name="T43" fmla="*/ 138 h 142"/>
                  <a:gd name="T44" fmla="*/ 21 w 104"/>
                  <a:gd name="T45" fmla="*/ 141 h 142"/>
                  <a:gd name="T46" fmla="*/ 29 w 104"/>
                  <a:gd name="T47" fmla="*/ 142 h 142"/>
                  <a:gd name="T48" fmla="*/ 37 w 104"/>
                  <a:gd name="T49" fmla="*/ 142 h 142"/>
                  <a:gd name="T50" fmla="*/ 47 w 104"/>
                  <a:gd name="T51" fmla="*/ 141 h 142"/>
                  <a:gd name="T52" fmla="*/ 57 w 104"/>
                  <a:gd name="T53" fmla="*/ 138 h 142"/>
                  <a:gd name="T54" fmla="*/ 67 w 104"/>
                  <a:gd name="T55" fmla="*/ 135 h 142"/>
                  <a:gd name="T56" fmla="*/ 76 w 104"/>
                  <a:gd name="T57" fmla="*/ 133 h 142"/>
                  <a:gd name="T58" fmla="*/ 85 w 104"/>
                  <a:gd name="T59" fmla="*/ 129 h 142"/>
                  <a:gd name="T60" fmla="*/ 91 w 104"/>
                  <a:gd name="T61" fmla="*/ 126 h 142"/>
                  <a:gd name="T62" fmla="*/ 94 w 104"/>
                  <a:gd name="T63" fmla="*/ 124 h 142"/>
                  <a:gd name="T64" fmla="*/ 96 w 104"/>
                  <a:gd name="T65" fmla="*/ 120 h 142"/>
                  <a:gd name="T66" fmla="*/ 97 w 104"/>
                  <a:gd name="T67" fmla="*/ 116 h 142"/>
                  <a:gd name="T68" fmla="*/ 99 w 104"/>
                  <a:gd name="T69" fmla="*/ 110 h 142"/>
                  <a:gd name="T70" fmla="*/ 102 w 104"/>
                  <a:gd name="T71" fmla="*/ 97 h 142"/>
                  <a:gd name="T72" fmla="*/ 103 w 104"/>
                  <a:gd name="T73" fmla="*/ 84 h 142"/>
                  <a:gd name="T74" fmla="*/ 104 w 104"/>
                  <a:gd name="T75" fmla="*/ 68 h 142"/>
                  <a:gd name="T76" fmla="*/ 104 w 104"/>
                  <a:gd name="T77" fmla="*/ 55 h 142"/>
                  <a:gd name="T78" fmla="*/ 104 w 104"/>
                  <a:gd name="T79" fmla="*/ 43 h 142"/>
                  <a:gd name="T80" fmla="*/ 103 w 104"/>
                  <a:gd name="T81" fmla="*/ 35 h 142"/>
                  <a:gd name="T82" fmla="*/ 100 w 104"/>
                  <a:gd name="T83" fmla="*/ 27 h 142"/>
                  <a:gd name="T84" fmla="*/ 98 w 104"/>
                  <a:gd name="T85" fmla="*/ 22 h 142"/>
                  <a:gd name="T86" fmla="*/ 95 w 104"/>
                  <a:gd name="T87" fmla="*/ 16 h 142"/>
                  <a:gd name="T88" fmla="*/ 91 w 104"/>
                  <a:gd name="T89" fmla="*/ 12 h 142"/>
                  <a:gd name="T90" fmla="*/ 88 w 104"/>
                  <a:gd name="T91" fmla="*/ 10 h 142"/>
                  <a:gd name="T92" fmla="*/ 84 w 104"/>
                  <a:gd name="T93" fmla="*/ 7 h 142"/>
                  <a:gd name="T94" fmla="*/ 79 w 104"/>
                  <a:gd name="T95" fmla="*/ 4 h 142"/>
                  <a:gd name="T96" fmla="*/ 73 w 104"/>
                  <a:gd name="T97" fmla="*/ 2 h 142"/>
                  <a:gd name="T98" fmla="*/ 73 w 104"/>
                  <a:gd name="T99" fmla="*/ 2 h 142"/>
                  <a:gd name="T100" fmla="*/ 73 w 104"/>
                  <a:gd name="T101" fmla="*/ 2 h 142"/>
                  <a:gd name="T102" fmla="*/ 72 w 104"/>
                  <a:gd name="T103" fmla="*/ 2 h 142"/>
                  <a:gd name="T104" fmla="*/ 72 w 104"/>
                  <a:gd name="T105" fmla="*/ 2 h 142"/>
                  <a:gd name="T106" fmla="*/ 72 w 104"/>
                  <a:gd name="T107" fmla="*/ 2 h 142"/>
                  <a:gd name="T108" fmla="*/ 72 w 104"/>
                  <a:gd name="T109" fmla="*/ 2 h 142"/>
                  <a:gd name="T110" fmla="*/ 70 w 104"/>
                  <a:gd name="T111" fmla="*/ 0 h 142"/>
                  <a:gd name="T112" fmla="*/ 70 w 104"/>
                  <a:gd name="T113" fmla="*/ 0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142"/>
                  <a:gd name="T173" fmla="*/ 104 w 104"/>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142">
                    <a:moveTo>
                      <a:pt x="70" y="0"/>
                    </a:moveTo>
                    <a:lnTo>
                      <a:pt x="60" y="3"/>
                    </a:lnTo>
                    <a:lnTo>
                      <a:pt x="52" y="7"/>
                    </a:lnTo>
                    <a:lnTo>
                      <a:pt x="45" y="12"/>
                    </a:lnTo>
                    <a:lnTo>
                      <a:pt x="38" y="19"/>
                    </a:lnTo>
                    <a:lnTo>
                      <a:pt x="32" y="26"/>
                    </a:lnTo>
                    <a:lnTo>
                      <a:pt x="27" y="34"/>
                    </a:lnTo>
                    <a:lnTo>
                      <a:pt x="21" y="42"/>
                    </a:lnTo>
                    <a:lnTo>
                      <a:pt x="14" y="49"/>
                    </a:lnTo>
                    <a:lnTo>
                      <a:pt x="12" y="53"/>
                    </a:lnTo>
                    <a:lnTo>
                      <a:pt x="8" y="57"/>
                    </a:lnTo>
                    <a:lnTo>
                      <a:pt x="6" y="64"/>
                    </a:lnTo>
                    <a:lnTo>
                      <a:pt x="5" y="69"/>
                    </a:lnTo>
                    <a:lnTo>
                      <a:pt x="1" y="84"/>
                    </a:lnTo>
                    <a:lnTo>
                      <a:pt x="0" y="98"/>
                    </a:lnTo>
                    <a:lnTo>
                      <a:pt x="1" y="105"/>
                    </a:lnTo>
                    <a:lnTo>
                      <a:pt x="1" y="112"/>
                    </a:lnTo>
                    <a:lnTo>
                      <a:pt x="4" y="118"/>
                    </a:lnTo>
                    <a:lnTo>
                      <a:pt x="6" y="125"/>
                    </a:lnTo>
                    <a:lnTo>
                      <a:pt x="8" y="130"/>
                    </a:lnTo>
                    <a:lnTo>
                      <a:pt x="12" y="134"/>
                    </a:lnTo>
                    <a:lnTo>
                      <a:pt x="16" y="138"/>
                    </a:lnTo>
                    <a:lnTo>
                      <a:pt x="21" y="141"/>
                    </a:lnTo>
                    <a:lnTo>
                      <a:pt x="29" y="142"/>
                    </a:lnTo>
                    <a:lnTo>
                      <a:pt x="37" y="142"/>
                    </a:lnTo>
                    <a:lnTo>
                      <a:pt x="47" y="141"/>
                    </a:lnTo>
                    <a:lnTo>
                      <a:pt x="57" y="138"/>
                    </a:lnTo>
                    <a:lnTo>
                      <a:pt x="67" y="135"/>
                    </a:lnTo>
                    <a:lnTo>
                      <a:pt x="76" y="133"/>
                    </a:lnTo>
                    <a:lnTo>
                      <a:pt x="85" y="129"/>
                    </a:lnTo>
                    <a:lnTo>
                      <a:pt x="91" y="126"/>
                    </a:lnTo>
                    <a:lnTo>
                      <a:pt x="94" y="124"/>
                    </a:lnTo>
                    <a:lnTo>
                      <a:pt x="96" y="120"/>
                    </a:lnTo>
                    <a:lnTo>
                      <a:pt x="97" y="116"/>
                    </a:lnTo>
                    <a:lnTo>
                      <a:pt x="99" y="110"/>
                    </a:lnTo>
                    <a:lnTo>
                      <a:pt x="102" y="97"/>
                    </a:lnTo>
                    <a:lnTo>
                      <a:pt x="103" y="84"/>
                    </a:lnTo>
                    <a:lnTo>
                      <a:pt x="104" y="68"/>
                    </a:lnTo>
                    <a:lnTo>
                      <a:pt x="104" y="55"/>
                    </a:lnTo>
                    <a:lnTo>
                      <a:pt x="104" y="43"/>
                    </a:lnTo>
                    <a:lnTo>
                      <a:pt x="103" y="35"/>
                    </a:lnTo>
                    <a:lnTo>
                      <a:pt x="100" y="27"/>
                    </a:lnTo>
                    <a:lnTo>
                      <a:pt x="98" y="22"/>
                    </a:lnTo>
                    <a:lnTo>
                      <a:pt x="95" y="16"/>
                    </a:lnTo>
                    <a:lnTo>
                      <a:pt x="91" y="12"/>
                    </a:lnTo>
                    <a:lnTo>
                      <a:pt x="88" y="10"/>
                    </a:lnTo>
                    <a:lnTo>
                      <a:pt x="84" y="7"/>
                    </a:lnTo>
                    <a:lnTo>
                      <a:pt x="79" y="4"/>
                    </a:lnTo>
                    <a:lnTo>
                      <a:pt x="73" y="2"/>
                    </a:lnTo>
                    <a:lnTo>
                      <a:pt x="72" y="2"/>
                    </a:lnTo>
                    <a:lnTo>
                      <a:pt x="70" y="0"/>
                    </a:lnTo>
                    <a:close/>
                  </a:path>
                </a:pathLst>
              </a:custGeom>
              <a:solidFill>
                <a:srgbClr val="FF8F40"/>
              </a:solidFill>
              <a:ln w="9525">
                <a:noFill/>
                <a:round/>
                <a:headEnd/>
                <a:tailEnd/>
              </a:ln>
            </p:spPr>
            <p:txBody>
              <a:bodyPr/>
              <a:lstStyle/>
              <a:p>
                <a:endParaRPr lang="en-US" dirty="0"/>
              </a:p>
            </p:txBody>
          </p:sp>
          <p:sp>
            <p:nvSpPr>
              <p:cNvPr id="22644" name="Freeform 116"/>
              <p:cNvSpPr>
                <a:spLocks/>
              </p:cNvSpPr>
              <p:nvPr/>
            </p:nvSpPr>
            <p:spPr bwMode="auto">
              <a:xfrm>
                <a:off x="1295401" y="4784725"/>
                <a:ext cx="134938" cy="182562"/>
              </a:xfrm>
              <a:custGeom>
                <a:avLst/>
                <a:gdLst>
                  <a:gd name="T0" fmla="*/ 58 w 85"/>
                  <a:gd name="T1" fmla="*/ 0 h 115"/>
                  <a:gd name="T2" fmla="*/ 50 w 85"/>
                  <a:gd name="T3" fmla="*/ 2 h 115"/>
                  <a:gd name="T4" fmla="*/ 43 w 85"/>
                  <a:gd name="T5" fmla="*/ 5 h 115"/>
                  <a:gd name="T6" fmla="*/ 37 w 85"/>
                  <a:gd name="T7" fmla="*/ 10 h 115"/>
                  <a:gd name="T8" fmla="*/ 31 w 85"/>
                  <a:gd name="T9" fmla="*/ 14 h 115"/>
                  <a:gd name="T10" fmla="*/ 26 w 85"/>
                  <a:gd name="T11" fmla="*/ 21 h 115"/>
                  <a:gd name="T12" fmla="*/ 22 w 85"/>
                  <a:gd name="T13" fmla="*/ 26 h 115"/>
                  <a:gd name="T14" fmla="*/ 17 w 85"/>
                  <a:gd name="T15" fmla="*/ 33 h 115"/>
                  <a:gd name="T16" fmla="*/ 11 w 85"/>
                  <a:gd name="T17" fmla="*/ 39 h 115"/>
                  <a:gd name="T18" fmla="*/ 7 w 85"/>
                  <a:gd name="T19" fmla="*/ 47 h 115"/>
                  <a:gd name="T20" fmla="*/ 3 w 85"/>
                  <a:gd name="T21" fmla="*/ 57 h 115"/>
                  <a:gd name="T22" fmla="*/ 1 w 85"/>
                  <a:gd name="T23" fmla="*/ 67 h 115"/>
                  <a:gd name="T24" fmla="*/ 0 w 85"/>
                  <a:gd name="T25" fmla="*/ 79 h 115"/>
                  <a:gd name="T26" fmla="*/ 1 w 85"/>
                  <a:gd name="T27" fmla="*/ 91 h 115"/>
                  <a:gd name="T28" fmla="*/ 5 w 85"/>
                  <a:gd name="T29" fmla="*/ 102 h 115"/>
                  <a:gd name="T30" fmla="*/ 7 w 85"/>
                  <a:gd name="T31" fmla="*/ 106 h 115"/>
                  <a:gd name="T32" fmla="*/ 9 w 85"/>
                  <a:gd name="T33" fmla="*/ 110 h 115"/>
                  <a:gd name="T34" fmla="*/ 13 w 85"/>
                  <a:gd name="T35" fmla="*/ 112 h 115"/>
                  <a:gd name="T36" fmla="*/ 17 w 85"/>
                  <a:gd name="T37" fmla="*/ 115 h 115"/>
                  <a:gd name="T38" fmla="*/ 23 w 85"/>
                  <a:gd name="T39" fmla="*/ 115 h 115"/>
                  <a:gd name="T40" fmla="*/ 30 w 85"/>
                  <a:gd name="T41" fmla="*/ 115 h 115"/>
                  <a:gd name="T42" fmla="*/ 38 w 85"/>
                  <a:gd name="T43" fmla="*/ 115 h 115"/>
                  <a:gd name="T44" fmla="*/ 47 w 85"/>
                  <a:gd name="T45" fmla="*/ 112 h 115"/>
                  <a:gd name="T46" fmla="*/ 55 w 85"/>
                  <a:gd name="T47" fmla="*/ 111 h 115"/>
                  <a:gd name="T48" fmla="*/ 62 w 85"/>
                  <a:gd name="T49" fmla="*/ 108 h 115"/>
                  <a:gd name="T50" fmla="*/ 69 w 85"/>
                  <a:gd name="T51" fmla="*/ 106 h 115"/>
                  <a:gd name="T52" fmla="*/ 75 w 85"/>
                  <a:gd name="T53" fmla="*/ 103 h 115"/>
                  <a:gd name="T54" fmla="*/ 78 w 85"/>
                  <a:gd name="T55" fmla="*/ 98 h 115"/>
                  <a:gd name="T56" fmla="*/ 81 w 85"/>
                  <a:gd name="T57" fmla="*/ 90 h 115"/>
                  <a:gd name="T58" fmla="*/ 83 w 85"/>
                  <a:gd name="T59" fmla="*/ 79 h 115"/>
                  <a:gd name="T60" fmla="*/ 84 w 85"/>
                  <a:gd name="T61" fmla="*/ 67 h 115"/>
                  <a:gd name="T62" fmla="*/ 85 w 85"/>
                  <a:gd name="T63" fmla="*/ 55 h 115"/>
                  <a:gd name="T64" fmla="*/ 85 w 85"/>
                  <a:gd name="T65" fmla="*/ 45 h 115"/>
                  <a:gd name="T66" fmla="*/ 85 w 85"/>
                  <a:gd name="T67" fmla="*/ 35 h 115"/>
                  <a:gd name="T68" fmla="*/ 84 w 85"/>
                  <a:gd name="T69" fmla="*/ 29 h 115"/>
                  <a:gd name="T70" fmla="*/ 82 w 85"/>
                  <a:gd name="T71" fmla="*/ 22 h 115"/>
                  <a:gd name="T72" fmla="*/ 79 w 85"/>
                  <a:gd name="T73" fmla="*/ 17 h 115"/>
                  <a:gd name="T74" fmla="*/ 77 w 85"/>
                  <a:gd name="T75" fmla="*/ 13 h 115"/>
                  <a:gd name="T76" fmla="*/ 75 w 85"/>
                  <a:gd name="T77" fmla="*/ 10 h 115"/>
                  <a:gd name="T78" fmla="*/ 71 w 85"/>
                  <a:gd name="T79" fmla="*/ 8 h 115"/>
                  <a:gd name="T80" fmla="*/ 68 w 85"/>
                  <a:gd name="T81" fmla="*/ 5 h 115"/>
                  <a:gd name="T82" fmla="*/ 64 w 85"/>
                  <a:gd name="T83" fmla="*/ 4 h 115"/>
                  <a:gd name="T84" fmla="*/ 60 w 85"/>
                  <a:gd name="T85" fmla="*/ 1 h 115"/>
                  <a:gd name="T86" fmla="*/ 60 w 85"/>
                  <a:gd name="T87" fmla="*/ 1 h 115"/>
                  <a:gd name="T88" fmla="*/ 59 w 85"/>
                  <a:gd name="T89" fmla="*/ 1 h 115"/>
                  <a:gd name="T90" fmla="*/ 59 w 85"/>
                  <a:gd name="T91" fmla="*/ 1 h 115"/>
                  <a:gd name="T92" fmla="*/ 59 w 85"/>
                  <a:gd name="T93" fmla="*/ 1 h 115"/>
                  <a:gd name="T94" fmla="*/ 59 w 85"/>
                  <a:gd name="T95" fmla="*/ 1 h 115"/>
                  <a:gd name="T96" fmla="*/ 58 w 85"/>
                  <a:gd name="T97" fmla="*/ 1 h 115"/>
                  <a:gd name="T98" fmla="*/ 58 w 85"/>
                  <a:gd name="T99" fmla="*/ 0 h 115"/>
                  <a:gd name="T100" fmla="*/ 58 w 85"/>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
                  <a:gd name="T154" fmla="*/ 0 h 115"/>
                  <a:gd name="T155" fmla="*/ 85 w 85"/>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 h="115">
                    <a:moveTo>
                      <a:pt x="58" y="0"/>
                    </a:moveTo>
                    <a:lnTo>
                      <a:pt x="50" y="2"/>
                    </a:lnTo>
                    <a:lnTo>
                      <a:pt x="43" y="5"/>
                    </a:lnTo>
                    <a:lnTo>
                      <a:pt x="37" y="10"/>
                    </a:lnTo>
                    <a:lnTo>
                      <a:pt x="31" y="14"/>
                    </a:lnTo>
                    <a:lnTo>
                      <a:pt x="26" y="21"/>
                    </a:lnTo>
                    <a:lnTo>
                      <a:pt x="22" y="26"/>
                    </a:lnTo>
                    <a:lnTo>
                      <a:pt x="17" y="33"/>
                    </a:lnTo>
                    <a:lnTo>
                      <a:pt x="11" y="39"/>
                    </a:lnTo>
                    <a:lnTo>
                      <a:pt x="7" y="47"/>
                    </a:lnTo>
                    <a:lnTo>
                      <a:pt x="3" y="57"/>
                    </a:lnTo>
                    <a:lnTo>
                      <a:pt x="1" y="67"/>
                    </a:lnTo>
                    <a:lnTo>
                      <a:pt x="0" y="79"/>
                    </a:lnTo>
                    <a:lnTo>
                      <a:pt x="1" y="91"/>
                    </a:lnTo>
                    <a:lnTo>
                      <a:pt x="5" y="102"/>
                    </a:lnTo>
                    <a:lnTo>
                      <a:pt x="7" y="106"/>
                    </a:lnTo>
                    <a:lnTo>
                      <a:pt x="9" y="110"/>
                    </a:lnTo>
                    <a:lnTo>
                      <a:pt x="13" y="112"/>
                    </a:lnTo>
                    <a:lnTo>
                      <a:pt x="17" y="115"/>
                    </a:lnTo>
                    <a:lnTo>
                      <a:pt x="23" y="115"/>
                    </a:lnTo>
                    <a:lnTo>
                      <a:pt x="30" y="115"/>
                    </a:lnTo>
                    <a:lnTo>
                      <a:pt x="38" y="115"/>
                    </a:lnTo>
                    <a:lnTo>
                      <a:pt x="47" y="112"/>
                    </a:lnTo>
                    <a:lnTo>
                      <a:pt x="55" y="111"/>
                    </a:lnTo>
                    <a:lnTo>
                      <a:pt x="62" y="108"/>
                    </a:lnTo>
                    <a:lnTo>
                      <a:pt x="69" y="106"/>
                    </a:lnTo>
                    <a:lnTo>
                      <a:pt x="75" y="103"/>
                    </a:lnTo>
                    <a:lnTo>
                      <a:pt x="78" y="98"/>
                    </a:lnTo>
                    <a:lnTo>
                      <a:pt x="81" y="90"/>
                    </a:lnTo>
                    <a:lnTo>
                      <a:pt x="83" y="79"/>
                    </a:lnTo>
                    <a:lnTo>
                      <a:pt x="84" y="67"/>
                    </a:lnTo>
                    <a:lnTo>
                      <a:pt x="85" y="55"/>
                    </a:lnTo>
                    <a:lnTo>
                      <a:pt x="85" y="45"/>
                    </a:lnTo>
                    <a:lnTo>
                      <a:pt x="85" y="35"/>
                    </a:lnTo>
                    <a:lnTo>
                      <a:pt x="84" y="29"/>
                    </a:lnTo>
                    <a:lnTo>
                      <a:pt x="82" y="22"/>
                    </a:lnTo>
                    <a:lnTo>
                      <a:pt x="79" y="17"/>
                    </a:lnTo>
                    <a:lnTo>
                      <a:pt x="77" y="13"/>
                    </a:lnTo>
                    <a:lnTo>
                      <a:pt x="75" y="10"/>
                    </a:lnTo>
                    <a:lnTo>
                      <a:pt x="71" y="8"/>
                    </a:lnTo>
                    <a:lnTo>
                      <a:pt x="68" y="5"/>
                    </a:lnTo>
                    <a:lnTo>
                      <a:pt x="64" y="4"/>
                    </a:lnTo>
                    <a:lnTo>
                      <a:pt x="60" y="1"/>
                    </a:lnTo>
                    <a:lnTo>
                      <a:pt x="59" y="1"/>
                    </a:lnTo>
                    <a:lnTo>
                      <a:pt x="58" y="1"/>
                    </a:lnTo>
                    <a:lnTo>
                      <a:pt x="58" y="0"/>
                    </a:lnTo>
                    <a:close/>
                  </a:path>
                </a:pathLst>
              </a:custGeom>
              <a:solidFill>
                <a:srgbClr val="FFA45F"/>
              </a:solidFill>
              <a:ln w="9525">
                <a:noFill/>
                <a:round/>
                <a:headEnd/>
                <a:tailEnd/>
              </a:ln>
            </p:spPr>
            <p:txBody>
              <a:bodyPr/>
              <a:lstStyle/>
              <a:p>
                <a:endParaRPr lang="en-US" dirty="0"/>
              </a:p>
            </p:txBody>
          </p:sp>
          <p:sp>
            <p:nvSpPr>
              <p:cNvPr id="22645" name="Freeform 117"/>
              <p:cNvSpPr>
                <a:spLocks/>
              </p:cNvSpPr>
              <p:nvPr/>
            </p:nvSpPr>
            <p:spPr bwMode="auto">
              <a:xfrm>
                <a:off x="1304926" y="4799013"/>
                <a:ext cx="106363" cy="142875"/>
              </a:xfrm>
              <a:custGeom>
                <a:avLst/>
                <a:gdLst>
                  <a:gd name="T0" fmla="*/ 45 w 67"/>
                  <a:gd name="T1" fmla="*/ 0 h 90"/>
                  <a:gd name="T2" fmla="*/ 38 w 67"/>
                  <a:gd name="T3" fmla="*/ 3 h 90"/>
                  <a:gd name="T4" fmla="*/ 33 w 67"/>
                  <a:gd name="T5" fmla="*/ 5 h 90"/>
                  <a:gd name="T6" fmla="*/ 29 w 67"/>
                  <a:gd name="T7" fmla="*/ 8 h 90"/>
                  <a:gd name="T8" fmla="*/ 24 w 67"/>
                  <a:gd name="T9" fmla="*/ 12 h 90"/>
                  <a:gd name="T10" fmla="*/ 20 w 67"/>
                  <a:gd name="T11" fmla="*/ 16 h 90"/>
                  <a:gd name="T12" fmla="*/ 17 w 67"/>
                  <a:gd name="T13" fmla="*/ 21 h 90"/>
                  <a:gd name="T14" fmla="*/ 12 w 67"/>
                  <a:gd name="T15" fmla="*/ 26 h 90"/>
                  <a:gd name="T16" fmla="*/ 9 w 67"/>
                  <a:gd name="T17" fmla="*/ 32 h 90"/>
                  <a:gd name="T18" fmla="*/ 5 w 67"/>
                  <a:gd name="T19" fmla="*/ 37 h 90"/>
                  <a:gd name="T20" fmla="*/ 2 w 67"/>
                  <a:gd name="T21" fmla="*/ 45 h 90"/>
                  <a:gd name="T22" fmla="*/ 1 w 67"/>
                  <a:gd name="T23" fmla="*/ 53 h 90"/>
                  <a:gd name="T24" fmla="*/ 0 w 67"/>
                  <a:gd name="T25" fmla="*/ 62 h 90"/>
                  <a:gd name="T26" fmla="*/ 1 w 67"/>
                  <a:gd name="T27" fmla="*/ 71 h 90"/>
                  <a:gd name="T28" fmla="*/ 3 w 67"/>
                  <a:gd name="T29" fmla="*/ 79 h 90"/>
                  <a:gd name="T30" fmla="*/ 5 w 67"/>
                  <a:gd name="T31" fmla="*/ 83 h 90"/>
                  <a:gd name="T32" fmla="*/ 8 w 67"/>
                  <a:gd name="T33" fmla="*/ 86 h 90"/>
                  <a:gd name="T34" fmla="*/ 10 w 67"/>
                  <a:gd name="T35" fmla="*/ 89 h 90"/>
                  <a:gd name="T36" fmla="*/ 14 w 67"/>
                  <a:gd name="T37" fmla="*/ 90 h 90"/>
                  <a:gd name="T38" fmla="*/ 18 w 67"/>
                  <a:gd name="T39" fmla="*/ 90 h 90"/>
                  <a:gd name="T40" fmla="*/ 24 w 67"/>
                  <a:gd name="T41" fmla="*/ 90 h 90"/>
                  <a:gd name="T42" fmla="*/ 30 w 67"/>
                  <a:gd name="T43" fmla="*/ 90 h 90"/>
                  <a:gd name="T44" fmla="*/ 37 w 67"/>
                  <a:gd name="T45" fmla="*/ 89 h 90"/>
                  <a:gd name="T46" fmla="*/ 42 w 67"/>
                  <a:gd name="T47" fmla="*/ 86 h 90"/>
                  <a:gd name="T48" fmla="*/ 48 w 67"/>
                  <a:gd name="T49" fmla="*/ 85 h 90"/>
                  <a:gd name="T50" fmla="*/ 54 w 67"/>
                  <a:gd name="T51" fmla="*/ 82 h 90"/>
                  <a:gd name="T52" fmla="*/ 57 w 67"/>
                  <a:gd name="T53" fmla="*/ 81 h 90"/>
                  <a:gd name="T54" fmla="*/ 61 w 67"/>
                  <a:gd name="T55" fmla="*/ 77 h 90"/>
                  <a:gd name="T56" fmla="*/ 63 w 67"/>
                  <a:gd name="T57" fmla="*/ 70 h 90"/>
                  <a:gd name="T58" fmla="*/ 64 w 67"/>
                  <a:gd name="T59" fmla="*/ 62 h 90"/>
                  <a:gd name="T60" fmla="*/ 65 w 67"/>
                  <a:gd name="T61" fmla="*/ 53 h 90"/>
                  <a:gd name="T62" fmla="*/ 67 w 67"/>
                  <a:gd name="T63" fmla="*/ 44 h 90"/>
                  <a:gd name="T64" fmla="*/ 67 w 67"/>
                  <a:gd name="T65" fmla="*/ 34 h 90"/>
                  <a:gd name="T66" fmla="*/ 65 w 67"/>
                  <a:gd name="T67" fmla="*/ 28 h 90"/>
                  <a:gd name="T68" fmla="*/ 65 w 67"/>
                  <a:gd name="T69" fmla="*/ 23 h 90"/>
                  <a:gd name="T70" fmla="*/ 63 w 67"/>
                  <a:gd name="T71" fmla="*/ 17 h 90"/>
                  <a:gd name="T72" fmla="*/ 62 w 67"/>
                  <a:gd name="T73" fmla="*/ 13 h 90"/>
                  <a:gd name="T74" fmla="*/ 60 w 67"/>
                  <a:gd name="T75" fmla="*/ 11 h 90"/>
                  <a:gd name="T76" fmla="*/ 58 w 67"/>
                  <a:gd name="T77" fmla="*/ 8 h 90"/>
                  <a:gd name="T78" fmla="*/ 56 w 67"/>
                  <a:gd name="T79" fmla="*/ 7 h 90"/>
                  <a:gd name="T80" fmla="*/ 53 w 67"/>
                  <a:gd name="T81" fmla="*/ 4 h 90"/>
                  <a:gd name="T82" fmla="*/ 50 w 67"/>
                  <a:gd name="T83" fmla="*/ 3 h 90"/>
                  <a:gd name="T84" fmla="*/ 46 w 67"/>
                  <a:gd name="T85" fmla="*/ 1 h 90"/>
                  <a:gd name="T86" fmla="*/ 46 w 67"/>
                  <a:gd name="T87" fmla="*/ 1 h 90"/>
                  <a:gd name="T88" fmla="*/ 46 w 67"/>
                  <a:gd name="T89" fmla="*/ 1 h 90"/>
                  <a:gd name="T90" fmla="*/ 46 w 67"/>
                  <a:gd name="T91" fmla="*/ 1 h 90"/>
                  <a:gd name="T92" fmla="*/ 46 w 67"/>
                  <a:gd name="T93" fmla="*/ 1 h 90"/>
                  <a:gd name="T94" fmla="*/ 45 w 67"/>
                  <a:gd name="T95" fmla="*/ 1 h 90"/>
                  <a:gd name="T96" fmla="*/ 45 w 67"/>
                  <a:gd name="T97" fmla="*/ 1 h 90"/>
                  <a:gd name="T98" fmla="*/ 45 w 67"/>
                  <a:gd name="T99" fmla="*/ 0 h 90"/>
                  <a:gd name="T100" fmla="*/ 45 w 67"/>
                  <a:gd name="T101" fmla="*/ 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
                  <a:gd name="T154" fmla="*/ 0 h 90"/>
                  <a:gd name="T155" fmla="*/ 67 w 67"/>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 h="90">
                    <a:moveTo>
                      <a:pt x="45" y="0"/>
                    </a:moveTo>
                    <a:lnTo>
                      <a:pt x="38" y="3"/>
                    </a:lnTo>
                    <a:lnTo>
                      <a:pt x="33" y="5"/>
                    </a:lnTo>
                    <a:lnTo>
                      <a:pt x="29" y="8"/>
                    </a:lnTo>
                    <a:lnTo>
                      <a:pt x="24" y="12"/>
                    </a:lnTo>
                    <a:lnTo>
                      <a:pt x="20" y="16"/>
                    </a:lnTo>
                    <a:lnTo>
                      <a:pt x="17" y="21"/>
                    </a:lnTo>
                    <a:lnTo>
                      <a:pt x="12" y="26"/>
                    </a:lnTo>
                    <a:lnTo>
                      <a:pt x="9" y="32"/>
                    </a:lnTo>
                    <a:lnTo>
                      <a:pt x="5" y="37"/>
                    </a:lnTo>
                    <a:lnTo>
                      <a:pt x="2" y="45"/>
                    </a:lnTo>
                    <a:lnTo>
                      <a:pt x="1" y="53"/>
                    </a:lnTo>
                    <a:lnTo>
                      <a:pt x="0" y="62"/>
                    </a:lnTo>
                    <a:lnTo>
                      <a:pt x="1" y="71"/>
                    </a:lnTo>
                    <a:lnTo>
                      <a:pt x="3" y="79"/>
                    </a:lnTo>
                    <a:lnTo>
                      <a:pt x="5" y="83"/>
                    </a:lnTo>
                    <a:lnTo>
                      <a:pt x="8" y="86"/>
                    </a:lnTo>
                    <a:lnTo>
                      <a:pt x="10" y="89"/>
                    </a:lnTo>
                    <a:lnTo>
                      <a:pt x="14" y="90"/>
                    </a:lnTo>
                    <a:lnTo>
                      <a:pt x="18" y="90"/>
                    </a:lnTo>
                    <a:lnTo>
                      <a:pt x="24" y="90"/>
                    </a:lnTo>
                    <a:lnTo>
                      <a:pt x="30" y="90"/>
                    </a:lnTo>
                    <a:lnTo>
                      <a:pt x="37" y="89"/>
                    </a:lnTo>
                    <a:lnTo>
                      <a:pt x="42" y="86"/>
                    </a:lnTo>
                    <a:lnTo>
                      <a:pt x="48" y="85"/>
                    </a:lnTo>
                    <a:lnTo>
                      <a:pt x="54" y="82"/>
                    </a:lnTo>
                    <a:lnTo>
                      <a:pt x="57" y="81"/>
                    </a:lnTo>
                    <a:lnTo>
                      <a:pt x="61" y="77"/>
                    </a:lnTo>
                    <a:lnTo>
                      <a:pt x="63" y="70"/>
                    </a:lnTo>
                    <a:lnTo>
                      <a:pt x="64" y="62"/>
                    </a:lnTo>
                    <a:lnTo>
                      <a:pt x="65" y="53"/>
                    </a:lnTo>
                    <a:lnTo>
                      <a:pt x="67" y="44"/>
                    </a:lnTo>
                    <a:lnTo>
                      <a:pt x="67" y="34"/>
                    </a:lnTo>
                    <a:lnTo>
                      <a:pt x="65" y="28"/>
                    </a:lnTo>
                    <a:lnTo>
                      <a:pt x="65" y="23"/>
                    </a:lnTo>
                    <a:lnTo>
                      <a:pt x="63" y="17"/>
                    </a:lnTo>
                    <a:lnTo>
                      <a:pt x="62" y="13"/>
                    </a:lnTo>
                    <a:lnTo>
                      <a:pt x="60" y="11"/>
                    </a:lnTo>
                    <a:lnTo>
                      <a:pt x="58" y="8"/>
                    </a:lnTo>
                    <a:lnTo>
                      <a:pt x="56" y="7"/>
                    </a:lnTo>
                    <a:lnTo>
                      <a:pt x="53" y="4"/>
                    </a:lnTo>
                    <a:lnTo>
                      <a:pt x="50" y="3"/>
                    </a:lnTo>
                    <a:lnTo>
                      <a:pt x="46" y="1"/>
                    </a:lnTo>
                    <a:lnTo>
                      <a:pt x="45" y="1"/>
                    </a:lnTo>
                    <a:lnTo>
                      <a:pt x="45" y="0"/>
                    </a:lnTo>
                    <a:close/>
                  </a:path>
                </a:pathLst>
              </a:custGeom>
              <a:solidFill>
                <a:srgbClr val="FFB87F"/>
              </a:solidFill>
              <a:ln w="9525">
                <a:noFill/>
                <a:round/>
                <a:headEnd/>
                <a:tailEnd/>
              </a:ln>
            </p:spPr>
            <p:txBody>
              <a:bodyPr/>
              <a:lstStyle/>
              <a:p>
                <a:endParaRPr lang="en-US" dirty="0"/>
              </a:p>
            </p:txBody>
          </p:sp>
          <p:sp>
            <p:nvSpPr>
              <p:cNvPr id="22646" name="Freeform 118"/>
              <p:cNvSpPr>
                <a:spLocks/>
              </p:cNvSpPr>
              <p:nvPr/>
            </p:nvSpPr>
            <p:spPr bwMode="auto">
              <a:xfrm>
                <a:off x="1312863" y="4813300"/>
                <a:ext cx="76200" cy="103187"/>
              </a:xfrm>
              <a:custGeom>
                <a:avLst/>
                <a:gdLst>
                  <a:gd name="T0" fmla="*/ 33 w 48"/>
                  <a:gd name="T1" fmla="*/ 0 h 65"/>
                  <a:gd name="T2" fmla="*/ 28 w 48"/>
                  <a:gd name="T3" fmla="*/ 2 h 65"/>
                  <a:gd name="T4" fmla="*/ 25 w 48"/>
                  <a:gd name="T5" fmla="*/ 4 h 65"/>
                  <a:gd name="T6" fmla="*/ 21 w 48"/>
                  <a:gd name="T7" fmla="*/ 7 h 65"/>
                  <a:gd name="T8" fmla="*/ 18 w 48"/>
                  <a:gd name="T9" fmla="*/ 10 h 65"/>
                  <a:gd name="T10" fmla="*/ 15 w 48"/>
                  <a:gd name="T11" fmla="*/ 12 h 65"/>
                  <a:gd name="T12" fmla="*/ 13 w 48"/>
                  <a:gd name="T13" fmla="*/ 16 h 65"/>
                  <a:gd name="T14" fmla="*/ 10 w 48"/>
                  <a:gd name="T15" fmla="*/ 19 h 65"/>
                  <a:gd name="T16" fmla="*/ 7 w 48"/>
                  <a:gd name="T17" fmla="*/ 23 h 65"/>
                  <a:gd name="T18" fmla="*/ 5 w 48"/>
                  <a:gd name="T19" fmla="*/ 27 h 65"/>
                  <a:gd name="T20" fmla="*/ 3 w 48"/>
                  <a:gd name="T21" fmla="*/ 32 h 65"/>
                  <a:gd name="T22" fmla="*/ 2 w 48"/>
                  <a:gd name="T23" fmla="*/ 39 h 65"/>
                  <a:gd name="T24" fmla="*/ 0 w 48"/>
                  <a:gd name="T25" fmla="*/ 45 h 65"/>
                  <a:gd name="T26" fmla="*/ 2 w 48"/>
                  <a:gd name="T27" fmla="*/ 52 h 65"/>
                  <a:gd name="T28" fmla="*/ 3 w 48"/>
                  <a:gd name="T29" fmla="*/ 57 h 65"/>
                  <a:gd name="T30" fmla="*/ 6 w 48"/>
                  <a:gd name="T31" fmla="*/ 62 h 65"/>
                  <a:gd name="T32" fmla="*/ 11 w 48"/>
                  <a:gd name="T33" fmla="*/ 65 h 65"/>
                  <a:gd name="T34" fmla="*/ 13 w 48"/>
                  <a:gd name="T35" fmla="*/ 65 h 65"/>
                  <a:gd name="T36" fmla="*/ 18 w 48"/>
                  <a:gd name="T37" fmla="*/ 65 h 65"/>
                  <a:gd name="T38" fmla="*/ 22 w 48"/>
                  <a:gd name="T39" fmla="*/ 65 h 65"/>
                  <a:gd name="T40" fmla="*/ 27 w 48"/>
                  <a:gd name="T41" fmla="*/ 64 h 65"/>
                  <a:gd name="T42" fmla="*/ 32 w 48"/>
                  <a:gd name="T43" fmla="*/ 62 h 65"/>
                  <a:gd name="T44" fmla="*/ 35 w 48"/>
                  <a:gd name="T45" fmla="*/ 61 h 65"/>
                  <a:gd name="T46" fmla="*/ 40 w 48"/>
                  <a:gd name="T47" fmla="*/ 60 h 65"/>
                  <a:gd name="T48" fmla="*/ 42 w 48"/>
                  <a:gd name="T49" fmla="*/ 59 h 65"/>
                  <a:gd name="T50" fmla="*/ 44 w 48"/>
                  <a:gd name="T51" fmla="*/ 56 h 65"/>
                  <a:gd name="T52" fmla="*/ 45 w 48"/>
                  <a:gd name="T53" fmla="*/ 51 h 65"/>
                  <a:gd name="T54" fmla="*/ 47 w 48"/>
                  <a:gd name="T55" fmla="*/ 45 h 65"/>
                  <a:gd name="T56" fmla="*/ 48 w 48"/>
                  <a:gd name="T57" fmla="*/ 39 h 65"/>
                  <a:gd name="T58" fmla="*/ 48 w 48"/>
                  <a:gd name="T59" fmla="*/ 32 h 65"/>
                  <a:gd name="T60" fmla="*/ 48 w 48"/>
                  <a:gd name="T61" fmla="*/ 25 h 65"/>
                  <a:gd name="T62" fmla="*/ 48 w 48"/>
                  <a:gd name="T63" fmla="*/ 20 h 65"/>
                  <a:gd name="T64" fmla="*/ 48 w 48"/>
                  <a:gd name="T65" fmla="*/ 16 h 65"/>
                  <a:gd name="T66" fmla="*/ 47 w 48"/>
                  <a:gd name="T67" fmla="*/ 14 h 65"/>
                  <a:gd name="T68" fmla="*/ 45 w 48"/>
                  <a:gd name="T69" fmla="*/ 11 h 65"/>
                  <a:gd name="T70" fmla="*/ 44 w 48"/>
                  <a:gd name="T71" fmla="*/ 8 h 65"/>
                  <a:gd name="T72" fmla="*/ 42 w 48"/>
                  <a:gd name="T73" fmla="*/ 7 h 65"/>
                  <a:gd name="T74" fmla="*/ 41 w 48"/>
                  <a:gd name="T75" fmla="*/ 6 h 65"/>
                  <a:gd name="T76" fmla="*/ 39 w 48"/>
                  <a:gd name="T77" fmla="*/ 4 h 65"/>
                  <a:gd name="T78" fmla="*/ 36 w 48"/>
                  <a:gd name="T79" fmla="*/ 3 h 65"/>
                  <a:gd name="T80" fmla="*/ 34 w 48"/>
                  <a:gd name="T81" fmla="*/ 2 h 65"/>
                  <a:gd name="T82" fmla="*/ 34 w 48"/>
                  <a:gd name="T83" fmla="*/ 2 h 65"/>
                  <a:gd name="T84" fmla="*/ 34 w 48"/>
                  <a:gd name="T85" fmla="*/ 2 h 65"/>
                  <a:gd name="T86" fmla="*/ 34 w 48"/>
                  <a:gd name="T87" fmla="*/ 2 h 65"/>
                  <a:gd name="T88" fmla="*/ 33 w 48"/>
                  <a:gd name="T89" fmla="*/ 2 h 65"/>
                  <a:gd name="T90" fmla="*/ 33 w 48"/>
                  <a:gd name="T91" fmla="*/ 2 h 65"/>
                  <a:gd name="T92" fmla="*/ 33 w 48"/>
                  <a:gd name="T93" fmla="*/ 2 h 65"/>
                  <a:gd name="T94" fmla="*/ 33 w 48"/>
                  <a:gd name="T95" fmla="*/ 2 h 65"/>
                  <a:gd name="T96" fmla="*/ 33 w 48"/>
                  <a:gd name="T97" fmla="*/ 0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5"/>
                  <a:gd name="T149" fmla="*/ 48 w 48"/>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5">
                    <a:moveTo>
                      <a:pt x="33" y="0"/>
                    </a:moveTo>
                    <a:lnTo>
                      <a:pt x="28" y="2"/>
                    </a:lnTo>
                    <a:lnTo>
                      <a:pt x="25" y="4"/>
                    </a:lnTo>
                    <a:lnTo>
                      <a:pt x="21" y="7"/>
                    </a:lnTo>
                    <a:lnTo>
                      <a:pt x="18" y="10"/>
                    </a:lnTo>
                    <a:lnTo>
                      <a:pt x="15" y="12"/>
                    </a:lnTo>
                    <a:lnTo>
                      <a:pt x="13" y="16"/>
                    </a:lnTo>
                    <a:lnTo>
                      <a:pt x="10" y="19"/>
                    </a:lnTo>
                    <a:lnTo>
                      <a:pt x="7" y="23"/>
                    </a:lnTo>
                    <a:lnTo>
                      <a:pt x="5" y="27"/>
                    </a:lnTo>
                    <a:lnTo>
                      <a:pt x="3" y="32"/>
                    </a:lnTo>
                    <a:lnTo>
                      <a:pt x="2" y="39"/>
                    </a:lnTo>
                    <a:lnTo>
                      <a:pt x="0" y="45"/>
                    </a:lnTo>
                    <a:lnTo>
                      <a:pt x="2" y="52"/>
                    </a:lnTo>
                    <a:lnTo>
                      <a:pt x="3" y="57"/>
                    </a:lnTo>
                    <a:lnTo>
                      <a:pt x="6" y="62"/>
                    </a:lnTo>
                    <a:lnTo>
                      <a:pt x="11" y="65"/>
                    </a:lnTo>
                    <a:lnTo>
                      <a:pt x="13" y="65"/>
                    </a:lnTo>
                    <a:lnTo>
                      <a:pt x="18" y="65"/>
                    </a:lnTo>
                    <a:lnTo>
                      <a:pt x="22" y="65"/>
                    </a:lnTo>
                    <a:lnTo>
                      <a:pt x="27" y="64"/>
                    </a:lnTo>
                    <a:lnTo>
                      <a:pt x="32" y="62"/>
                    </a:lnTo>
                    <a:lnTo>
                      <a:pt x="35" y="61"/>
                    </a:lnTo>
                    <a:lnTo>
                      <a:pt x="40" y="60"/>
                    </a:lnTo>
                    <a:lnTo>
                      <a:pt x="42" y="59"/>
                    </a:lnTo>
                    <a:lnTo>
                      <a:pt x="44" y="56"/>
                    </a:lnTo>
                    <a:lnTo>
                      <a:pt x="45" y="51"/>
                    </a:lnTo>
                    <a:lnTo>
                      <a:pt x="47" y="45"/>
                    </a:lnTo>
                    <a:lnTo>
                      <a:pt x="48" y="39"/>
                    </a:lnTo>
                    <a:lnTo>
                      <a:pt x="48" y="32"/>
                    </a:lnTo>
                    <a:lnTo>
                      <a:pt x="48" y="25"/>
                    </a:lnTo>
                    <a:lnTo>
                      <a:pt x="48" y="20"/>
                    </a:lnTo>
                    <a:lnTo>
                      <a:pt x="48" y="16"/>
                    </a:lnTo>
                    <a:lnTo>
                      <a:pt x="47" y="14"/>
                    </a:lnTo>
                    <a:lnTo>
                      <a:pt x="45" y="11"/>
                    </a:lnTo>
                    <a:lnTo>
                      <a:pt x="44" y="8"/>
                    </a:lnTo>
                    <a:lnTo>
                      <a:pt x="42" y="7"/>
                    </a:lnTo>
                    <a:lnTo>
                      <a:pt x="41" y="6"/>
                    </a:lnTo>
                    <a:lnTo>
                      <a:pt x="39" y="4"/>
                    </a:lnTo>
                    <a:lnTo>
                      <a:pt x="36" y="3"/>
                    </a:lnTo>
                    <a:lnTo>
                      <a:pt x="34" y="2"/>
                    </a:lnTo>
                    <a:lnTo>
                      <a:pt x="33" y="2"/>
                    </a:lnTo>
                    <a:lnTo>
                      <a:pt x="33" y="0"/>
                    </a:lnTo>
                    <a:close/>
                  </a:path>
                </a:pathLst>
              </a:custGeom>
              <a:solidFill>
                <a:srgbClr val="FFCC9E"/>
              </a:solidFill>
              <a:ln w="9525">
                <a:noFill/>
                <a:round/>
                <a:headEnd/>
                <a:tailEnd/>
              </a:ln>
            </p:spPr>
            <p:txBody>
              <a:bodyPr/>
              <a:lstStyle/>
              <a:p>
                <a:endParaRPr lang="en-US" dirty="0"/>
              </a:p>
            </p:txBody>
          </p:sp>
          <p:sp>
            <p:nvSpPr>
              <p:cNvPr id="22647" name="Freeform 119"/>
              <p:cNvSpPr>
                <a:spLocks noEditPoints="1"/>
              </p:cNvSpPr>
              <p:nvPr/>
            </p:nvSpPr>
            <p:spPr bwMode="auto">
              <a:xfrm>
                <a:off x="5626101" y="2027238"/>
                <a:ext cx="474663" cy="565150"/>
              </a:xfrm>
              <a:custGeom>
                <a:avLst/>
                <a:gdLst>
                  <a:gd name="T0" fmla="*/ 22 w 299"/>
                  <a:gd name="T1" fmla="*/ 134 h 356"/>
                  <a:gd name="T2" fmla="*/ 14 w 299"/>
                  <a:gd name="T3" fmla="*/ 131 h 356"/>
                  <a:gd name="T4" fmla="*/ 8 w 299"/>
                  <a:gd name="T5" fmla="*/ 126 h 356"/>
                  <a:gd name="T6" fmla="*/ 2 w 299"/>
                  <a:gd name="T7" fmla="*/ 110 h 356"/>
                  <a:gd name="T8" fmla="*/ 1 w 299"/>
                  <a:gd name="T9" fmla="*/ 64 h 356"/>
                  <a:gd name="T10" fmla="*/ 10 w 299"/>
                  <a:gd name="T11" fmla="*/ 19 h 356"/>
                  <a:gd name="T12" fmla="*/ 19 w 299"/>
                  <a:gd name="T13" fmla="*/ 6 h 356"/>
                  <a:gd name="T14" fmla="*/ 40 w 299"/>
                  <a:gd name="T15" fmla="*/ 0 h 356"/>
                  <a:gd name="T16" fmla="*/ 89 w 299"/>
                  <a:gd name="T17" fmla="*/ 9 h 356"/>
                  <a:gd name="T18" fmla="*/ 145 w 299"/>
                  <a:gd name="T19" fmla="*/ 31 h 356"/>
                  <a:gd name="T20" fmla="*/ 195 w 299"/>
                  <a:gd name="T21" fmla="*/ 68 h 356"/>
                  <a:gd name="T22" fmla="*/ 236 w 299"/>
                  <a:gd name="T23" fmla="*/ 111 h 356"/>
                  <a:gd name="T24" fmla="*/ 256 w 299"/>
                  <a:gd name="T25" fmla="*/ 143 h 356"/>
                  <a:gd name="T26" fmla="*/ 270 w 299"/>
                  <a:gd name="T27" fmla="*/ 179 h 356"/>
                  <a:gd name="T28" fmla="*/ 274 w 299"/>
                  <a:gd name="T29" fmla="*/ 195 h 356"/>
                  <a:gd name="T30" fmla="*/ 276 w 299"/>
                  <a:gd name="T31" fmla="*/ 200 h 356"/>
                  <a:gd name="T32" fmla="*/ 278 w 299"/>
                  <a:gd name="T33" fmla="*/ 207 h 356"/>
                  <a:gd name="T34" fmla="*/ 261 w 299"/>
                  <a:gd name="T35" fmla="*/ 184 h 356"/>
                  <a:gd name="T36" fmla="*/ 222 w 299"/>
                  <a:gd name="T37" fmla="*/ 155 h 356"/>
                  <a:gd name="T38" fmla="*/ 175 w 299"/>
                  <a:gd name="T39" fmla="*/ 125 h 356"/>
                  <a:gd name="T40" fmla="*/ 146 w 299"/>
                  <a:gd name="T41" fmla="*/ 105 h 356"/>
                  <a:gd name="T42" fmla="*/ 127 w 299"/>
                  <a:gd name="T43" fmla="*/ 86 h 356"/>
                  <a:gd name="T44" fmla="*/ 105 w 299"/>
                  <a:gd name="T45" fmla="*/ 72 h 356"/>
                  <a:gd name="T46" fmla="*/ 86 w 299"/>
                  <a:gd name="T47" fmla="*/ 53 h 356"/>
                  <a:gd name="T48" fmla="*/ 63 w 299"/>
                  <a:gd name="T49" fmla="*/ 40 h 356"/>
                  <a:gd name="T50" fmla="*/ 46 w 299"/>
                  <a:gd name="T51" fmla="*/ 41 h 356"/>
                  <a:gd name="T52" fmla="*/ 38 w 299"/>
                  <a:gd name="T53" fmla="*/ 47 h 356"/>
                  <a:gd name="T54" fmla="*/ 36 w 299"/>
                  <a:gd name="T55" fmla="*/ 54 h 356"/>
                  <a:gd name="T56" fmla="*/ 54 w 299"/>
                  <a:gd name="T57" fmla="*/ 57 h 356"/>
                  <a:gd name="T58" fmla="*/ 77 w 299"/>
                  <a:gd name="T59" fmla="*/ 66 h 356"/>
                  <a:gd name="T60" fmla="*/ 96 w 299"/>
                  <a:gd name="T61" fmla="*/ 84 h 356"/>
                  <a:gd name="T62" fmla="*/ 90 w 299"/>
                  <a:gd name="T63" fmla="*/ 102 h 356"/>
                  <a:gd name="T64" fmla="*/ 75 w 299"/>
                  <a:gd name="T65" fmla="*/ 114 h 356"/>
                  <a:gd name="T66" fmla="*/ 61 w 299"/>
                  <a:gd name="T67" fmla="*/ 123 h 356"/>
                  <a:gd name="T68" fmla="*/ 47 w 299"/>
                  <a:gd name="T69" fmla="*/ 130 h 356"/>
                  <a:gd name="T70" fmla="*/ 32 w 299"/>
                  <a:gd name="T71" fmla="*/ 135 h 356"/>
                  <a:gd name="T72" fmla="*/ 294 w 299"/>
                  <a:gd name="T73" fmla="*/ 262 h 356"/>
                  <a:gd name="T74" fmla="*/ 299 w 299"/>
                  <a:gd name="T75" fmla="*/ 302 h 356"/>
                  <a:gd name="T76" fmla="*/ 292 w 299"/>
                  <a:gd name="T77" fmla="*/ 338 h 356"/>
                  <a:gd name="T78" fmla="*/ 280 w 299"/>
                  <a:gd name="T79" fmla="*/ 352 h 356"/>
                  <a:gd name="T80" fmla="*/ 267 w 299"/>
                  <a:gd name="T81" fmla="*/ 355 h 356"/>
                  <a:gd name="T82" fmla="*/ 257 w 299"/>
                  <a:gd name="T83" fmla="*/ 356 h 356"/>
                  <a:gd name="T84" fmla="*/ 255 w 299"/>
                  <a:gd name="T85" fmla="*/ 355 h 356"/>
                  <a:gd name="T86" fmla="*/ 251 w 299"/>
                  <a:gd name="T87" fmla="*/ 352 h 356"/>
                  <a:gd name="T88" fmla="*/ 252 w 299"/>
                  <a:gd name="T89" fmla="*/ 347 h 356"/>
                  <a:gd name="T90" fmla="*/ 264 w 299"/>
                  <a:gd name="T91" fmla="*/ 336 h 356"/>
                  <a:gd name="T92" fmla="*/ 272 w 299"/>
                  <a:gd name="T93" fmla="*/ 321 h 356"/>
                  <a:gd name="T94" fmla="*/ 282 w 299"/>
                  <a:gd name="T95" fmla="*/ 305 h 356"/>
                  <a:gd name="T96" fmla="*/ 286 w 299"/>
                  <a:gd name="T97" fmla="*/ 283 h 356"/>
                  <a:gd name="T98" fmla="*/ 290 w 299"/>
                  <a:gd name="T99" fmla="*/ 261 h 356"/>
                  <a:gd name="T100" fmla="*/ 290 w 299"/>
                  <a:gd name="T101" fmla="*/ 257 h 356"/>
                  <a:gd name="T102" fmla="*/ 290 w 299"/>
                  <a:gd name="T103" fmla="*/ 252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356"/>
                  <a:gd name="T158" fmla="*/ 299 w 299"/>
                  <a:gd name="T159" fmla="*/ 356 h 3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356">
                    <a:moveTo>
                      <a:pt x="28" y="135"/>
                    </a:moveTo>
                    <a:lnTo>
                      <a:pt x="24" y="135"/>
                    </a:lnTo>
                    <a:lnTo>
                      <a:pt x="22" y="134"/>
                    </a:lnTo>
                    <a:lnTo>
                      <a:pt x="18" y="134"/>
                    </a:lnTo>
                    <a:lnTo>
                      <a:pt x="16" y="133"/>
                    </a:lnTo>
                    <a:lnTo>
                      <a:pt x="14" y="131"/>
                    </a:lnTo>
                    <a:lnTo>
                      <a:pt x="11" y="130"/>
                    </a:lnTo>
                    <a:lnTo>
                      <a:pt x="9" y="129"/>
                    </a:lnTo>
                    <a:lnTo>
                      <a:pt x="8" y="126"/>
                    </a:lnTo>
                    <a:lnTo>
                      <a:pt x="6" y="122"/>
                    </a:lnTo>
                    <a:lnTo>
                      <a:pt x="3" y="117"/>
                    </a:lnTo>
                    <a:lnTo>
                      <a:pt x="2" y="110"/>
                    </a:lnTo>
                    <a:lnTo>
                      <a:pt x="1" y="102"/>
                    </a:lnTo>
                    <a:lnTo>
                      <a:pt x="0" y="84"/>
                    </a:lnTo>
                    <a:lnTo>
                      <a:pt x="1" y="64"/>
                    </a:lnTo>
                    <a:lnTo>
                      <a:pt x="3" y="44"/>
                    </a:lnTo>
                    <a:lnTo>
                      <a:pt x="8" y="25"/>
                    </a:lnTo>
                    <a:lnTo>
                      <a:pt x="10" y="19"/>
                    </a:lnTo>
                    <a:lnTo>
                      <a:pt x="13" y="12"/>
                    </a:lnTo>
                    <a:lnTo>
                      <a:pt x="16" y="8"/>
                    </a:lnTo>
                    <a:lnTo>
                      <a:pt x="19" y="6"/>
                    </a:lnTo>
                    <a:lnTo>
                      <a:pt x="25" y="3"/>
                    </a:lnTo>
                    <a:lnTo>
                      <a:pt x="32" y="2"/>
                    </a:lnTo>
                    <a:lnTo>
                      <a:pt x="40" y="0"/>
                    </a:lnTo>
                    <a:lnTo>
                      <a:pt x="48" y="2"/>
                    </a:lnTo>
                    <a:lnTo>
                      <a:pt x="68" y="4"/>
                    </a:lnTo>
                    <a:lnTo>
                      <a:pt x="89" y="9"/>
                    </a:lnTo>
                    <a:lnTo>
                      <a:pt x="109" y="16"/>
                    </a:lnTo>
                    <a:lnTo>
                      <a:pt x="128" y="23"/>
                    </a:lnTo>
                    <a:lnTo>
                      <a:pt x="145" y="31"/>
                    </a:lnTo>
                    <a:lnTo>
                      <a:pt x="157" y="39"/>
                    </a:lnTo>
                    <a:lnTo>
                      <a:pt x="176" y="52"/>
                    </a:lnTo>
                    <a:lnTo>
                      <a:pt x="195" y="68"/>
                    </a:lnTo>
                    <a:lnTo>
                      <a:pt x="212" y="85"/>
                    </a:lnTo>
                    <a:lnTo>
                      <a:pt x="228" y="102"/>
                    </a:lnTo>
                    <a:lnTo>
                      <a:pt x="236" y="111"/>
                    </a:lnTo>
                    <a:lnTo>
                      <a:pt x="243" y="122"/>
                    </a:lnTo>
                    <a:lnTo>
                      <a:pt x="250" y="133"/>
                    </a:lnTo>
                    <a:lnTo>
                      <a:pt x="256" y="143"/>
                    </a:lnTo>
                    <a:lnTo>
                      <a:pt x="262" y="154"/>
                    </a:lnTo>
                    <a:lnTo>
                      <a:pt x="266" y="166"/>
                    </a:lnTo>
                    <a:lnTo>
                      <a:pt x="270" y="179"/>
                    </a:lnTo>
                    <a:lnTo>
                      <a:pt x="273" y="191"/>
                    </a:lnTo>
                    <a:lnTo>
                      <a:pt x="273" y="193"/>
                    </a:lnTo>
                    <a:lnTo>
                      <a:pt x="274" y="195"/>
                    </a:lnTo>
                    <a:lnTo>
                      <a:pt x="274" y="197"/>
                    </a:lnTo>
                    <a:lnTo>
                      <a:pt x="276" y="199"/>
                    </a:lnTo>
                    <a:lnTo>
                      <a:pt x="276" y="200"/>
                    </a:lnTo>
                    <a:lnTo>
                      <a:pt x="277" y="203"/>
                    </a:lnTo>
                    <a:lnTo>
                      <a:pt x="277" y="205"/>
                    </a:lnTo>
                    <a:lnTo>
                      <a:pt x="278" y="207"/>
                    </a:lnTo>
                    <a:lnTo>
                      <a:pt x="272" y="199"/>
                    </a:lnTo>
                    <a:lnTo>
                      <a:pt x="266" y="192"/>
                    </a:lnTo>
                    <a:lnTo>
                      <a:pt x="261" y="184"/>
                    </a:lnTo>
                    <a:lnTo>
                      <a:pt x="254" y="178"/>
                    </a:lnTo>
                    <a:lnTo>
                      <a:pt x="239" y="167"/>
                    </a:lnTo>
                    <a:lnTo>
                      <a:pt x="222" y="155"/>
                    </a:lnTo>
                    <a:lnTo>
                      <a:pt x="206" y="146"/>
                    </a:lnTo>
                    <a:lnTo>
                      <a:pt x="190" y="135"/>
                    </a:lnTo>
                    <a:lnTo>
                      <a:pt x="175" y="125"/>
                    </a:lnTo>
                    <a:lnTo>
                      <a:pt x="161" y="113"/>
                    </a:lnTo>
                    <a:lnTo>
                      <a:pt x="153" y="110"/>
                    </a:lnTo>
                    <a:lnTo>
                      <a:pt x="146" y="105"/>
                    </a:lnTo>
                    <a:lnTo>
                      <a:pt x="139" y="99"/>
                    </a:lnTo>
                    <a:lnTo>
                      <a:pt x="132" y="93"/>
                    </a:lnTo>
                    <a:lnTo>
                      <a:pt x="127" y="86"/>
                    </a:lnTo>
                    <a:lnTo>
                      <a:pt x="120" y="81"/>
                    </a:lnTo>
                    <a:lnTo>
                      <a:pt x="113" y="76"/>
                    </a:lnTo>
                    <a:lnTo>
                      <a:pt x="105" y="72"/>
                    </a:lnTo>
                    <a:lnTo>
                      <a:pt x="99" y="65"/>
                    </a:lnTo>
                    <a:lnTo>
                      <a:pt x="93" y="58"/>
                    </a:lnTo>
                    <a:lnTo>
                      <a:pt x="86" y="53"/>
                    </a:lnTo>
                    <a:lnTo>
                      <a:pt x="79" y="48"/>
                    </a:lnTo>
                    <a:lnTo>
                      <a:pt x="71" y="44"/>
                    </a:lnTo>
                    <a:lnTo>
                      <a:pt x="63" y="40"/>
                    </a:lnTo>
                    <a:lnTo>
                      <a:pt x="55" y="39"/>
                    </a:lnTo>
                    <a:lnTo>
                      <a:pt x="48" y="39"/>
                    </a:lnTo>
                    <a:lnTo>
                      <a:pt x="46" y="41"/>
                    </a:lnTo>
                    <a:lnTo>
                      <a:pt x="44" y="43"/>
                    </a:lnTo>
                    <a:lnTo>
                      <a:pt x="40" y="45"/>
                    </a:lnTo>
                    <a:lnTo>
                      <a:pt x="38" y="47"/>
                    </a:lnTo>
                    <a:lnTo>
                      <a:pt x="37" y="49"/>
                    </a:lnTo>
                    <a:lnTo>
                      <a:pt x="36" y="52"/>
                    </a:lnTo>
                    <a:lnTo>
                      <a:pt x="36" y="54"/>
                    </a:lnTo>
                    <a:lnTo>
                      <a:pt x="38" y="58"/>
                    </a:lnTo>
                    <a:lnTo>
                      <a:pt x="46" y="57"/>
                    </a:lnTo>
                    <a:lnTo>
                      <a:pt x="54" y="57"/>
                    </a:lnTo>
                    <a:lnTo>
                      <a:pt x="62" y="58"/>
                    </a:lnTo>
                    <a:lnTo>
                      <a:pt x="69" y="61"/>
                    </a:lnTo>
                    <a:lnTo>
                      <a:pt x="77" y="66"/>
                    </a:lnTo>
                    <a:lnTo>
                      <a:pt x="84" y="70"/>
                    </a:lnTo>
                    <a:lnTo>
                      <a:pt x="91" y="77"/>
                    </a:lnTo>
                    <a:lnTo>
                      <a:pt x="96" y="84"/>
                    </a:lnTo>
                    <a:lnTo>
                      <a:pt x="96" y="90"/>
                    </a:lnTo>
                    <a:lnTo>
                      <a:pt x="93" y="97"/>
                    </a:lnTo>
                    <a:lnTo>
                      <a:pt x="90" y="102"/>
                    </a:lnTo>
                    <a:lnTo>
                      <a:pt x="85" y="106"/>
                    </a:lnTo>
                    <a:lnTo>
                      <a:pt x="81" y="110"/>
                    </a:lnTo>
                    <a:lnTo>
                      <a:pt x="75" y="114"/>
                    </a:lnTo>
                    <a:lnTo>
                      <a:pt x="70" y="118"/>
                    </a:lnTo>
                    <a:lnTo>
                      <a:pt x="66" y="122"/>
                    </a:lnTo>
                    <a:lnTo>
                      <a:pt x="61" y="123"/>
                    </a:lnTo>
                    <a:lnTo>
                      <a:pt x="56" y="126"/>
                    </a:lnTo>
                    <a:lnTo>
                      <a:pt x="52" y="129"/>
                    </a:lnTo>
                    <a:lnTo>
                      <a:pt x="47" y="130"/>
                    </a:lnTo>
                    <a:lnTo>
                      <a:pt x="43" y="131"/>
                    </a:lnTo>
                    <a:lnTo>
                      <a:pt x="38" y="134"/>
                    </a:lnTo>
                    <a:lnTo>
                      <a:pt x="32" y="135"/>
                    </a:lnTo>
                    <a:lnTo>
                      <a:pt x="28" y="135"/>
                    </a:lnTo>
                    <a:close/>
                    <a:moveTo>
                      <a:pt x="290" y="249"/>
                    </a:moveTo>
                    <a:lnTo>
                      <a:pt x="294" y="262"/>
                    </a:lnTo>
                    <a:lnTo>
                      <a:pt x="296" y="276"/>
                    </a:lnTo>
                    <a:lnTo>
                      <a:pt x="297" y="289"/>
                    </a:lnTo>
                    <a:lnTo>
                      <a:pt x="299" y="302"/>
                    </a:lnTo>
                    <a:lnTo>
                      <a:pt x="297" y="314"/>
                    </a:lnTo>
                    <a:lnTo>
                      <a:pt x="295" y="327"/>
                    </a:lnTo>
                    <a:lnTo>
                      <a:pt x="292" y="338"/>
                    </a:lnTo>
                    <a:lnTo>
                      <a:pt x="285" y="350"/>
                    </a:lnTo>
                    <a:lnTo>
                      <a:pt x="282" y="351"/>
                    </a:lnTo>
                    <a:lnTo>
                      <a:pt x="280" y="352"/>
                    </a:lnTo>
                    <a:lnTo>
                      <a:pt x="277" y="354"/>
                    </a:lnTo>
                    <a:lnTo>
                      <a:pt x="272" y="355"/>
                    </a:lnTo>
                    <a:lnTo>
                      <a:pt x="267" y="355"/>
                    </a:lnTo>
                    <a:lnTo>
                      <a:pt x="264" y="356"/>
                    </a:lnTo>
                    <a:lnTo>
                      <a:pt x="261" y="356"/>
                    </a:lnTo>
                    <a:lnTo>
                      <a:pt x="257" y="356"/>
                    </a:lnTo>
                    <a:lnTo>
                      <a:pt x="256" y="356"/>
                    </a:lnTo>
                    <a:lnTo>
                      <a:pt x="256" y="355"/>
                    </a:lnTo>
                    <a:lnTo>
                      <a:pt x="255" y="355"/>
                    </a:lnTo>
                    <a:lnTo>
                      <a:pt x="254" y="354"/>
                    </a:lnTo>
                    <a:lnTo>
                      <a:pt x="252" y="354"/>
                    </a:lnTo>
                    <a:lnTo>
                      <a:pt x="251" y="352"/>
                    </a:lnTo>
                    <a:lnTo>
                      <a:pt x="250" y="351"/>
                    </a:lnTo>
                    <a:lnTo>
                      <a:pt x="249" y="350"/>
                    </a:lnTo>
                    <a:lnTo>
                      <a:pt x="252" y="347"/>
                    </a:lnTo>
                    <a:lnTo>
                      <a:pt x="257" y="343"/>
                    </a:lnTo>
                    <a:lnTo>
                      <a:pt x="261" y="340"/>
                    </a:lnTo>
                    <a:lnTo>
                      <a:pt x="264" y="336"/>
                    </a:lnTo>
                    <a:lnTo>
                      <a:pt x="266" y="331"/>
                    </a:lnTo>
                    <a:lnTo>
                      <a:pt x="270" y="326"/>
                    </a:lnTo>
                    <a:lnTo>
                      <a:pt x="272" y="321"/>
                    </a:lnTo>
                    <a:lnTo>
                      <a:pt x="273" y="314"/>
                    </a:lnTo>
                    <a:lnTo>
                      <a:pt x="279" y="310"/>
                    </a:lnTo>
                    <a:lnTo>
                      <a:pt x="282" y="305"/>
                    </a:lnTo>
                    <a:lnTo>
                      <a:pt x="284" y="298"/>
                    </a:lnTo>
                    <a:lnTo>
                      <a:pt x="286" y="290"/>
                    </a:lnTo>
                    <a:lnTo>
                      <a:pt x="286" y="283"/>
                    </a:lnTo>
                    <a:lnTo>
                      <a:pt x="287" y="276"/>
                    </a:lnTo>
                    <a:lnTo>
                      <a:pt x="288" y="268"/>
                    </a:lnTo>
                    <a:lnTo>
                      <a:pt x="290" y="261"/>
                    </a:lnTo>
                    <a:lnTo>
                      <a:pt x="290" y="260"/>
                    </a:lnTo>
                    <a:lnTo>
                      <a:pt x="290" y="258"/>
                    </a:lnTo>
                    <a:lnTo>
                      <a:pt x="290" y="257"/>
                    </a:lnTo>
                    <a:lnTo>
                      <a:pt x="290" y="256"/>
                    </a:lnTo>
                    <a:lnTo>
                      <a:pt x="290" y="254"/>
                    </a:lnTo>
                    <a:lnTo>
                      <a:pt x="290" y="252"/>
                    </a:lnTo>
                    <a:lnTo>
                      <a:pt x="290" y="250"/>
                    </a:lnTo>
                    <a:lnTo>
                      <a:pt x="290" y="249"/>
                    </a:lnTo>
                    <a:close/>
                  </a:path>
                </a:pathLst>
              </a:custGeom>
              <a:solidFill>
                <a:srgbClr val="C79994"/>
              </a:solidFill>
              <a:ln w="9525">
                <a:noFill/>
                <a:round/>
                <a:headEnd/>
                <a:tailEnd/>
              </a:ln>
            </p:spPr>
            <p:txBody>
              <a:bodyPr/>
              <a:lstStyle/>
              <a:p>
                <a:endParaRPr lang="en-US" dirty="0"/>
              </a:p>
            </p:txBody>
          </p:sp>
          <p:sp>
            <p:nvSpPr>
              <p:cNvPr id="22648" name="Freeform 120"/>
              <p:cNvSpPr>
                <a:spLocks/>
              </p:cNvSpPr>
              <p:nvPr/>
            </p:nvSpPr>
            <p:spPr bwMode="auto">
              <a:xfrm>
                <a:off x="6545263" y="2338388"/>
                <a:ext cx="144463" cy="187325"/>
              </a:xfrm>
              <a:custGeom>
                <a:avLst/>
                <a:gdLst>
                  <a:gd name="T0" fmla="*/ 16 w 91"/>
                  <a:gd name="T1" fmla="*/ 1 h 118"/>
                  <a:gd name="T2" fmla="*/ 15 w 91"/>
                  <a:gd name="T3" fmla="*/ 3 h 118"/>
                  <a:gd name="T4" fmla="*/ 13 w 91"/>
                  <a:gd name="T5" fmla="*/ 4 h 118"/>
                  <a:gd name="T6" fmla="*/ 11 w 91"/>
                  <a:gd name="T7" fmla="*/ 7 h 118"/>
                  <a:gd name="T8" fmla="*/ 7 w 91"/>
                  <a:gd name="T9" fmla="*/ 11 h 118"/>
                  <a:gd name="T10" fmla="*/ 2 w 91"/>
                  <a:gd name="T11" fmla="*/ 20 h 118"/>
                  <a:gd name="T12" fmla="*/ 0 w 91"/>
                  <a:gd name="T13" fmla="*/ 37 h 118"/>
                  <a:gd name="T14" fmla="*/ 2 w 91"/>
                  <a:gd name="T15" fmla="*/ 62 h 118"/>
                  <a:gd name="T16" fmla="*/ 9 w 91"/>
                  <a:gd name="T17" fmla="*/ 85 h 118"/>
                  <a:gd name="T18" fmla="*/ 17 w 91"/>
                  <a:gd name="T19" fmla="*/ 102 h 118"/>
                  <a:gd name="T20" fmla="*/ 26 w 91"/>
                  <a:gd name="T21" fmla="*/ 111 h 118"/>
                  <a:gd name="T22" fmla="*/ 37 w 91"/>
                  <a:gd name="T23" fmla="*/ 117 h 118"/>
                  <a:gd name="T24" fmla="*/ 47 w 91"/>
                  <a:gd name="T25" fmla="*/ 118 h 118"/>
                  <a:gd name="T26" fmla="*/ 58 w 91"/>
                  <a:gd name="T27" fmla="*/ 114 h 118"/>
                  <a:gd name="T28" fmla="*/ 68 w 91"/>
                  <a:gd name="T29" fmla="*/ 109 h 118"/>
                  <a:gd name="T30" fmla="*/ 83 w 91"/>
                  <a:gd name="T31" fmla="*/ 95 h 118"/>
                  <a:gd name="T32" fmla="*/ 89 w 91"/>
                  <a:gd name="T33" fmla="*/ 86 h 118"/>
                  <a:gd name="T34" fmla="*/ 84 w 91"/>
                  <a:gd name="T35" fmla="*/ 89 h 118"/>
                  <a:gd name="T36" fmla="*/ 79 w 91"/>
                  <a:gd name="T37" fmla="*/ 90 h 118"/>
                  <a:gd name="T38" fmla="*/ 75 w 91"/>
                  <a:gd name="T39" fmla="*/ 93 h 118"/>
                  <a:gd name="T40" fmla="*/ 64 w 91"/>
                  <a:gd name="T41" fmla="*/ 94 h 118"/>
                  <a:gd name="T42" fmla="*/ 47 w 91"/>
                  <a:gd name="T43" fmla="*/ 94 h 118"/>
                  <a:gd name="T44" fmla="*/ 31 w 91"/>
                  <a:gd name="T45" fmla="*/ 89 h 118"/>
                  <a:gd name="T46" fmla="*/ 18 w 91"/>
                  <a:gd name="T47" fmla="*/ 78 h 118"/>
                  <a:gd name="T48" fmla="*/ 7 w 91"/>
                  <a:gd name="T49" fmla="*/ 65 h 118"/>
                  <a:gd name="T50" fmla="*/ 3 w 91"/>
                  <a:gd name="T51" fmla="*/ 48 h 118"/>
                  <a:gd name="T52" fmla="*/ 6 w 91"/>
                  <a:gd name="T53" fmla="*/ 31 h 118"/>
                  <a:gd name="T54" fmla="*/ 10 w 91"/>
                  <a:gd name="T55" fmla="*/ 15 h 118"/>
                  <a:gd name="T56" fmla="*/ 14 w 91"/>
                  <a:gd name="T57" fmla="*/ 5 h 118"/>
                  <a:gd name="T58" fmla="*/ 15 w 91"/>
                  <a:gd name="T59" fmla="*/ 4 h 118"/>
                  <a:gd name="T60" fmla="*/ 16 w 91"/>
                  <a:gd name="T61" fmla="*/ 3 h 118"/>
                  <a:gd name="T62" fmla="*/ 17 w 91"/>
                  <a:gd name="T63" fmla="*/ 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8"/>
                  <a:gd name="T98" fmla="*/ 91 w 91"/>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8">
                    <a:moveTo>
                      <a:pt x="17" y="0"/>
                    </a:moveTo>
                    <a:lnTo>
                      <a:pt x="16" y="1"/>
                    </a:lnTo>
                    <a:lnTo>
                      <a:pt x="15" y="3"/>
                    </a:lnTo>
                    <a:lnTo>
                      <a:pt x="14" y="4"/>
                    </a:lnTo>
                    <a:lnTo>
                      <a:pt x="13" y="4"/>
                    </a:lnTo>
                    <a:lnTo>
                      <a:pt x="11" y="5"/>
                    </a:lnTo>
                    <a:lnTo>
                      <a:pt x="11" y="7"/>
                    </a:lnTo>
                    <a:lnTo>
                      <a:pt x="10" y="7"/>
                    </a:lnTo>
                    <a:lnTo>
                      <a:pt x="7" y="11"/>
                    </a:lnTo>
                    <a:lnTo>
                      <a:pt x="4" y="16"/>
                    </a:lnTo>
                    <a:lnTo>
                      <a:pt x="2" y="20"/>
                    </a:lnTo>
                    <a:lnTo>
                      <a:pt x="1" y="25"/>
                    </a:lnTo>
                    <a:lnTo>
                      <a:pt x="0" y="37"/>
                    </a:lnTo>
                    <a:lnTo>
                      <a:pt x="0" y="50"/>
                    </a:lnTo>
                    <a:lnTo>
                      <a:pt x="2" y="62"/>
                    </a:lnTo>
                    <a:lnTo>
                      <a:pt x="6" y="74"/>
                    </a:lnTo>
                    <a:lnTo>
                      <a:pt x="9" y="85"/>
                    </a:lnTo>
                    <a:lnTo>
                      <a:pt x="14" y="95"/>
                    </a:lnTo>
                    <a:lnTo>
                      <a:pt x="17" y="102"/>
                    </a:lnTo>
                    <a:lnTo>
                      <a:pt x="22" y="107"/>
                    </a:lnTo>
                    <a:lnTo>
                      <a:pt x="26" y="111"/>
                    </a:lnTo>
                    <a:lnTo>
                      <a:pt x="31" y="115"/>
                    </a:lnTo>
                    <a:lnTo>
                      <a:pt x="37" y="117"/>
                    </a:lnTo>
                    <a:lnTo>
                      <a:pt x="41" y="118"/>
                    </a:lnTo>
                    <a:lnTo>
                      <a:pt x="47" y="118"/>
                    </a:lnTo>
                    <a:lnTo>
                      <a:pt x="52" y="117"/>
                    </a:lnTo>
                    <a:lnTo>
                      <a:pt x="58" y="114"/>
                    </a:lnTo>
                    <a:lnTo>
                      <a:pt x="63" y="111"/>
                    </a:lnTo>
                    <a:lnTo>
                      <a:pt x="68" y="109"/>
                    </a:lnTo>
                    <a:lnTo>
                      <a:pt x="74" y="105"/>
                    </a:lnTo>
                    <a:lnTo>
                      <a:pt x="83" y="95"/>
                    </a:lnTo>
                    <a:lnTo>
                      <a:pt x="91" y="83"/>
                    </a:lnTo>
                    <a:lnTo>
                      <a:pt x="89" y="86"/>
                    </a:lnTo>
                    <a:lnTo>
                      <a:pt x="86" y="87"/>
                    </a:lnTo>
                    <a:lnTo>
                      <a:pt x="84" y="89"/>
                    </a:lnTo>
                    <a:lnTo>
                      <a:pt x="82" y="90"/>
                    </a:lnTo>
                    <a:lnTo>
                      <a:pt x="79" y="90"/>
                    </a:lnTo>
                    <a:lnTo>
                      <a:pt x="77" y="91"/>
                    </a:lnTo>
                    <a:lnTo>
                      <a:pt x="75" y="93"/>
                    </a:lnTo>
                    <a:lnTo>
                      <a:pt x="73" y="94"/>
                    </a:lnTo>
                    <a:lnTo>
                      <a:pt x="64" y="94"/>
                    </a:lnTo>
                    <a:lnTo>
                      <a:pt x="55" y="95"/>
                    </a:lnTo>
                    <a:lnTo>
                      <a:pt x="47" y="94"/>
                    </a:lnTo>
                    <a:lnTo>
                      <a:pt x="39" y="91"/>
                    </a:lnTo>
                    <a:lnTo>
                      <a:pt x="31" y="89"/>
                    </a:lnTo>
                    <a:lnTo>
                      <a:pt x="24" y="85"/>
                    </a:lnTo>
                    <a:lnTo>
                      <a:pt x="18" y="78"/>
                    </a:lnTo>
                    <a:lnTo>
                      <a:pt x="13" y="72"/>
                    </a:lnTo>
                    <a:lnTo>
                      <a:pt x="7" y="65"/>
                    </a:lnTo>
                    <a:lnTo>
                      <a:pt x="4" y="57"/>
                    </a:lnTo>
                    <a:lnTo>
                      <a:pt x="3" y="48"/>
                    </a:lnTo>
                    <a:lnTo>
                      <a:pt x="4" y="40"/>
                    </a:lnTo>
                    <a:lnTo>
                      <a:pt x="6" y="31"/>
                    </a:lnTo>
                    <a:lnTo>
                      <a:pt x="8" y="23"/>
                    </a:lnTo>
                    <a:lnTo>
                      <a:pt x="10" y="15"/>
                    </a:lnTo>
                    <a:lnTo>
                      <a:pt x="14" y="7"/>
                    </a:lnTo>
                    <a:lnTo>
                      <a:pt x="14" y="5"/>
                    </a:lnTo>
                    <a:lnTo>
                      <a:pt x="15" y="5"/>
                    </a:lnTo>
                    <a:lnTo>
                      <a:pt x="15" y="4"/>
                    </a:lnTo>
                    <a:lnTo>
                      <a:pt x="16" y="4"/>
                    </a:lnTo>
                    <a:lnTo>
                      <a:pt x="16" y="3"/>
                    </a:lnTo>
                    <a:lnTo>
                      <a:pt x="16" y="1"/>
                    </a:lnTo>
                    <a:lnTo>
                      <a:pt x="17" y="1"/>
                    </a:lnTo>
                    <a:lnTo>
                      <a:pt x="17" y="0"/>
                    </a:lnTo>
                    <a:close/>
                  </a:path>
                </a:pathLst>
              </a:custGeom>
              <a:solidFill>
                <a:srgbClr val="C79994"/>
              </a:solidFill>
              <a:ln w="9525">
                <a:noFill/>
                <a:round/>
                <a:headEnd/>
                <a:tailEnd/>
              </a:ln>
            </p:spPr>
            <p:txBody>
              <a:bodyPr/>
              <a:lstStyle/>
              <a:p>
                <a:endParaRPr lang="en-US" dirty="0"/>
              </a:p>
            </p:txBody>
          </p:sp>
          <p:sp>
            <p:nvSpPr>
              <p:cNvPr id="22649" name="Freeform 121"/>
              <p:cNvSpPr>
                <a:spLocks/>
              </p:cNvSpPr>
              <p:nvPr/>
            </p:nvSpPr>
            <p:spPr bwMode="auto">
              <a:xfrm>
                <a:off x="6727826" y="2554288"/>
                <a:ext cx="233363" cy="320675"/>
              </a:xfrm>
              <a:custGeom>
                <a:avLst/>
                <a:gdLst>
                  <a:gd name="T0" fmla="*/ 73 w 147"/>
                  <a:gd name="T1" fmla="*/ 0 h 202"/>
                  <a:gd name="T2" fmla="*/ 62 w 147"/>
                  <a:gd name="T3" fmla="*/ 0 h 202"/>
                  <a:gd name="T4" fmla="*/ 53 w 147"/>
                  <a:gd name="T5" fmla="*/ 2 h 202"/>
                  <a:gd name="T6" fmla="*/ 44 w 147"/>
                  <a:gd name="T7" fmla="*/ 4 h 202"/>
                  <a:gd name="T8" fmla="*/ 35 w 147"/>
                  <a:gd name="T9" fmla="*/ 8 h 202"/>
                  <a:gd name="T10" fmla="*/ 28 w 147"/>
                  <a:gd name="T11" fmla="*/ 14 h 202"/>
                  <a:gd name="T12" fmla="*/ 21 w 147"/>
                  <a:gd name="T13" fmla="*/ 20 h 202"/>
                  <a:gd name="T14" fmla="*/ 15 w 147"/>
                  <a:gd name="T15" fmla="*/ 28 h 202"/>
                  <a:gd name="T16" fmla="*/ 9 w 147"/>
                  <a:gd name="T17" fmla="*/ 37 h 202"/>
                  <a:gd name="T18" fmla="*/ 6 w 147"/>
                  <a:gd name="T19" fmla="*/ 47 h 202"/>
                  <a:gd name="T20" fmla="*/ 3 w 147"/>
                  <a:gd name="T21" fmla="*/ 56 h 202"/>
                  <a:gd name="T22" fmla="*/ 1 w 147"/>
                  <a:gd name="T23" fmla="*/ 67 h 202"/>
                  <a:gd name="T24" fmla="*/ 0 w 147"/>
                  <a:gd name="T25" fmla="*/ 77 h 202"/>
                  <a:gd name="T26" fmla="*/ 1 w 147"/>
                  <a:gd name="T27" fmla="*/ 88 h 202"/>
                  <a:gd name="T28" fmla="*/ 3 w 147"/>
                  <a:gd name="T29" fmla="*/ 100 h 202"/>
                  <a:gd name="T30" fmla="*/ 6 w 147"/>
                  <a:gd name="T31" fmla="*/ 110 h 202"/>
                  <a:gd name="T32" fmla="*/ 12 w 147"/>
                  <a:gd name="T33" fmla="*/ 121 h 202"/>
                  <a:gd name="T34" fmla="*/ 16 w 147"/>
                  <a:gd name="T35" fmla="*/ 130 h 202"/>
                  <a:gd name="T36" fmla="*/ 23 w 147"/>
                  <a:gd name="T37" fmla="*/ 139 h 202"/>
                  <a:gd name="T38" fmla="*/ 30 w 147"/>
                  <a:gd name="T39" fmla="*/ 149 h 202"/>
                  <a:gd name="T40" fmla="*/ 38 w 147"/>
                  <a:gd name="T41" fmla="*/ 159 h 202"/>
                  <a:gd name="T42" fmla="*/ 46 w 147"/>
                  <a:gd name="T43" fmla="*/ 169 h 202"/>
                  <a:gd name="T44" fmla="*/ 54 w 147"/>
                  <a:gd name="T45" fmla="*/ 178 h 202"/>
                  <a:gd name="T46" fmla="*/ 62 w 147"/>
                  <a:gd name="T47" fmla="*/ 186 h 202"/>
                  <a:gd name="T48" fmla="*/ 69 w 147"/>
                  <a:gd name="T49" fmla="*/ 194 h 202"/>
                  <a:gd name="T50" fmla="*/ 73 w 147"/>
                  <a:gd name="T51" fmla="*/ 196 h 202"/>
                  <a:gd name="T52" fmla="*/ 77 w 147"/>
                  <a:gd name="T53" fmla="*/ 199 h 202"/>
                  <a:gd name="T54" fmla="*/ 81 w 147"/>
                  <a:gd name="T55" fmla="*/ 200 h 202"/>
                  <a:gd name="T56" fmla="*/ 86 w 147"/>
                  <a:gd name="T57" fmla="*/ 202 h 202"/>
                  <a:gd name="T58" fmla="*/ 94 w 147"/>
                  <a:gd name="T59" fmla="*/ 202 h 202"/>
                  <a:gd name="T60" fmla="*/ 103 w 147"/>
                  <a:gd name="T61" fmla="*/ 200 h 202"/>
                  <a:gd name="T62" fmla="*/ 112 w 147"/>
                  <a:gd name="T63" fmla="*/ 199 h 202"/>
                  <a:gd name="T64" fmla="*/ 120 w 147"/>
                  <a:gd name="T65" fmla="*/ 196 h 202"/>
                  <a:gd name="T66" fmla="*/ 128 w 147"/>
                  <a:gd name="T67" fmla="*/ 195 h 202"/>
                  <a:gd name="T68" fmla="*/ 136 w 147"/>
                  <a:gd name="T69" fmla="*/ 194 h 202"/>
                  <a:gd name="T70" fmla="*/ 136 w 147"/>
                  <a:gd name="T71" fmla="*/ 191 h 202"/>
                  <a:gd name="T72" fmla="*/ 137 w 147"/>
                  <a:gd name="T73" fmla="*/ 188 h 202"/>
                  <a:gd name="T74" fmla="*/ 139 w 147"/>
                  <a:gd name="T75" fmla="*/ 186 h 202"/>
                  <a:gd name="T76" fmla="*/ 140 w 147"/>
                  <a:gd name="T77" fmla="*/ 184 h 202"/>
                  <a:gd name="T78" fmla="*/ 141 w 147"/>
                  <a:gd name="T79" fmla="*/ 182 h 202"/>
                  <a:gd name="T80" fmla="*/ 142 w 147"/>
                  <a:gd name="T81" fmla="*/ 180 h 202"/>
                  <a:gd name="T82" fmla="*/ 143 w 147"/>
                  <a:gd name="T83" fmla="*/ 178 h 202"/>
                  <a:gd name="T84" fmla="*/ 143 w 147"/>
                  <a:gd name="T85" fmla="*/ 174 h 202"/>
                  <a:gd name="T86" fmla="*/ 146 w 147"/>
                  <a:gd name="T87" fmla="*/ 172 h 202"/>
                  <a:gd name="T88" fmla="*/ 146 w 147"/>
                  <a:gd name="T89" fmla="*/ 170 h 202"/>
                  <a:gd name="T90" fmla="*/ 147 w 147"/>
                  <a:gd name="T91" fmla="*/ 166 h 202"/>
                  <a:gd name="T92" fmla="*/ 147 w 147"/>
                  <a:gd name="T93" fmla="*/ 163 h 202"/>
                  <a:gd name="T94" fmla="*/ 146 w 147"/>
                  <a:gd name="T95" fmla="*/ 159 h 202"/>
                  <a:gd name="T96" fmla="*/ 144 w 147"/>
                  <a:gd name="T97" fmla="*/ 155 h 202"/>
                  <a:gd name="T98" fmla="*/ 144 w 147"/>
                  <a:gd name="T99" fmla="*/ 153 h 202"/>
                  <a:gd name="T100" fmla="*/ 143 w 147"/>
                  <a:gd name="T101" fmla="*/ 150 h 202"/>
                  <a:gd name="T102" fmla="*/ 136 w 147"/>
                  <a:gd name="T103" fmla="*/ 135 h 202"/>
                  <a:gd name="T104" fmla="*/ 126 w 147"/>
                  <a:gd name="T105" fmla="*/ 118 h 202"/>
                  <a:gd name="T106" fmla="*/ 114 w 147"/>
                  <a:gd name="T107" fmla="*/ 100 h 202"/>
                  <a:gd name="T108" fmla="*/ 103 w 147"/>
                  <a:gd name="T109" fmla="*/ 80 h 202"/>
                  <a:gd name="T110" fmla="*/ 91 w 147"/>
                  <a:gd name="T111" fmla="*/ 60 h 202"/>
                  <a:gd name="T112" fmla="*/ 82 w 147"/>
                  <a:gd name="T113" fmla="*/ 40 h 202"/>
                  <a:gd name="T114" fmla="*/ 79 w 147"/>
                  <a:gd name="T115" fmla="*/ 30 h 202"/>
                  <a:gd name="T116" fmla="*/ 75 w 147"/>
                  <a:gd name="T117" fmla="*/ 20 h 202"/>
                  <a:gd name="T118" fmla="*/ 73 w 147"/>
                  <a:gd name="T119" fmla="*/ 10 h 202"/>
                  <a:gd name="T120" fmla="*/ 73 w 147"/>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02"/>
                  <a:gd name="T185" fmla="*/ 147 w 147"/>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02">
                    <a:moveTo>
                      <a:pt x="73" y="0"/>
                    </a:moveTo>
                    <a:lnTo>
                      <a:pt x="62" y="0"/>
                    </a:lnTo>
                    <a:lnTo>
                      <a:pt x="53" y="2"/>
                    </a:lnTo>
                    <a:lnTo>
                      <a:pt x="44" y="4"/>
                    </a:lnTo>
                    <a:lnTo>
                      <a:pt x="35" y="8"/>
                    </a:lnTo>
                    <a:lnTo>
                      <a:pt x="28" y="14"/>
                    </a:lnTo>
                    <a:lnTo>
                      <a:pt x="21" y="20"/>
                    </a:lnTo>
                    <a:lnTo>
                      <a:pt x="15" y="28"/>
                    </a:lnTo>
                    <a:lnTo>
                      <a:pt x="9" y="37"/>
                    </a:lnTo>
                    <a:lnTo>
                      <a:pt x="6" y="47"/>
                    </a:lnTo>
                    <a:lnTo>
                      <a:pt x="3" y="56"/>
                    </a:lnTo>
                    <a:lnTo>
                      <a:pt x="1" y="67"/>
                    </a:lnTo>
                    <a:lnTo>
                      <a:pt x="0" y="77"/>
                    </a:lnTo>
                    <a:lnTo>
                      <a:pt x="1" y="88"/>
                    </a:lnTo>
                    <a:lnTo>
                      <a:pt x="3" y="100"/>
                    </a:lnTo>
                    <a:lnTo>
                      <a:pt x="6" y="110"/>
                    </a:lnTo>
                    <a:lnTo>
                      <a:pt x="12" y="121"/>
                    </a:lnTo>
                    <a:lnTo>
                      <a:pt x="16" y="130"/>
                    </a:lnTo>
                    <a:lnTo>
                      <a:pt x="23" y="139"/>
                    </a:lnTo>
                    <a:lnTo>
                      <a:pt x="30" y="149"/>
                    </a:lnTo>
                    <a:lnTo>
                      <a:pt x="38" y="159"/>
                    </a:lnTo>
                    <a:lnTo>
                      <a:pt x="46" y="169"/>
                    </a:lnTo>
                    <a:lnTo>
                      <a:pt x="54" y="178"/>
                    </a:lnTo>
                    <a:lnTo>
                      <a:pt x="62" y="186"/>
                    </a:lnTo>
                    <a:lnTo>
                      <a:pt x="69" y="194"/>
                    </a:lnTo>
                    <a:lnTo>
                      <a:pt x="73" y="196"/>
                    </a:lnTo>
                    <a:lnTo>
                      <a:pt x="77" y="199"/>
                    </a:lnTo>
                    <a:lnTo>
                      <a:pt x="81" y="200"/>
                    </a:lnTo>
                    <a:lnTo>
                      <a:pt x="86" y="202"/>
                    </a:lnTo>
                    <a:lnTo>
                      <a:pt x="94" y="202"/>
                    </a:lnTo>
                    <a:lnTo>
                      <a:pt x="103" y="200"/>
                    </a:lnTo>
                    <a:lnTo>
                      <a:pt x="112" y="199"/>
                    </a:lnTo>
                    <a:lnTo>
                      <a:pt x="120" y="196"/>
                    </a:lnTo>
                    <a:lnTo>
                      <a:pt x="128" y="195"/>
                    </a:lnTo>
                    <a:lnTo>
                      <a:pt x="136" y="194"/>
                    </a:lnTo>
                    <a:lnTo>
                      <a:pt x="136" y="191"/>
                    </a:lnTo>
                    <a:lnTo>
                      <a:pt x="137" y="188"/>
                    </a:lnTo>
                    <a:lnTo>
                      <a:pt x="139" y="186"/>
                    </a:lnTo>
                    <a:lnTo>
                      <a:pt x="140" y="184"/>
                    </a:lnTo>
                    <a:lnTo>
                      <a:pt x="141" y="182"/>
                    </a:lnTo>
                    <a:lnTo>
                      <a:pt x="142" y="180"/>
                    </a:lnTo>
                    <a:lnTo>
                      <a:pt x="143" y="178"/>
                    </a:lnTo>
                    <a:lnTo>
                      <a:pt x="143" y="174"/>
                    </a:lnTo>
                    <a:lnTo>
                      <a:pt x="146" y="172"/>
                    </a:lnTo>
                    <a:lnTo>
                      <a:pt x="146" y="170"/>
                    </a:lnTo>
                    <a:lnTo>
                      <a:pt x="147" y="166"/>
                    </a:lnTo>
                    <a:lnTo>
                      <a:pt x="147" y="163"/>
                    </a:lnTo>
                    <a:lnTo>
                      <a:pt x="146" y="159"/>
                    </a:lnTo>
                    <a:lnTo>
                      <a:pt x="144" y="155"/>
                    </a:lnTo>
                    <a:lnTo>
                      <a:pt x="144" y="153"/>
                    </a:lnTo>
                    <a:lnTo>
                      <a:pt x="143" y="150"/>
                    </a:lnTo>
                    <a:lnTo>
                      <a:pt x="136" y="135"/>
                    </a:lnTo>
                    <a:lnTo>
                      <a:pt x="126" y="118"/>
                    </a:lnTo>
                    <a:lnTo>
                      <a:pt x="114" y="100"/>
                    </a:lnTo>
                    <a:lnTo>
                      <a:pt x="103" y="80"/>
                    </a:lnTo>
                    <a:lnTo>
                      <a:pt x="91" y="60"/>
                    </a:lnTo>
                    <a:lnTo>
                      <a:pt x="82" y="40"/>
                    </a:lnTo>
                    <a:lnTo>
                      <a:pt x="79" y="30"/>
                    </a:lnTo>
                    <a:lnTo>
                      <a:pt x="75" y="20"/>
                    </a:lnTo>
                    <a:lnTo>
                      <a:pt x="73" y="10"/>
                    </a:lnTo>
                    <a:lnTo>
                      <a:pt x="73" y="0"/>
                    </a:lnTo>
                    <a:close/>
                  </a:path>
                </a:pathLst>
              </a:custGeom>
              <a:solidFill>
                <a:srgbClr val="FFC2BF"/>
              </a:solidFill>
              <a:ln w="9525">
                <a:noFill/>
                <a:round/>
                <a:headEnd/>
                <a:tailEnd/>
              </a:ln>
            </p:spPr>
            <p:txBody>
              <a:bodyPr/>
              <a:lstStyle/>
              <a:p>
                <a:endParaRPr lang="en-US" dirty="0"/>
              </a:p>
            </p:txBody>
          </p:sp>
          <p:sp>
            <p:nvSpPr>
              <p:cNvPr id="22650" name="Freeform 122"/>
              <p:cNvSpPr>
                <a:spLocks/>
              </p:cNvSpPr>
              <p:nvPr/>
            </p:nvSpPr>
            <p:spPr bwMode="auto">
              <a:xfrm>
                <a:off x="6751638" y="2590800"/>
                <a:ext cx="203200" cy="279400"/>
              </a:xfrm>
              <a:custGeom>
                <a:avLst/>
                <a:gdLst>
                  <a:gd name="T0" fmla="*/ 64 w 128"/>
                  <a:gd name="T1" fmla="*/ 0 h 176"/>
                  <a:gd name="T2" fmla="*/ 54 w 128"/>
                  <a:gd name="T3" fmla="*/ 0 h 176"/>
                  <a:gd name="T4" fmla="*/ 46 w 128"/>
                  <a:gd name="T5" fmla="*/ 1 h 176"/>
                  <a:gd name="T6" fmla="*/ 38 w 128"/>
                  <a:gd name="T7" fmla="*/ 3 h 176"/>
                  <a:gd name="T8" fmla="*/ 30 w 128"/>
                  <a:gd name="T9" fmla="*/ 7 h 176"/>
                  <a:gd name="T10" fmla="*/ 24 w 128"/>
                  <a:gd name="T11" fmla="*/ 12 h 176"/>
                  <a:gd name="T12" fmla="*/ 18 w 128"/>
                  <a:gd name="T13" fmla="*/ 17 h 176"/>
                  <a:gd name="T14" fmla="*/ 13 w 128"/>
                  <a:gd name="T15" fmla="*/ 24 h 176"/>
                  <a:gd name="T16" fmla="*/ 8 w 128"/>
                  <a:gd name="T17" fmla="*/ 32 h 176"/>
                  <a:gd name="T18" fmla="*/ 5 w 128"/>
                  <a:gd name="T19" fmla="*/ 40 h 176"/>
                  <a:gd name="T20" fmla="*/ 3 w 128"/>
                  <a:gd name="T21" fmla="*/ 49 h 176"/>
                  <a:gd name="T22" fmla="*/ 0 w 128"/>
                  <a:gd name="T23" fmla="*/ 58 h 176"/>
                  <a:gd name="T24" fmla="*/ 0 w 128"/>
                  <a:gd name="T25" fmla="*/ 67 h 176"/>
                  <a:gd name="T26" fmla="*/ 0 w 128"/>
                  <a:gd name="T27" fmla="*/ 77 h 176"/>
                  <a:gd name="T28" fmla="*/ 3 w 128"/>
                  <a:gd name="T29" fmla="*/ 86 h 176"/>
                  <a:gd name="T30" fmla="*/ 5 w 128"/>
                  <a:gd name="T31" fmla="*/ 95 h 176"/>
                  <a:gd name="T32" fmla="*/ 9 w 128"/>
                  <a:gd name="T33" fmla="*/ 104 h 176"/>
                  <a:gd name="T34" fmla="*/ 14 w 128"/>
                  <a:gd name="T35" fmla="*/ 112 h 176"/>
                  <a:gd name="T36" fmla="*/ 20 w 128"/>
                  <a:gd name="T37" fmla="*/ 120 h 176"/>
                  <a:gd name="T38" fmla="*/ 27 w 128"/>
                  <a:gd name="T39" fmla="*/ 130 h 176"/>
                  <a:gd name="T40" fmla="*/ 34 w 128"/>
                  <a:gd name="T41" fmla="*/ 138 h 176"/>
                  <a:gd name="T42" fmla="*/ 41 w 128"/>
                  <a:gd name="T43" fmla="*/ 147 h 176"/>
                  <a:gd name="T44" fmla="*/ 47 w 128"/>
                  <a:gd name="T45" fmla="*/ 155 h 176"/>
                  <a:gd name="T46" fmla="*/ 54 w 128"/>
                  <a:gd name="T47" fmla="*/ 161 h 176"/>
                  <a:gd name="T48" fmla="*/ 60 w 128"/>
                  <a:gd name="T49" fmla="*/ 168 h 176"/>
                  <a:gd name="T50" fmla="*/ 67 w 128"/>
                  <a:gd name="T51" fmla="*/ 173 h 176"/>
                  <a:gd name="T52" fmla="*/ 74 w 128"/>
                  <a:gd name="T53" fmla="*/ 175 h 176"/>
                  <a:gd name="T54" fmla="*/ 82 w 128"/>
                  <a:gd name="T55" fmla="*/ 176 h 176"/>
                  <a:gd name="T56" fmla="*/ 90 w 128"/>
                  <a:gd name="T57" fmla="*/ 175 h 176"/>
                  <a:gd name="T58" fmla="*/ 98 w 128"/>
                  <a:gd name="T59" fmla="*/ 173 h 176"/>
                  <a:gd name="T60" fmla="*/ 105 w 128"/>
                  <a:gd name="T61" fmla="*/ 171 h 176"/>
                  <a:gd name="T62" fmla="*/ 112 w 128"/>
                  <a:gd name="T63" fmla="*/ 169 h 176"/>
                  <a:gd name="T64" fmla="*/ 119 w 128"/>
                  <a:gd name="T65" fmla="*/ 168 h 176"/>
                  <a:gd name="T66" fmla="*/ 119 w 128"/>
                  <a:gd name="T67" fmla="*/ 165 h 176"/>
                  <a:gd name="T68" fmla="*/ 120 w 128"/>
                  <a:gd name="T69" fmla="*/ 164 h 176"/>
                  <a:gd name="T70" fmla="*/ 121 w 128"/>
                  <a:gd name="T71" fmla="*/ 163 h 176"/>
                  <a:gd name="T72" fmla="*/ 122 w 128"/>
                  <a:gd name="T73" fmla="*/ 160 h 176"/>
                  <a:gd name="T74" fmla="*/ 124 w 128"/>
                  <a:gd name="T75" fmla="*/ 159 h 176"/>
                  <a:gd name="T76" fmla="*/ 125 w 128"/>
                  <a:gd name="T77" fmla="*/ 156 h 176"/>
                  <a:gd name="T78" fmla="*/ 125 w 128"/>
                  <a:gd name="T79" fmla="*/ 153 h 176"/>
                  <a:gd name="T80" fmla="*/ 126 w 128"/>
                  <a:gd name="T81" fmla="*/ 151 h 176"/>
                  <a:gd name="T82" fmla="*/ 127 w 128"/>
                  <a:gd name="T83" fmla="*/ 149 h 176"/>
                  <a:gd name="T84" fmla="*/ 128 w 128"/>
                  <a:gd name="T85" fmla="*/ 147 h 176"/>
                  <a:gd name="T86" fmla="*/ 128 w 128"/>
                  <a:gd name="T87" fmla="*/ 144 h 176"/>
                  <a:gd name="T88" fmla="*/ 128 w 128"/>
                  <a:gd name="T89" fmla="*/ 142 h 176"/>
                  <a:gd name="T90" fmla="*/ 127 w 128"/>
                  <a:gd name="T91" fmla="*/ 139 h 176"/>
                  <a:gd name="T92" fmla="*/ 127 w 128"/>
                  <a:gd name="T93" fmla="*/ 135 h 176"/>
                  <a:gd name="T94" fmla="*/ 126 w 128"/>
                  <a:gd name="T95" fmla="*/ 132 h 176"/>
                  <a:gd name="T96" fmla="*/ 126 w 128"/>
                  <a:gd name="T97" fmla="*/ 131 h 176"/>
                  <a:gd name="T98" fmla="*/ 119 w 128"/>
                  <a:gd name="T99" fmla="*/ 118 h 176"/>
                  <a:gd name="T100" fmla="*/ 110 w 128"/>
                  <a:gd name="T101" fmla="*/ 102 h 176"/>
                  <a:gd name="T102" fmla="*/ 101 w 128"/>
                  <a:gd name="T103" fmla="*/ 86 h 176"/>
                  <a:gd name="T104" fmla="*/ 89 w 128"/>
                  <a:gd name="T105" fmla="*/ 69 h 176"/>
                  <a:gd name="T106" fmla="*/ 80 w 128"/>
                  <a:gd name="T107" fmla="*/ 52 h 176"/>
                  <a:gd name="T108" fmla="*/ 72 w 128"/>
                  <a:gd name="T109" fmla="*/ 34 h 176"/>
                  <a:gd name="T110" fmla="*/ 68 w 128"/>
                  <a:gd name="T111" fmla="*/ 25 h 176"/>
                  <a:gd name="T112" fmla="*/ 66 w 128"/>
                  <a:gd name="T113" fmla="*/ 17 h 176"/>
                  <a:gd name="T114" fmla="*/ 64 w 128"/>
                  <a:gd name="T115" fmla="*/ 8 h 176"/>
                  <a:gd name="T116" fmla="*/ 64 w 128"/>
                  <a:gd name="T117" fmla="*/ 0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
                  <a:gd name="T178" fmla="*/ 0 h 176"/>
                  <a:gd name="T179" fmla="*/ 128 w 128"/>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 h="176">
                    <a:moveTo>
                      <a:pt x="64" y="0"/>
                    </a:moveTo>
                    <a:lnTo>
                      <a:pt x="54" y="0"/>
                    </a:lnTo>
                    <a:lnTo>
                      <a:pt x="46" y="1"/>
                    </a:lnTo>
                    <a:lnTo>
                      <a:pt x="38" y="3"/>
                    </a:lnTo>
                    <a:lnTo>
                      <a:pt x="30" y="7"/>
                    </a:lnTo>
                    <a:lnTo>
                      <a:pt x="24" y="12"/>
                    </a:lnTo>
                    <a:lnTo>
                      <a:pt x="18" y="17"/>
                    </a:lnTo>
                    <a:lnTo>
                      <a:pt x="13" y="24"/>
                    </a:lnTo>
                    <a:lnTo>
                      <a:pt x="8" y="32"/>
                    </a:lnTo>
                    <a:lnTo>
                      <a:pt x="5" y="40"/>
                    </a:lnTo>
                    <a:lnTo>
                      <a:pt x="3" y="49"/>
                    </a:lnTo>
                    <a:lnTo>
                      <a:pt x="0" y="58"/>
                    </a:lnTo>
                    <a:lnTo>
                      <a:pt x="0" y="67"/>
                    </a:lnTo>
                    <a:lnTo>
                      <a:pt x="0" y="77"/>
                    </a:lnTo>
                    <a:lnTo>
                      <a:pt x="3" y="86"/>
                    </a:lnTo>
                    <a:lnTo>
                      <a:pt x="5" y="95"/>
                    </a:lnTo>
                    <a:lnTo>
                      <a:pt x="9" y="104"/>
                    </a:lnTo>
                    <a:lnTo>
                      <a:pt x="14" y="112"/>
                    </a:lnTo>
                    <a:lnTo>
                      <a:pt x="20" y="120"/>
                    </a:lnTo>
                    <a:lnTo>
                      <a:pt x="27" y="130"/>
                    </a:lnTo>
                    <a:lnTo>
                      <a:pt x="34" y="138"/>
                    </a:lnTo>
                    <a:lnTo>
                      <a:pt x="41" y="147"/>
                    </a:lnTo>
                    <a:lnTo>
                      <a:pt x="47" y="155"/>
                    </a:lnTo>
                    <a:lnTo>
                      <a:pt x="54" y="161"/>
                    </a:lnTo>
                    <a:lnTo>
                      <a:pt x="60" y="168"/>
                    </a:lnTo>
                    <a:lnTo>
                      <a:pt x="67" y="173"/>
                    </a:lnTo>
                    <a:lnTo>
                      <a:pt x="74" y="175"/>
                    </a:lnTo>
                    <a:lnTo>
                      <a:pt x="82" y="176"/>
                    </a:lnTo>
                    <a:lnTo>
                      <a:pt x="90" y="175"/>
                    </a:lnTo>
                    <a:lnTo>
                      <a:pt x="98" y="173"/>
                    </a:lnTo>
                    <a:lnTo>
                      <a:pt x="105" y="171"/>
                    </a:lnTo>
                    <a:lnTo>
                      <a:pt x="112" y="169"/>
                    </a:lnTo>
                    <a:lnTo>
                      <a:pt x="119" y="168"/>
                    </a:lnTo>
                    <a:lnTo>
                      <a:pt x="119" y="165"/>
                    </a:lnTo>
                    <a:lnTo>
                      <a:pt x="120" y="164"/>
                    </a:lnTo>
                    <a:lnTo>
                      <a:pt x="121" y="163"/>
                    </a:lnTo>
                    <a:lnTo>
                      <a:pt x="122" y="160"/>
                    </a:lnTo>
                    <a:lnTo>
                      <a:pt x="124" y="159"/>
                    </a:lnTo>
                    <a:lnTo>
                      <a:pt x="125" y="156"/>
                    </a:lnTo>
                    <a:lnTo>
                      <a:pt x="125" y="153"/>
                    </a:lnTo>
                    <a:lnTo>
                      <a:pt x="126" y="151"/>
                    </a:lnTo>
                    <a:lnTo>
                      <a:pt x="127" y="149"/>
                    </a:lnTo>
                    <a:lnTo>
                      <a:pt x="128" y="147"/>
                    </a:lnTo>
                    <a:lnTo>
                      <a:pt x="128" y="144"/>
                    </a:lnTo>
                    <a:lnTo>
                      <a:pt x="128" y="142"/>
                    </a:lnTo>
                    <a:lnTo>
                      <a:pt x="127" y="139"/>
                    </a:lnTo>
                    <a:lnTo>
                      <a:pt x="127" y="135"/>
                    </a:lnTo>
                    <a:lnTo>
                      <a:pt x="126" y="132"/>
                    </a:lnTo>
                    <a:lnTo>
                      <a:pt x="126" y="131"/>
                    </a:lnTo>
                    <a:lnTo>
                      <a:pt x="119" y="118"/>
                    </a:lnTo>
                    <a:lnTo>
                      <a:pt x="110" y="102"/>
                    </a:lnTo>
                    <a:lnTo>
                      <a:pt x="101" y="86"/>
                    </a:lnTo>
                    <a:lnTo>
                      <a:pt x="89" y="69"/>
                    </a:lnTo>
                    <a:lnTo>
                      <a:pt x="80" y="52"/>
                    </a:lnTo>
                    <a:lnTo>
                      <a:pt x="72" y="34"/>
                    </a:lnTo>
                    <a:lnTo>
                      <a:pt x="68" y="25"/>
                    </a:lnTo>
                    <a:lnTo>
                      <a:pt x="66" y="17"/>
                    </a:lnTo>
                    <a:lnTo>
                      <a:pt x="64" y="8"/>
                    </a:lnTo>
                    <a:lnTo>
                      <a:pt x="64" y="0"/>
                    </a:lnTo>
                    <a:close/>
                  </a:path>
                </a:pathLst>
              </a:custGeom>
              <a:solidFill>
                <a:srgbClr val="FFC9C7"/>
              </a:solidFill>
              <a:ln w="9525">
                <a:noFill/>
                <a:round/>
                <a:headEnd/>
                <a:tailEnd/>
              </a:ln>
            </p:spPr>
            <p:txBody>
              <a:bodyPr/>
              <a:lstStyle/>
              <a:p>
                <a:endParaRPr lang="en-US" dirty="0"/>
              </a:p>
            </p:txBody>
          </p:sp>
          <p:sp>
            <p:nvSpPr>
              <p:cNvPr id="22651" name="Freeform 123"/>
              <p:cNvSpPr>
                <a:spLocks/>
              </p:cNvSpPr>
              <p:nvPr/>
            </p:nvSpPr>
            <p:spPr bwMode="auto">
              <a:xfrm>
                <a:off x="6773863" y="2625725"/>
                <a:ext cx="176213" cy="238125"/>
              </a:xfrm>
              <a:custGeom>
                <a:avLst/>
                <a:gdLst>
                  <a:gd name="T0" fmla="*/ 55 w 111"/>
                  <a:gd name="T1" fmla="*/ 0 h 150"/>
                  <a:gd name="T2" fmla="*/ 47 w 111"/>
                  <a:gd name="T3" fmla="*/ 0 h 150"/>
                  <a:gd name="T4" fmla="*/ 40 w 111"/>
                  <a:gd name="T5" fmla="*/ 2 h 150"/>
                  <a:gd name="T6" fmla="*/ 33 w 111"/>
                  <a:gd name="T7" fmla="*/ 3 h 150"/>
                  <a:gd name="T8" fmla="*/ 27 w 111"/>
                  <a:gd name="T9" fmla="*/ 6 h 150"/>
                  <a:gd name="T10" fmla="*/ 21 w 111"/>
                  <a:gd name="T11" fmla="*/ 11 h 150"/>
                  <a:gd name="T12" fmla="*/ 16 w 111"/>
                  <a:gd name="T13" fmla="*/ 15 h 150"/>
                  <a:gd name="T14" fmla="*/ 12 w 111"/>
                  <a:gd name="T15" fmla="*/ 22 h 150"/>
                  <a:gd name="T16" fmla="*/ 7 w 111"/>
                  <a:gd name="T17" fmla="*/ 28 h 150"/>
                  <a:gd name="T18" fmla="*/ 5 w 111"/>
                  <a:gd name="T19" fmla="*/ 35 h 150"/>
                  <a:gd name="T20" fmla="*/ 2 w 111"/>
                  <a:gd name="T21" fmla="*/ 43 h 150"/>
                  <a:gd name="T22" fmla="*/ 1 w 111"/>
                  <a:gd name="T23" fmla="*/ 49 h 150"/>
                  <a:gd name="T24" fmla="*/ 0 w 111"/>
                  <a:gd name="T25" fmla="*/ 57 h 150"/>
                  <a:gd name="T26" fmla="*/ 1 w 111"/>
                  <a:gd name="T27" fmla="*/ 67 h 150"/>
                  <a:gd name="T28" fmla="*/ 2 w 111"/>
                  <a:gd name="T29" fmla="*/ 75 h 150"/>
                  <a:gd name="T30" fmla="*/ 5 w 111"/>
                  <a:gd name="T31" fmla="*/ 82 h 150"/>
                  <a:gd name="T32" fmla="*/ 9 w 111"/>
                  <a:gd name="T33" fmla="*/ 90 h 150"/>
                  <a:gd name="T34" fmla="*/ 13 w 111"/>
                  <a:gd name="T35" fmla="*/ 97 h 150"/>
                  <a:gd name="T36" fmla="*/ 17 w 111"/>
                  <a:gd name="T37" fmla="*/ 104 h 150"/>
                  <a:gd name="T38" fmla="*/ 23 w 111"/>
                  <a:gd name="T39" fmla="*/ 112 h 150"/>
                  <a:gd name="T40" fmla="*/ 29 w 111"/>
                  <a:gd name="T41" fmla="*/ 118 h 150"/>
                  <a:gd name="T42" fmla="*/ 36 w 111"/>
                  <a:gd name="T43" fmla="*/ 126 h 150"/>
                  <a:gd name="T44" fmla="*/ 42 w 111"/>
                  <a:gd name="T45" fmla="*/ 133 h 150"/>
                  <a:gd name="T46" fmla="*/ 47 w 111"/>
                  <a:gd name="T47" fmla="*/ 139 h 150"/>
                  <a:gd name="T48" fmla="*/ 53 w 111"/>
                  <a:gd name="T49" fmla="*/ 145 h 150"/>
                  <a:gd name="T50" fmla="*/ 59 w 111"/>
                  <a:gd name="T51" fmla="*/ 149 h 150"/>
                  <a:gd name="T52" fmla="*/ 65 w 111"/>
                  <a:gd name="T53" fmla="*/ 150 h 150"/>
                  <a:gd name="T54" fmla="*/ 72 w 111"/>
                  <a:gd name="T55" fmla="*/ 150 h 150"/>
                  <a:gd name="T56" fmla="*/ 78 w 111"/>
                  <a:gd name="T57" fmla="*/ 150 h 150"/>
                  <a:gd name="T58" fmla="*/ 84 w 111"/>
                  <a:gd name="T59" fmla="*/ 147 h 150"/>
                  <a:gd name="T60" fmla="*/ 91 w 111"/>
                  <a:gd name="T61" fmla="*/ 146 h 150"/>
                  <a:gd name="T62" fmla="*/ 98 w 111"/>
                  <a:gd name="T63" fmla="*/ 145 h 150"/>
                  <a:gd name="T64" fmla="*/ 103 w 111"/>
                  <a:gd name="T65" fmla="*/ 145 h 150"/>
                  <a:gd name="T66" fmla="*/ 104 w 111"/>
                  <a:gd name="T67" fmla="*/ 142 h 150"/>
                  <a:gd name="T68" fmla="*/ 104 w 111"/>
                  <a:gd name="T69" fmla="*/ 141 h 150"/>
                  <a:gd name="T70" fmla="*/ 105 w 111"/>
                  <a:gd name="T71" fmla="*/ 139 h 150"/>
                  <a:gd name="T72" fmla="*/ 106 w 111"/>
                  <a:gd name="T73" fmla="*/ 137 h 150"/>
                  <a:gd name="T74" fmla="*/ 107 w 111"/>
                  <a:gd name="T75" fmla="*/ 135 h 150"/>
                  <a:gd name="T76" fmla="*/ 107 w 111"/>
                  <a:gd name="T77" fmla="*/ 134 h 150"/>
                  <a:gd name="T78" fmla="*/ 108 w 111"/>
                  <a:gd name="T79" fmla="*/ 131 h 150"/>
                  <a:gd name="T80" fmla="*/ 108 w 111"/>
                  <a:gd name="T81" fmla="*/ 129 h 150"/>
                  <a:gd name="T82" fmla="*/ 110 w 111"/>
                  <a:gd name="T83" fmla="*/ 129 h 150"/>
                  <a:gd name="T84" fmla="*/ 111 w 111"/>
                  <a:gd name="T85" fmla="*/ 126 h 150"/>
                  <a:gd name="T86" fmla="*/ 111 w 111"/>
                  <a:gd name="T87" fmla="*/ 124 h 150"/>
                  <a:gd name="T88" fmla="*/ 111 w 111"/>
                  <a:gd name="T89" fmla="*/ 121 h 150"/>
                  <a:gd name="T90" fmla="*/ 111 w 111"/>
                  <a:gd name="T91" fmla="*/ 118 h 150"/>
                  <a:gd name="T92" fmla="*/ 110 w 111"/>
                  <a:gd name="T93" fmla="*/ 116 h 150"/>
                  <a:gd name="T94" fmla="*/ 110 w 111"/>
                  <a:gd name="T95" fmla="*/ 114 h 150"/>
                  <a:gd name="T96" fmla="*/ 108 w 111"/>
                  <a:gd name="T97" fmla="*/ 112 h 150"/>
                  <a:gd name="T98" fmla="*/ 103 w 111"/>
                  <a:gd name="T99" fmla="*/ 101 h 150"/>
                  <a:gd name="T100" fmla="*/ 96 w 111"/>
                  <a:gd name="T101" fmla="*/ 88 h 150"/>
                  <a:gd name="T102" fmla="*/ 87 w 111"/>
                  <a:gd name="T103" fmla="*/ 75 h 150"/>
                  <a:gd name="T104" fmla="*/ 77 w 111"/>
                  <a:gd name="T105" fmla="*/ 60 h 150"/>
                  <a:gd name="T106" fmla="*/ 69 w 111"/>
                  <a:gd name="T107" fmla="*/ 45 h 150"/>
                  <a:gd name="T108" fmla="*/ 62 w 111"/>
                  <a:gd name="T109" fmla="*/ 30 h 150"/>
                  <a:gd name="T110" fmla="*/ 59 w 111"/>
                  <a:gd name="T111" fmla="*/ 23 h 150"/>
                  <a:gd name="T112" fmla="*/ 57 w 111"/>
                  <a:gd name="T113" fmla="*/ 15 h 150"/>
                  <a:gd name="T114" fmla="*/ 55 w 111"/>
                  <a:gd name="T115" fmla="*/ 8 h 150"/>
                  <a:gd name="T116" fmla="*/ 55 w 111"/>
                  <a:gd name="T117" fmla="*/ 0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150"/>
                  <a:gd name="T179" fmla="*/ 111 w 111"/>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150">
                    <a:moveTo>
                      <a:pt x="55" y="0"/>
                    </a:moveTo>
                    <a:lnTo>
                      <a:pt x="47" y="0"/>
                    </a:lnTo>
                    <a:lnTo>
                      <a:pt x="40" y="2"/>
                    </a:lnTo>
                    <a:lnTo>
                      <a:pt x="33" y="3"/>
                    </a:lnTo>
                    <a:lnTo>
                      <a:pt x="27" y="6"/>
                    </a:lnTo>
                    <a:lnTo>
                      <a:pt x="21" y="11"/>
                    </a:lnTo>
                    <a:lnTo>
                      <a:pt x="16" y="15"/>
                    </a:lnTo>
                    <a:lnTo>
                      <a:pt x="12" y="22"/>
                    </a:lnTo>
                    <a:lnTo>
                      <a:pt x="7" y="28"/>
                    </a:lnTo>
                    <a:lnTo>
                      <a:pt x="5" y="35"/>
                    </a:lnTo>
                    <a:lnTo>
                      <a:pt x="2" y="43"/>
                    </a:lnTo>
                    <a:lnTo>
                      <a:pt x="1" y="49"/>
                    </a:lnTo>
                    <a:lnTo>
                      <a:pt x="0" y="57"/>
                    </a:lnTo>
                    <a:lnTo>
                      <a:pt x="1" y="67"/>
                    </a:lnTo>
                    <a:lnTo>
                      <a:pt x="2" y="75"/>
                    </a:lnTo>
                    <a:lnTo>
                      <a:pt x="5" y="82"/>
                    </a:lnTo>
                    <a:lnTo>
                      <a:pt x="9" y="90"/>
                    </a:lnTo>
                    <a:lnTo>
                      <a:pt x="13" y="97"/>
                    </a:lnTo>
                    <a:lnTo>
                      <a:pt x="17" y="104"/>
                    </a:lnTo>
                    <a:lnTo>
                      <a:pt x="23" y="112"/>
                    </a:lnTo>
                    <a:lnTo>
                      <a:pt x="29" y="118"/>
                    </a:lnTo>
                    <a:lnTo>
                      <a:pt x="36" y="126"/>
                    </a:lnTo>
                    <a:lnTo>
                      <a:pt x="42" y="133"/>
                    </a:lnTo>
                    <a:lnTo>
                      <a:pt x="47" y="139"/>
                    </a:lnTo>
                    <a:lnTo>
                      <a:pt x="53" y="145"/>
                    </a:lnTo>
                    <a:lnTo>
                      <a:pt x="59" y="149"/>
                    </a:lnTo>
                    <a:lnTo>
                      <a:pt x="65" y="150"/>
                    </a:lnTo>
                    <a:lnTo>
                      <a:pt x="72" y="150"/>
                    </a:lnTo>
                    <a:lnTo>
                      <a:pt x="78" y="150"/>
                    </a:lnTo>
                    <a:lnTo>
                      <a:pt x="84" y="147"/>
                    </a:lnTo>
                    <a:lnTo>
                      <a:pt x="91" y="146"/>
                    </a:lnTo>
                    <a:lnTo>
                      <a:pt x="98" y="145"/>
                    </a:lnTo>
                    <a:lnTo>
                      <a:pt x="103" y="145"/>
                    </a:lnTo>
                    <a:lnTo>
                      <a:pt x="104" y="142"/>
                    </a:lnTo>
                    <a:lnTo>
                      <a:pt x="104" y="141"/>
                    </a:lnTo>
                    <a:lnTo>
                      <a:pt x="105" y="139"/>
                    </a:lnTo>
                    <a:lnTo>
                      <a:pt x="106" y="137"/>
                    </a:lnTo>
                    <a:lnTo>
                      <a:pt x="107" y="135"/>
                    </a:lnTo>
                    <a:lnTo>
                      <a:pt x="107" y="134"/>
                    </a:lnTo>
                    <a:lnTo>
                      <a:pt x="108" y="131"/>
                    </a:lnTo>
                    <a:lnTo>
                      <a:pt x="108" y="129"/>
                    </a:lnTo>
                    <a:lnTo>
                      <a:pt x="110" y="129"/>
                    </a:lnTo>
                    <a:lnTo>
                      <a:pt x="111" y="126"/>
                    </a:lnTo>
                    <a:lnTo>
                      <a:pt x="111" y="124"/>
                    </a:lnTo>
                    <a:lnTo>
                      <a:pt x="111" y="121"/>
                    </a:lnTo>
                    <a:lnTo>
                      <a:pt x="111" y="118"/>
                    </a:lnTo>
                    <a:lnTo>
                      <a:pt x="110" y="116"/>
                    </a:lnTo>
                    <a:lnTo>
                      <a:pt x="110" y="114"/>
                    </a:lnTo>
                    <a:lnTo>
                      <a:pt x="108" y="112"/>
                    </a:lnTo>
                    <a:lnTo>
                      <a:pt x="103" y="101"/>
                    </a:lnTo>
                    <a:lnTo>
                      <a:pt x="96" y="88"/>
                    </a:lnTo>
                    <a:lnTo>
                      <a:pt x="87" y="75"/>
                    </a:lnTo>
                    <a:lnTo>
                      <a:pt x="77" y="60"/>
                    </a:lnTo>
                    <a:lnTo>
                      <a:pt x="69" y="45"/>
                    </a:lnTo>
                    <a:lnTo>
                      <a:pt x="62" y="30"/>
                    </a:lnTo>
                    <a:lnTo>
                      <a:pt x="59" y="23"/>
                    </a:lnTo>
                    <a:lnTo>
                      <a:pt x="57" y="15"/>
                    </a:lnTo>
                    <a:lnTo>
                      <a:pt x="55" y="8"/>
                    </a:lnTo>
                    <a:lnTo>
                      <a:pt x="55" y="0"/>
                    </a:lnTo>
                    <a:close/>
                  </a:path>
                </a:pathLst>
              </a:custGeom>
              <a:solidFill>
                <a:srgbClr val="FFD0CE"/>
              </a:solidFill>
              <a:ln w="9525">
                <a:noFill/>
                <a:round/>
                <a:headEnd/>
                <a:tailEnd/>
              </a:ln>
            </p:spPr>
            <p:txBody>
              <a:bodyPr/>
              <a:lstStyle/>
              <a:p>
                <a:endParaRPr lang="en-US" dirty="0"/>
              </a:p>
            </p:txBody>
          </p:sp>
          <p:sp>
            <p:nvSpPr>
              <p:cNvPr id="22652" name="Freeform 124"/>
              <p:cNvSpPr>
                <a:spLocks/>
              </p:cNvSpPr>
              <p:nvPr/>
            </p:nvSpPr>
            <p:spPr bwMode="auto">
              <a:xfrm>
                <a:off x="6797676" y="2662238"/>
                <a:ext cx="146050" cy="196850"/>
              </a:xfrm>
              <a:custGeom>
                <a:avLst/>
                <a:gdLst>
                  <a:gd name="T0" fmla="*/ 46 w 92"/>
                  <a:gd name="T1" fmla="*/ 0 h 124"/>
                  <a:gd name="T2" fmla="*/ 39 w 92"/>
                  <a:gd name="T3" fmla="*/ 0 h 124"/>
                  <a:gd name="T4" fmla="*/ 33 w 92"/>
                  <a:gd name="T5" fmla="*/ 1 h 124"/>
                  <a:gd name="T6" fmla="*/ 28 w 92"/>
                  <a:gd name="T7" fmla="*/ 3 h 124"/>
                  <a:gd name="T8" fmla="*/ 22 w 92"/>
                  <a:gd name="T9" fmla="*/ 5 h 124"/>
                  <a:gd name="T10" fmla="*/ 17 w 92"/>
                  <a:gd name="T11" fmla="*/ 8 h 124"/>
                  <a:gd name="T12" fmla="*/ 13 w 92"/>
                  <a:gd name="T13" fmla="*/ 13 h 124"/>
                  <a:gd name="T14" fmla="*/ 9 w 92"/>
                  <a:gd name="T15" fmla="*/ 17 h 124"/>
                  <a:gd name="T16" fmla="*/ 6 w 92"/>
                  <a:gd name="T17" fmla="*/ 22 h 124"/>
                  <a:gd name="T18" fmla="*/ 3 w 92"/>
                  <a:gd name="T19" fmla="*/ 29 h 124"/>
                  <a:gd name="T20" fmla="*/ 1 w 92"/>
                  <a:gd name="T21" fmla="*/ 34 h 124"/>
                  <a:gd name="T22" fmla="*/ 0 w 92"/>
                  <a:gd name="T23" fmla="*/ 41 h 124"/>
                  <a:gd name="T24" fmla="*/ 0 w 92"/>
                  <a:gd name="T25" fmla="*/ 48 h 124"/>
                  <a:gd name="T26" fmla="*/ 0 w 92"/>
                  <a:gd name="T27" fmla="*/ 54 h 124"/>
                  <a:gd name="T28" fmla="*/ 1 w 92"/>
                  <a:gd name="T29" fmla="*/ 61 h 124"/>
                  <a:gd name="T30" fmla="*/ 3 w 92"/>
                  <a:gd name="T31" fmla="*/ 67 h 124"/>
                  <a:gd name="T32" fmla="*/ 7 w 92"/>
                  <a:gd name="T33" fmla="*/ 74 h 124"/>
                  <a:gd name="T34" fmla="*/ 10 w 92"/>
                  <a:gd name="T35" fmla="*/ 79 h 124"/>
                  <a:gd name="T36" fmla="*/ 14 w 92"/>
                  <a:gd name="T37" fmla="*/ 86 h 124"/>
                  <a:gd name="T38" fmla="*/ 18 w 92"/>
                  <a:gd name="T39" fmla="*/ 91 h 124"/>
                  <a:gd name="T40" fmla="*/ 24 w 92"/>
                  <a:gd name="T41" fmla="*/ 98 h 124"/>
                  <a:gd name="T42" fmla="*/ 29 w 92"/>
                  <a:gd name="T43" fmla="*/ 103 h 124"/>
                  <a:gd name="T44" fmla="*/ 35 w 92"/>
                  <a:gd name="T45" fmla="*/ 110 h 124"/>
                  <a:gd name="T46" fmla="*/ 39 w 92"/>
                  <a:gd name="T47" fmla="*/ 115 h 124"/>
                  <a:gd name="T48" fmla="*/ 44 w 92"/>
                  <a:gd name="T49" fmla="*/ 119 h 124"/>
                  <a:gd name="T50" fmla="*/ 48 w 92"/>
                  <a:gd name="T51" fmla="*/ 122 h 124"/>
                  <a:gd name="T52" fmla="*/ 54 w 92"/>
                  <a:gd name="T53" fmla="*/ 124 h 124"/>
                  <a:gd name="T54" fmla="*/ 59 w 92"/>
                  <a:gd name="T55" fmla="*/ 124 h 124"/>
                  <a:gd name="T56" fmla="*/ 65 w 92"/>
                  <a:gd name="T57" fmla="*/ 123 h 124"/>
                  <a:gd name="T58" fmla="*/ 70 w 92"/>
                  <a:gd name="T59" fmla="*/ 122 h 124"/>
                  <a:gd name="T60" fmla="*/ 76 w 92"/>
                  <a:gd name="T61" fmla="*/ 120 h 124"/>
                  <a:gd name="T62" fmla="*/ 82 w 92"/>
                  <a:gd name="T63" fmla="*/ 119 h 124"/>
                  <a:gd name="T64" fmla="*/ 87 w 92"/>
                  <a:gd name="T65" fmla="*/ 119 h 124"/>
                  <a:gd name="T66" fmla="*/ 87 w 92"/>
                  <a:gd name="T67" fmla="*/ 118 h 124"/>
                  <a:gd name="T68" fmla="*/ 87 w 92"/>
                  <a:gd name="T69" fmla="*/ 116 h 124"/>
                  <a:gd name="T70" fmla="*/ 88 w 92"/>
                  <a:gd name="T71" fmla="*/ 115 h 124"/>
                  <a:gd name="T72" fmla="*/ 89 w 92"/>
                  <a:gd name="T73" fmla="*/ 114 h 124"/>
                  <a:gd name="T74" fmla="*/ 89 w 92"/>
                  <a:gd name="T75" fmla="*/ 112 h 124"/>
                  <a:gd name="T76" fmla="*/ 90 w 92"/>
                  <a:gd name="T77" fmla="*/ 111 h 124"/>
                  <a:gd name="T78" fmla="*/ 91 w 92"/>
                  <a:gd name="T79" fmla="*/ 108 h 124"/>
                  <a:gd name="T80" fmla="*/ 91 w 92"/>
                  <a:gd name="T81" fmla="*/ 107 h 124"/>
                  <a:gd name="T82" fmla="*/ 92 w 92"/>
                  <a:gd name="T83" fmla="*/ 106 h 124"/>
                  <a:gd name="T84" fmla="*/ 92 w 92"/>
                  <a:gd name="T85" fmla="*/ 104 h 124"/>
                  <a:gd name="T86" fmla="*/ 92 w 92"/>
                  <a:gd name="T87" fmla="*/ 102 h 124"/>
                  <a:gd name="T88" fmla="*/ 92 w 92"/>
                  <a:gd name="T89" fmla="*/ 101 h 124"/>
                  <a:gd name="T90" fmla="*/ 92 w 92"/>
                  <a:gd name="T91" fmla="*/ 98 h 124"/>
                  <a:gd name="T92" fmla="*/ 92 w 92"/>
                  <a:gd name="T93" fmla="*/ 95 h 124"/>
                  <a:gd name="T94" fmla="*/ 91 w 92"/>
                  <a:gd name="T95" fmla="*/ 94 h 124"/>
                  <a:gd name="T96" fmla="*/ 91 w 92"/>
                  <a:gd name="T97" fmla="*/ 93 h 124"/>
                  <a:gd name="T98" fmla="*/ 87 w 92"/>
                  <a:gd name="T99" fmla="*/ 83 h 124"/>
                  <a:gd name="T100" fmla="*/ 80 w 92"/>
                  <a:gd name="T101" fmla="*/ 73 h 124"/>
                  <a:gd name="T102" fmla="*/ 73 w 92"/>
                  <a:gd name="T103" fmla="*/ 61 h 124"/>
                  <a:gd name="T104" fmla="*/ 65 w 92"/>
                  <a:gd name="T105" fmla="*/ 49 h 124"/>
                  <a:gd name="T106" fmla="*/ 58 w 92"/>
                  <a:gd name="T107" fmla="*/ 37 h 124"/>
                  <a:gd name="T108" fmla="*/ 52 w 92"/>
                  <a:gd name="T109" fmla="*/ 24 h 124"/>
                  <a:gd name="T110" fmla="*/ 47 w 92"/>
                  <a:gd name="T111" fmla="*/ 12 h 124"/>
                  <a:gd name="T112" fmla="*/ 46 w 92"/>
                  <a:gd name="T113" fmla="*/ 0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124"/>
                  <a:gd name="T173" fmla="*/ 92 w 92"/>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124">
                    <a:moveTo>
                      <a:pt x="46" y="0"/>
                    </a:moveTo>
                    <a:lnTo>
                      <a:pt x="39" y="0"/>
                    </a:lnTo>
                    <a:lnTo>
                      <a:pt x="33" y="1"/>
                    </a:lnTo>
                    <a:lnTo>
                      <a:pt x="28" y="3"/>
                    </a:lnTo>
                    <a:lnTo>
                      <a:pt x="22" y="5"/>
                    </a:lnTo>
                    <a:lnTo>
                      <a:pt x="17" y="8"/>
                    </a:lnTo>
                    <a:lnTo>
                      <a:pt x="13" y="13"/>
                    </a:lnTo>
                    <a:lnTo>
                      <a:pt x="9" y="17"/>
                    </a:lnTo>
                    <a:lnTo>
                      <a:pt x="6" y="22"/>
                    </a:lnTo>
                    <a:lnTo>
                      <a:pt x="3" y="29"/>
                    </a:lnTo>
                    <a:lnTo>
                      <a:pt x="1" y="34"/>
                    </a:lnTo>
                    <a:lnTo>
                      <a:pt x="0" y="41"/>
                    </a:lnTo>
                    <a:lnTo>
                      <a:pt x="0" y="48"/>
                    </a:lnTo>
                    <a:lnTo>
                      <a:pt x="0" y="54"/>
                    </a:lnTo>
                    <a:lnTo>
                      <a:pt x="1" y="61"/>
                    </a:lnTo>
                    <a:lnTo>
                      <a:pt x="3" y="67"/>
                    </a:lnTo>
                    <a:lnTo>
                      <a:pt x="7" y="74"/>
                    </a:lnTo>
                    <a:lnTo>
                      <a:pt x="10" y="79"/>
                    </a:lnTo>
                    <a:lnTo>
                      <a:pt x="14" y="86"/>
                    </a:lnTo>
                    <a:lnTo>
                      <a:pt x="18" y="91"/>
                    </a:lnTo>
                    <a:lnTo>
                      <a:pt x="24" y="98"/>
                    </a:lnTo>
                    <a:lnTo>
                      <a:pt x="29" y="103"/>
                    </a:lnTo>
                    <a:lnTo>
                      <a:pt x="35" y="110"/>
                    </a:lnTo>
                    <a:lnTo>
                      <a:pt x="39" y="115"/>
                    </a:lnTo>
                    <a:lnTo>
                      <a:pt x="44" y="119"/>
                    </a:lnTo>
                    <a:lnTo>
                      <a:pt x="48" y="122"/>
                    </a:lnTo>
                    <a:lnTo>
                      <a:pt x="54" y="124"/>
                    </a:lnTo>
                    <a:lnTo>
                      <a:pt x="59" y="124"/>
                    </a:lnTo>
                    <a:lnTo>
                      <a:pt x="65" y="123"/>
                    </a:lnTo>
                    <a:lnTo>
                      <a:pt x="70" y="122"/>
                    </a:lnTo>
                    <a:lnTo>
                      <a:pt x="76" y="120"/>
                    </a:lnTo>
                    <a:lnTo>
                      <a:pt x="82" y="119"/>
                    </a:lnTo>
                    <a:lnTo>
                      <a:pt x="87" y="119"/>
                    </a:lnTo>
                    <a:lnTo>
                      <a:pt x="87" y="118"/>
                    </a:lnTo>
                    <a:lnTo>
                      <a:pt x="87" y="116"/>
                    </a:lnTo>
                    <a:lnTo>
                      <a:pt x="88" y="115"/>
                    </a:lnTo>
                    <a:lnTo>
                      <a:pt x="89" y="114"/>
                    </a:lnTo>
                    <a:lnTo>
                      <a:pt x="89" y="112"/>
                    </a:lnTo>
                    <a:lnTo>
                      <a:pt x="90" y="111"/>
                    </a:lnTo>
                    <a:lnTo>
                      <a:pt x="91" y="108"/>
                    </a:lnTo>
                    <a:lnTo>
                      <a:pt x="91" y="107"/>
                    </a:lnTo>
                    <a:lnTo>
                      <a:pt x="92" y="106"/>
                    </a:lnTo>
                    <a:lnTo>
                      <a:pt x="92" y="104"/>
                    </a:lnTo>
                    <a:lnTo>
                      <a:pt x="92" y="102"/>
                    </a:lnTo>
                    <a:lnTo>
                      <a:pt x="92" y="101"/>
                    </a:lnTo>
                    <a:lnTo>
                      <a:pt x="92" y="98"/>
                    </a:lnTo>
                    <a:lnTo>
                      <a:pt x="92" y="95"/>
                    </a:lnTo>
                    <a:lnTo>
                      <a:pt x="91" y="94"/>
                    </a:lnTo>
                    <a:lnTo>
                      <a:pt x="91" y="93"/>
                    </a:lnTo>
                    <a:lnTo>
                      <a:pt x="87" y="83"/>
                    </a:lnTo>
                    <a:lnTo>
                      <a:pt x="80" y="73"/>
                    </a:lnTo>
                    <a:lnTo>
                      <a:pt x="73" y="61"/>
                    </a:lnTo>
                    <a:lnTo>
                      <a:pt x="65" y="49"/>
                    </a:lnTo>
                    <a:lnTo>
                      <a:pt x="58" y="37"/>
                    </a:lnTo>
                    <a:lnTo>
                      <a:pt x="52" y="24"/>
                    </a:lnTo>
                    <a:lnTo>
                      <a:pt x="47" y="12"/>
                    </a:lnTo>
                    <a:lnTo>
                      <a:pt x="46" y="0"/>
                    </a:lnTo>
                    <a:close/>
                  </a:path>
                </a:pathLst>
              </a:custGeom>
              <a:solidFill>
                <a:srgbClr val="FFD7D5"/>
              </a:solidFill>
              <a:ln w="9525">
                <a:noFill/>
                <a:round/>
                <a:headEnd/>
                <a:tailEnd/>
              </a:ln>
            </p:spPr>
            <p:txBody>
              <a:bodyPr/>
              <a:lstStyle/>
              <a:p>
                <a:endParaRPr lang="en-US" dirty="0"/>
              </a:p>
            </p:txBody>
          </p:sp>
          <p:sp>
            <p:nvSpPr>
              <p:cNvPr id="22653" name="Freeform 125"/>
              <p:cNvSpPr>
                <a:spLocks/>
              </p:cNvSpPr>
              <p:nvPr/>
            </p:nvSpPr>
            <p:spPr bwMode="auto">
              <a:xfrm>
                <a:off x="6819901" y="2697163"/>
                <a:ext cx="120650" cy="155575"/>
              </a:xfrm>
              <a:custGeom>
                <a:avLst/>
                <a:gdLst>
                  <a:gd name="T0" fmla="*/ 38 w 76"/>
                  <a:gd name="T1" fmla="*/ 0 h 98"/>
                  <a:gd name="T2" fmla="*/ 32 w 76"/>
                  <a:gd name="T3" fmla="*/ 0 h 98"/>
                  <a:gd name="T4" fmla="*/ 28 w 76"/>
                  <a:gd name="T5" fmla="*/ 2 h 98"/>
                  <a:gd name="T6" fmla="*/ 23 w 76"/>
                  <a:gd name="T7" fmla="*/ 3 h 98"/>
                  <a:gd name="T8" fmla="*/ 18 w 76"/>
                  <a:gd name="T9" fmla="*/ 4 h 98"/>
                  <a:gd name="T10" fmla="*/ 15 w 76"/>
                  <a:gd name="T11" fmla="*/ 7 h 98"/>
                  <a:gd name="T12" fmla="*/ 10 w 76"/>
                  <a:gd name="T13" fmla="*/ 11 h 98"/>
                  <a:gd name="T14" fmla="*/ 8 w 76"/>
                  <a:gd name="T15" fmla="*/ 15 h 98"/>
                  <a:gd name="T16" fmla="*/ 6 w 76"/>
                  <a:gd name="T17" fmla="*/ 19 h 98"/>
                  <a:gd name="T18" fmla="*/ 3 w 76"/>
                  <a:gd name="T19" fmla="*/ 23 h 98"/>
                  <a:gd name="T20" fmla="*/ 1 w 76"/>
                  <a:gd name="T21" fmla="*/ 28 h 98"/>
                  <a:gd name="T22" fmla="*/ 1 w 76"/>
                  <a:gd name="T23" fmla="*/ 34 h 98"/>
                  <a:gd name="T24" fmla="*/ 0 w 76"/>
                  <a:gd name="T25" fmla="*/ 39 h 98"/>
                  <a:gd name="T26" fmla="*/ 1 w 76"/>
                  <a:gd name="T27" fmla="*/ 44 h 98"/>
                  <a:gd name="T28" fmla="*/ 2 w 76"/>
                  <a:gd name="T29" fmla="*/ 49 h 98"/>
                  <a:gd name="T30" fmla="*/ 3 w 76"/>
                  <a:gd name="T31" fmla="*/ 55 h 98"/>
                  <a:gd name="T32" fmla="*/ 6 w 76"/>
                  <a:gd name="T33" fmla="*/ 59 h 98"/>
                  <a:gd name="T34" fmla="*/ 9 w 76"/>
                  <a:gd name="T35" fmla="*/ 64 h 98"/>
                  <a:gd name="T36" fmla="*/ 11 w 76"/>
                  <a:gd name="T37" fmla="*/ 68 h 98"/>
                  <a:gd name="T38" fmla="*/ 16 w 76"/>
                  <a:gd name="T39" fmla="*/ 73 h 98"/>
                  <a:gd name="T40" fmla="*/ 19 w 76"/>
                  <a:gd name="T41" fmla="*/ 79 h 98"/>
                  <a:gd name="T42" fmla="*/ 24 w 76"/>
                  <a:gd name="T43" fmla="*/ 82 h 98"/>
                  <a:gd name="T44" fmla="*/ 29 w 76"/>
                  <a:gd name="T45" fmla="*/ 88 h 98"/>
                  <a:gd name="T46" fmla="*/ 32 w 76"/>
                  <a:gd name="T47" fmla="*/ 92 h 98"/>
                  <a:gd name="T48" fmla="*/ 36 w 76"/>
                  <a:gd name="T49" fmla="*/ 94 h 98"/>
                  <a:gd name="T50" fmla="*/ 40 w 76"/>
                  <a:gd name="T51" fmla="*/ 97 h 98"/>
                  <a:gd name="T52" fmla="*/ 44 w 76"/>
                  <a:gd name="T53" fmla="*/ 98 h 98"/>
                  <a:gd name="T54" fmla="*/ 48 w 76"/>
                  <a:gd name="T55" fmla="*/ 98 h 98"/>
                  <a:gd name="T56" fmla="*/ 53 w 76"/>
                  <a:gd name="T57" fmla="*/ 98 h 98"/>
                  <a:gd name="T58" fmla="*/ 58 w 76"/>
                  <a:gd name="T59" fmla="*/ 97 h 98"/>
                  <a:gd name="T60" fmla="*/ 62 w 76"/>
                  <a:gd name="T61" fmla="*/ 96 h 98"/>
                  <a:gd name="T62" fmla="*/ 67 w 76"/>
                  <a:gd name="T63" fmla="*/ 96 h 98"/>
                  <a:gd name="T64" fmla="*/ 70 w 76"/>
                  <a:gd name="T65" fmla="*/ 94 h 98"/>
                  <a:gd name="T66" fmla="*/ 70 w 76"/>
                  <a:gd name="T67" fmla="*/ 93 h 98"/>
                  <a:gd name="T68" fmla="*/ 71 w 76"/>
                  <a:gd name="T69" fmla="*/ 92 h 98"/>
                  <a:gd name="T70" fmla="*/ 71 w 76"/>
                  <a:gd name="T71" fmla="*/ 92 h 98"/>
                  <a:gd name="T72" fmla="*/ 73 w 76"/>
                  <a:gd name="T73" fmla="*/ 90 h 98"/>
                  <a:gd name="T74" fmla="*/ 73 w 76"/>
                  <a:gd name="T75" fmla="*/ 89 h 98"/>
                  <a:gd name="T76" fmla="*/ 74 w 76"/>
                  <a:gd name="T77" fmla="*/ 88 h 98"/>
                  <a:gd name="T78" fmla="*/ 74 w 76"/>
                  <a:gd name="T79" fmla="*/ 86 h 98"/>
                  <a:gd name="T80" fmla="*/ 74 w 76"/>
                  <a:gd name="T81" fmla="*/ 85 h 98"/>
                  <a:gd name="T82" fmla="*/ 75 w 76"/>
                  <a:gd name="T83" fmla="*/ 84 h 98"/>
                  <a:gd name="T84" fmla="*/ 75 w 76"/>
                  <a:gd name="T85" fmla="*/ 82 h 98"/>
                  <a:gd name="T86" fmla="*/ 76 w 76"/>
                  <a:gd name="T87" fmla="*/ 81 h 98"/>
                  <a:gd name="T88" fmla="*/ 75 w 76"/>
                  <a:gd name="T89" fmla="*/ 80 h 98"/>
                  <a:gd name="T90" fmla="*/ 75 w 76"/>
                  <a:gd name="T91" fmla="*/ 79 h 98"/>
                  <a:gd name="T92" fmla="*/ 75 w 76"/>
                  <a:gd name="T93" fmla="*/ 76 h 98"/>
                  <a:gd name="T94" fmla="*/ 75 w 76"/>
                  <a:gd name="T95" fmla="*/ 75 h 98"/>
                  <a:gd name="T96" fmla="*/ 74 w 76"/>
                  <a:gd name="T97" fmla="*/ 73 h 98"/>
                  <a:gd name="T98" fmla="*/ 70 w 76"/>
                  <a:gd name="T99" fmla="*/ 67 h 98"/>
                  <a:gd name="T100" fmla="*/ 64 w 76"/>
                  <a:gd name="T101" fmla="*/ 57 h 98"/>
                  <a:gd name="T102" fmla="*/ 59 w 76"/>
                  <a:gd name="T103" fmla="*/ 49 h 98"/>
                  <a:gd name="T104" fmla="*/ 53 w 76"/>
                  <a:gd name="T105" fmla="*/ 40 h 98"/>
                  <a:gd name="T106" fmla="*/ 47 w 76"/>
                  <a:gd name="T107" fmla="*/ 30 h 98"/>
                  <a:gd name="T108" fmla="*/ 43 w 76"/>
                  <a:gd name="T109" fmla="*/ 20 h 98"/>
                  <a:gd name="T110" fmla="*/ 39 w 76"/>
                  <a:gd name="T111" fmla="*/ 10 h 98"/>
                  <a:gd name="T112" fmla="*/ 38 w 76"/>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98"/>
                  <a:gd name="T173" fmla="*/ 76 w 76"/>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98">
                    <a:moveTo>
                      <a:pt x="38" y="0"/>
                    </a:moveTo>
                    <a:lnTo>
                      <a:pt x="32" y="0"/>
                    </a:lnTo>
                    <a:lnTo>
                      <a:pt x="28" y="2"/>
                    </a:lnTo>
                    <a:lnTo>
                      <a:pt x="23" y="3"/>
                    </a:lnTo>
                    <a:lnTo>
                      <a:pt x="18" y="4"/>
                    </a:lnTo>
                    <a:lnTo>
                      <a:pt x="15" y="7"/>
                    </a:lnTo>
                    <a:lnTo>
                      <a:pt x="10" y="11"/>
                    </a:lnTo>
                    <a:lnTo>
                      <a:pt x="8" y="15"/>
                    </a:lnTo>
                    <a:lnTo>
                      <a:pt x="6" y="19"/>
                    </a:lnTo>
                    <a:lnTo>
                      <a:pt x="3" y="23"/>
                    </a:lnTo>
                    <a:lnTo>
                      <a:pt x="1" y="28"/>
                    </a:lnTo>
                    <a:lnTo>
                      <a:pt x="1" y="34"/>
                    </a:lnTo>
                    <a:lnTo>
                      <a:pt x="0" y="39"/>
                    </a:lnTo>
                    <a:lnTo>
                      <a:pt x="1" y="44"/>
                    </a:lnTo>
                    <a:lnTo>
                      <a:pt x="2" y="49"/>
                    </a:lnTo>
                    <a:lnTo>
                      <a:pt x="3" y="55"/>
                    </a:lnTo>
                    <a:lnTo>
                      <a:pt x="6" y="59"/>
                    </a:lnTo>
                    <a:lnTo>
                      <a:pt x="9" y="64"/>
                    </a:lnTo>
                    <a:lnTo>
                      <a:pt x="11" y="68"/>
                    </a:lnTo>
                    <a:lnTo>
                      <a:pt x="16" y="73"/>
                    </a:lnTo>
                    <a:lnTo>
                      <a:pt x="19" y="79"/>
                    </a:lnTo>
                    <a:lnTo>
                      <a:pt x="24" y="82"/>
                    </a:lnTo>
                    <a:lnTo>
                      <a:pt x="29" y="88"/>
                    </a:lnTo>
                    <a:lnTo>
                      <a:pt x="32" y="92"/>
                    </a:lnTo>
                    <a:lnTo>
                      <a:pt x="36" y="94"/>
                    </a:lnTo>
                    <a:lnTo>
                      <a:pt x="40" y="97"/>
                    </a:lnTo>
                    <a:lnTo>
                      <a:pt x="44" y="98"/>
                    </a:lnTo>
                    <a:lnTo>
                      <a:pt x="48" y="98"/>
                    </a:lnTo>
                    <a:lnTo>
                      <a:pt x="53" y="98"/>
                    </a:lnTo>
                    <a:lnTo>
                      <a:pt x="58" y="97"/>
                    </a:lnTo>
                    <a:lnTo>
                      <a:pt x="62" y="96"/>
                    </a:lnTo>
                    <a:lnTo>
                      <a:pt x="67" y="96"/>
                    </a:lnTo>
                    <a:lnTo>
                      <a:pt x="70" y="94"/>
                    </a:lnTo>
                    <a:lnTo>
                      <a:pt x="70" y="93"/>
                    </a:lnTo>
                    <a:lnTo>
                      <a:pt x="71" y="92"/>
                    </a:lnTo>
                    <a:lnTo>
                      <a:pt x="73" y="90"/>
                    </a:lnTo>
                    <a:lnTo>
                      <a:pt x="73" y="89"/>
                    </a:lnTo>
                    <a:lnTo>
                      <a:pt x="74" y="88"/>
                    </a:lnTo>
                    <a:lnTo>
                      <a:pt x="74" y="86"/>
                    </a:lnTo>
                    <a:lnTo>
                      <a:pt x="74" y="85"/>
                    </a:lnTo>
                    <a:lnTo>
                      <a:pt x="75" y="84"/>
                    </a:lnTo>
                    <a:lnTo>
                      <a:pt x="75" y="82"/>
                    </a:lnTo>
                    <a:lnTo>
                      <a:pt x="76" y="81"/>
                    </a:lnTo>
                    <a:lnTo>
                      <a:pt x="75" y="80"/>
                    </a:lnTo>
                    <a:lnTo>
                      <a:pt x="75" y="79"/>
                    </a:lnTo>
                    <a:lnTo>
                      <a:pt x="75" y="76"/>
                    </a:lnTo>
                    <a:lnTo>
                      <a:pt x="75" y="75"/>
                    </a:lnTo>
                    <a:lnTo>
                      <a:pt x="74" y="73"/>
                    </a:lnTo>
                    <a:lnTo>
                      <a:pt x="70" y="67"/>
                    </a:lnTo>
                    <a:lnTo>
                      <a:pt x="64" y="57"/>
                    </a:lnTo>
                    <a:lnTo>
                      <a:pt x="59" y="49"/>
                    </a:lnTo>
                    <a:lnTo>
                      <a:pt x="53" y="40"/>
                    </a:lnTo>
                    <a:lnTo>
                      <a:pt x="47" y="30"/>
                    </a:lnTo>
                    <a:lnTo>
                      <a:pt x="43" y="20"/>
                    </a:lnTo>
                    <a:lnTo>
                      <a:pt x="39" y="10"/>
                    </a:lnTo>
                    <a:lnTo>
                      <a:pt x="38" y="0"/>
                    </a:lnTo>
                    <a:close/>
                  </a:path>
                </a:pathLst>
              </a:custGeom>
              <a:solidFill>
                <a:srgbClr val="FFDEDC"/>
              </a:solidFill>
              <a:ln w="9525">
                <a:noFill/>
                <a:round/>
                <a:headEnd/>
                <a:tailEnd/>
              </a:ln>
            </p:spPr>
            <p:txBody>
              <a:bodyPr/>
              <a:lstStyle/>
              <a:p>
                <a:endParaRPr lang="en-US" dirty="0"/>
              </a:p>
            </p:txBody>
          </p:sp>
          <p:sp>
            <p:nvSpPr>
              <p:cNvPr id="22654" name="Freeform 126"/>
              <p:cNvSpPr>
                <a:spLocks/>
              </p:cNvSpPr>
              <p:nvPr/>
            </p:nvSpPr>
            <p:spPr bwMode="auto">
              <a:xfrm>
                <a:off x="6843713" y="2733675"/>
                <a:ext cx="92075" cy="115887"/>
              </a:xfrm>
              <a:custGeom>
                <a:avLst/>
                <a:gdLst>
                  <a:gd name="T0" fmla="*/ 28 w 58"/>
                  <a:gd name="T1" fmla="*/ 0 h 73"/>
                  <a:gd name="T2" fmla="*/ 21 w 58"/>
                  <a:gd name="T3" fmla="*/ 1 h 73"/>
                  <a:gd name="T4" fmla="*/ 14 w 58"/>
                  <a:gd name="T5" fmla="*/ 3 h 73"/>
                  <a:gd name="T6" fmla="*/ 8 w 58"/>
                  <a:gd name="T7" fmla="*/ 8 h 73"/>
                  <a:gd name="T8" fmla="*/ 3 w 58"/>
                  <a:gd name="T9" fmla="*/ 13 h 73"/>
                  <a:gd name="T10" fmla="*/ 1 w 58"/>
                  <a:gd name="T11" fmla="*/ 20 h 73"/>
                  <a:gd name="T12" fmla="*/ 0 w 58"/>
                  <a:gd name="T13" fmla="*/ 28 h 73"/>
                  <a:gd name="T14" fmla="*/ 1 w 58"/>
                  <a:gd name="T15" fmla="*/ 36 h 73"/>
                  <a:gd name="T16" fmla="*/ 4 w 58"/>
                  <a:gd name="T17" fmla="*/ 44 h 73"/>
                  <a:gd name="T18" fmla="*/ 6 w 58"/>
                  <a:gd name="T19" fmla="*/ 46 h 73"/>
                  <a:gd name="T20" fmla="*/ 9 w 58"/>
                  <a:gd name="T21" fmla="*/ 50 h 73"/>
                  <a:gd name="T22" fmla="*/ 11 w 58"/>
                  <a:gd name="T23" fmla="*/ 54 h 73"/>
                  <a:gd name="T24" fmla="*/ 15 w 58"/>
                  <a:gd name="T25" fmla="*/ 57 h 73"/>
                  <a:gd name="T26" fmla="*/ 18 w 58"/>
                  <a:gd name="T27" fmla="*/ 61 h 73"/>
                  <a:gd name="T28" fmla="*/ 21 w 58"/>
                  <a:gd name="T29" fmla="*/ 63 h 73"/>
                  <a:gd name="T30" fmla="*/ 24 w 58"/>
                  <a:gd name="T31" fmla="*/ 67 h 73"/>
                  <a:gd name="T32" fmla="*/ 26 w 58"/>
                  <a:gd name="T33" fmla="*/ 70 h 73"/>
                  <a:gd name="T34" fmla="*/ 30 w 58"/>
                  <a:gd name="T35" fmla="*/ 71 h 73"/>
                  <a:gd name="T36" fmla="*/ 33 w 58"/>
                  <a:gd name="T37" fmla="*/ 73 h 73"/>
                  <a:gd name="T38" fmla="*/ 37 w 58"/>
                  <a:gd name="T39" fmla="*/ 73 h 73"/>
                  <a:gd name="T40" fmla="*/ 40 w 58"/>
                  <a:gd name="T41" fmla="*/ 73 h 73"/>
                  <a:gd name="T42" fmla="*/ 44 w 58"/>
                  <a:gd name="T43" fmla="*/ 71 h 73"/>
                  <a:gd name="T44" fmla="*/ 47 w 58"/>
                  <a:gd name="T45" fmla="*/ 70 h 73"/>
                  <a:gd name="T46" fmla="*/ 51 w 58"/>
                  <a:gd name="T47" fmla="*/ 70 h 73"/>
                  <a:gd name="T48" fmla="*/ 53 w 58"/>
                  <a:gd name="T49" fmla="*/ 70 h 73"/>
                  <a:gd name="T50" fmla="*/ 53 w 58"/>
                  <a:gd name="T51" fmla="*/ 69 h 73"/>
                  <a:gd name="T52" fmla="*/ 54 w 58"/>
                  <a:gd name="T53" fmla="*/ 67 h 73"/>
                  <a:gd name="T54" fmla="*/ 54 w 58"/>
                  <a:gd name="T55" fmla="*/ 67 h 73"/>
                  <a:gd name="T56" fmla="*/ 55 w 58"/>
                  <a:gd name="T57" fmla="*/ 66 h 73"/>
                  <a:gd name="T58" fmla="*/ 55 w 58"/>
                  <a:gd name="T59" fmla="*/ 66 h 73"/>
                  <a:gd name="T60" fmla="*/ 55 w 58"/>
                  <a:gd name="T61" fmla="*/ 65 h 73"/>
                  <a:gd name="T62" fmla="*/ 56 w 58"/>
                  <a:gd name="T63" fmla="*/ 63 h 73"/>
                  <a:gd name="T64" fmla="*/ 56 w 58"/>
                  <a:gd name="T65" fmla="*/ 62 h 73"/>
                  <a:gd name="T66" fmla="*/ 56 w 58"/>
                  <a:gd name="T67" fmla="*/ 62 h 73"/>
                  <a:gd name="T68" fmla="*/ 58 w 58"/>
                  <a:gd name="T69" fmla="*/ 61 h 73"/>
                  <a:gd name="T70" fmla="*/ 58 w 58"/>
                  <a:gd name="T71" fmla="*/ 59 h 73"/>
                  <a:gd name="T72" fmla="*/ 58 w 58"/>
                  <a:gd name="T73" fmla="*/ 58 h 73"/>
                  <a:gd name="T74" fmla="*/ 56 w 58"/>
                  <a:gd name="T75" fmla="*/ 57 h 73"/>
                  <a:gd name="T76" fmla="*/ 56 w 58"/>
                  <a:gd name="T77" fmla="*/ 56 h 73"/>
                  <a:gd name="T78" fmla="*/ 56 w 58"/>
                  <a:gd name="T79" fmla="*/ 56 h 73"/>
                  <a:gd name="T80" fmla="*/ 56 w 58"/>
                  <a:gd name="T81" fmla="*/ 54 h 73"/>
                  <a:gd name="T82" fmla="*/ 53 w 58"/>
                  <a:gd name="T83" fmla="*/ 49 h 73"/>
                  <a:gd name="T84" fmla="*/ 49 w 58"/>
                  <a:gd name="T85" fmla="*/ 42 h 73"/>
                  <a:gd name="T86" fmla="*/ 45 w 58"/>
                  <a:gd name="T87" fmla="*/ 36 h 73"/>
                  <a:gd name="T88" fmla="*/ 40 w 58"/>
                  <a:gd name="T89" fmla="*/ 29 h 73"/>
                  <a:gd name="T90" fmla="*/ 36 w 58"/>
                  <a:gd name="T91" fmla="*/ 21 h 73"/>
                  <a:gd name="T92" fmla="*/ 32 w 58"/>
                  <a:gd name="T93" fmla="*/ 14 h 73"/>
                  <a:gd name="T94" fmla="*/ 29 w 58"/>
                  <a:gd name="T95" fmla="*/ 8 h 73"/>
                  <a:gd name="T96" fmla="*/ 28 w 5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73"/>
                  <a:gd name="T149" fmla="*/ 58 w 5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73">
                    <a:moveTo>
                      <a:pt x="28" y="0"/>
                    </a:moveTo>
                    <a:lnTo>
                      <a:pt x="21" y="1"/>
                    </a:lnTo>
                    <a:lnTo>
                      <a:pt x="14" y="3"/>
                    </a:lnTo>
                    <a:lnTo>
                      <a:pt x="8" y="8"/>
                    </a:lnTo>
                    <a:lnTo>
                      <a:pt x="3" y="13"/>
                    </a:lnTo>
                    <a:lnTo>
                      <a:pt x="1" y="20"/>
                    </a:lnTo>
                    <a:lnTo>
                      <a:pt x="0" y="28"/>
                    </a:lnTo>
                    <a:lnTo>
                      <a:pt x="1" y="36"/>
                    </a:lnTo>
                    <a:lnTo>
                      <a:pt x="4" y="44"/>
                    </a:lnTo>
                    <a:lnTo>
                      <a:pt x="6" y="46"/>
                    </a:lnTo>
                    <a:lnTo>
                      <a:pt x="9" y="50"/>
                    </a:lnTo>
                    <a:lnTo>
                      <a:pt x="11" y="54"/>
                    </a:lnTo>
                    <a:lnTo>
                      <a:pt x="15" y="57"/>
                    </a:lnTo>
                    <a:lnTo>
                      <a:pt x="18" y="61"/>
                    </a:lnTo>
                    <a:lnTo>
                      <a:pt x="21" y="63"/>
                    </a:lnTo>
                    <a:lnTo>
                      <a:pt x="24" y="67"/>
                    </a:lnTo>
                    <a:lnTo>
                      <a:pt x="26" y="70"/>
                    </a:lnTo>
                    <a:lnTo>
                      <a:pt x="30" y="71"/>
                    </a:lnTo>
                    <a:lnTo>
                      <a:pt x="33" y="73"/>
                    </a:lnTo>
                    <a:lnTo>
                      <a:pt x="37" y="73"/>
                    </a:lnTo>
                    <a:lnTo>
                      <a:pt x="40" y="73"/>
                    </a:lnTo>
                    <a:lnTo>
                      <a:pt x="44" y="71"/>
                    </a:lnTo>
                    <a:lnTo>
                      <a:pt x="47" y="70"/>
                    </a:lnTo>
                    <a:lnTo>
                      <a:pt x="51" y="70"/>
                    </a:lnTo>
                    <a:lnTo>
                      <a:pt x="53" y="70"/>
                    </a:lnTo>
                    <a:lnTo>
                      <a:pt x="53" y="69"/>
                    </a:lnTo>
                    <a:lnTo>
                      <a:pt x="54" y="67"/>
                    </a:lnTo>
                    <a:lnTo>
                      <a:pt x="55" y="66"/>
                    </a:lnTo>
                    <a:lnTo>
                      <a:pt x="55" y="65"/>
                    </a:lnTo>
                    <a:lnTo>
                      <a:pt x="56" y="63"/>
                    </a:lnTo>
                    <a:lnTo>
                      <a:pt x="56" y="62"/>
                    </a:lnTo>
                    <a:lnTo>
                      <a:pt x="58" y="61"/>
                    </a:lnTo>
                    <a:lnTo>
                      <a:pt x="58" y="59"/>
                    </a:lnTo>
                    <a:lnTo>
                      <a:pt x="58" y="58"/>
                    </a:lnTo>
                    <a:lnTo>
                      <a:pt x="56" y="57"/>
                    </a:lnTo>
                    <a:lnTo>
                      <a:pt x="56" y="56"/>
                    </a:lnTo>
                    <a:lnTo>
                      <a:pt x="56" y="54"/>
                    </a:lnTo>
                    <a:lnTo>
                      <a:pt x="53" y="49"/>
                    </a:lnTo>
                    <a:lnTo>
                      <a:pt x="49" y="42"/>
                    </a:lnTo>
                    <a:lnTo>
                      <a:pt x="45" y="36"/>
                    </a:lnTo>
                    <a:lnTo>
                      <a:pt x="40" y="29"/>
                    </a:lnTo>
                    <a:lnTo>
                      <a:pt x="36" y="21"/>
                    </a:lnTo>
                    <a:lnTo>
                      <a:pt x="32" y="14"/>
                    </a:lnTo>
                    <a:lnTo>
                      <a:pt x="29" y="8"/>
                    </a:lnTo>
                    <a:lnTo>
                      <a:pt x="28" y="0"/>
                    </a:lnTo>
                    <a:close/>
                  </a:path>
                </a:pathLst>
              </a:custGeom>
              <a:solidFill>
                <a:srgbClr val="FFE5E3"/>
              </a:solidFill>
              <a:ln w="9525">
                <a:noFill/>
                <a:round/>
                <a:headEnd/>
                <a:tailEnd/>
              </a:ln>
            </p:spPr>
            <p:txBody>
              <a:bodyPr/>
              <a:lstStyle/>
              <a:p>
                <a:endParaRPr lang="en-US" dirty="0"/>
              </a:p>
            </p:txBody>
          </p:sp>
          <p:sp>
            <p:nvSpPr>
              <p:cNvPr id="22655" name="Freeform 127"/>
              <p:cNvSpPr>
                <a:spLocks/>
              </p:cNvSpPr>
              <p:nvPr/>
            </p:nvSpPr>
            <p:spPr bwMode="auto">
              <a:xfrm>
                <a:off x="6178551" y="2143125"/>
                <a:ext cx="146050" cy="125412"/>
              </a:xfrm>
              <a:custGeom>
                <a:avLst/>
                <a:gdLst>
                  <a:gd name="T0" fmla="*/ 92 w 92"/>
                  <a:gd name="T1" fmla="*/ 1 h 79"/>
                  <a:gd name="T2" fmla="*/ 92 w 92"/>
                  <a:gd name="T3" fmla="*/ 5 h 79"/>
                  <a:gd name="T4" fmla="*/ 92 w 92"/>
                  <a:gd name="T5" fmla="*/ 9 h 79"/>
                  <a:gd name="T6" fmla="*/ 92 w 92"/>
                  <a:gd name="T7" fmla="*/ 13 h 79"/>
                  <a:gd name="T8" fmla="*/ 79 w 92"/>
                  <a:gd name="T9" fmla="*/ 16 h 79"/>
                  <a:gd name="T10" fmla="*/ 67 w 92"/>
                  <a:gd name="T11" fmla="*/ 20 h 79"/>
                  <a:gd name="T12" fmla="*/ 62 w 92"/>
                  <a:gd name="T13" fmla="*/ 25 h 79"/>
                  <a:gd name="T14" fmla="*/ 59 w 92"/>
                  <a:gd name="T15" fmla="*/ 36 h 79"/>
                  <a:gd name="T16" fmla="*/ 60 w 92"/>
                  <a:gd name="T17" fmla="*/ 56 h 79"/>
                  <a:gd name="T18" fmla="*/ 57 w 92"/>
                  <a:gd name="T19" fmla="*/ 62 h 79"/>
                  <a:gd name="T20" fmla="*/ 46 w 92"/>
                  <a:gd name="T21" fmla="*/ 57 h 79"/>
                  <a:gd name="T22" fmla="*/ 37 w 92"/>
                  <a:gd name="T23" fmla="*/ 61 h 79"/>
                  <a:gd name="T24" fmla="*/ 30 w 92"/>
                  <a:gd name="T25" fmla="*/ 70 h 79"/>
                  <a:gd name="T26" fmla="*/ 29 w 92"/>
                  <a:gd name="T27" fmla="*/ 74 h 79"/>
                  <a:gd name="T28" fmla="*/ 26 w 92"/>
                  <a:gd name="T29" fmla="*/ 70 h 79"/>
                  <a:gd name="T30" fmla="*/ 20 w 92"/>
                  <a:gd name="T31" fmla="*/ 69 h 79"/>
                  <a:gd name="T32" fmla="*/ 14 w 92"/>
                  <a:gd name="T33" fmla="*/ 70 h 79"/>
                  <a:gd name="T34" fmla="*/ 12 w 92"/>
                  <a:gd name="T35" fmla="*/ 71 h 79"/>
                  <a:gd name="T36" fmla="*/ 11 w 92"/>
                  <a:gd name="T37" fmla="*/ 74 h 79"/>
                  <a:gd name="T38" fmla="*/ 9 w 92"/>
                  <a:gd name="T39" fmla="*/ 75 h 79"/>
                  <a:gd name="T40" fmla="*/ 7 w 92"/>
                  <a:gd name="T41" fmla="*/ 77 h 79"/>
                  <a:gd name="T42" fmla="*/ 6 w 92"/>
                  <a:gd name="T43" fmla="*/ 78 h 79"/>
                  <a:gd name="T44" fmla="*/ 6 w 92"/>
                  <a:gd name="T45" fmla="*/ 78 h 79"/>
                  <a:gd name="T46" fmla="*/ 6 w 92"/>
                  <a:gd name="T47" fmla="*/ 79 h 79"/>
                  <a:gd name="T48" fmla="*/ 6 w 92"/>
                  <a:gd name="T49" fmla="*/ 79 h 79"/>
                  <a:gd name="T50" fmla="*/ 5 w 92"/>
                  <a:gd name="T51" fmla="*/ 77 h 79"/>
                  <a:gd name="T52" fmla="*/ 4 w 92"/>
                  <a:gd name="T53" fmla="*/ 71 h 79"/>
                  <a:gd name="T54" fmla="*/ 2 w 92"/>
                  <a:gd name="T55" fmla="*/ 66 h 79"/>
                  <a:gd name="T56" fmla="*/ 1 w 92"/>
                  <a:gd name="T57" fmla="*/ 62 h 79"/>
                  <a:gd name="T58" fmla="*/ 7 w 92"/>
                  <a:gd name="T59" fmla="*/ 53 h 79"/>
                  <a:gd name="T60" fmla="*/ 22 w 92"/>
                  <a:gd name="T61" fmla="*/ 41 h 79"/>
                  <a:gd name="T62" fmla="*/ 37 w 92"/>
                  <a:gd name="T63" fmla="*/ 29 h 79"/>
                  <a:gd name="T64" fmla="*/ 53 w 92"/>
                  <a:gd name="T65" fmla="*/ 19 h 79"/>
                  <a:gd name="T66" fmla="*/ 66 w 92"/>
                  <a:gd name="T67" fmla="*/ 13 h 79"/>
                  <a:gd name="T68" fmla="*/ 73 w 92"/>
                  <a:gd name="T69" fmla="*/ 9 h 79"/>
                  <a:gd name="T70" fmla="*/ 81 w 92"/>
                  <a:gd name="T71" fmla="*/ 5 h 79"/>
                  <a:gd name="T72" fmla="*/ 88 w 92"/>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9"/>
                  <a:gd name="T113" fmla="*/ 92 w 9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9">
                    <a:moveTo>
                      <a:pt x="92" y="0"/>
                    </a:moveTo>
                    <a:lnTo>
                      <a:pt x="92" y="1"/>
                    </a:lnTo>
                    <a:lnTo>
                      <a:pt x="92" y="4"/>
                    </a:lnTo>
                    <a:lnTo>
                      <a:pt x="92" y="5"/>
                    </a:lnTo>
                    <a:lnTo>
                      <a:pt x="92" y="8"/>
                    </a:lnTo>
                    <a:lnTo>
                      <a:pt x="92" y="9"/>
                    </a:lnTo>
                    <a:lnTo>
                      <a:pt x="92" y="11"/>
                    </a:lnTo>
                    <a:lnTo>
                      <a:pt x="92" y="13"/>
                    </a:lnTo>
                    <a:lnTo>
                      <a:pt x="92" y="15"/>
                    </a:lnTo>
                    <a:lnTo>
                      <a:pt x="79" y="16"/>
                    </a:lnTo>
                    <a:lnTo>
                      <a:pt x="69" y="19"/>
                    </a:lnTo>
                    <a:lnTo>
                      <a:pt x="67" y="20"/>
                    </a:lnTo>
                    <a:lnTo>
                      <a:pt x="64" y="23"/>
                    </a:lnTo>
                    <a:lnTo>
                      <a:pt x="62" y="25"/>
                    </a:lnTo>
                    <a:lnTo>
                      <a:pt x="61" y="29"/>
                    </a:lnTo>
                    <a:lnTo>
                      <a:pt x="59" y="36"/>
                    </a:lnTo>
                    <a:lnTo>
                      <a:pt x="59" y="45"/>
                    </a:lnTo>
                    <a:lnTo>
                      <a:pt x="60" y="56"/>
                    </a:lnTo>
                    <a:lnTo>
                      <a:pt x="60" y="69"/>
                    </a:lnTo>
                    <a:lnTo>
                      <a:pt x="57" y="62"/>
                    </a:lnTo>
                    <a:lnTo>
                      <a:pt x="52" y="58"/>
                    </a:lnTo>
                    <a:lnTo>
                      <a:pt x="46" y="57"/>
                    </a:lnTo>
                    <a:lnTo>
                      <a:pt x="42" y="58"/>
                    </a:lnTo>
                    <a:lnTo>
                      <a:pt x="37" y="61"/>
                    </a:lnTo>
                    <a:lnTo>
                      <a:pt x="34" y="65"/>
                    </a:lnTo>
                    <a:lnTo>
                      <a:pt x="30" y="70"/>
                    </a:lnTo>
                    <a:lnTo>
                      <a:pt x="30" y="77"/>
                    </a:lnTo>
                    <a:lnTo>
                      <a:pt x="29" y="74"/>
                    </a:lnTo>
                    <a:lnTo>
                      <a:pt x="28" y="71"/>
                    </a:lnTo>
                    <a:lnTo>
                      <a:pt x="26" y="70"/>
                    </a:lnTo>
                    <a:lnTo>
                      <a:pt x="22" y="70"/>
                    </a:lnTo>
                    <a:lnTo>
                      <a:pt x="20" y="69"/>
                    </a:lnTo>
                    <a:lnTo>
                      <a:pt x="16" y="70"/>
                    </a:lnTo>
                    <a:lnTo>
                      <a:pt x="14" y="70"/>
                    </a:lnTo>
                    <a:lnTo>
                      <a:pt x="12" y="70"/>
                    </a:lnTo>
                    <a:lnTo>
                      <a:pt x="12" y="71"/>
                    </a:lnTo>
                    <a:lnTo>
                      <a:pt x="12" y="73"/>
                    </a:lnTo>
                    <a:lnTo>
                      <a:pt x="11" y="74"/>
                    </a:lnTo>
                    <a:lnTo>
                      <a:pt x="9" y="74"/>
                    </a:lnTo>
                    <a:lnTo>
                      <a:pt x="9" y="75"/>
                    </a:lnTo>
                    <a:lnTo>
                      <a:pt x="8" y="77"/>
                    </a:lnTo>
                    <a:lnTo>
                      <a:pt x="7" y="77"/>
                    </a:lnTo>
                    <a:lnTo>
                      <a:pt x="6" y="78"/>
                    </a:lnTo>
                    <a:lnTo>
                      <a:pt x="6" y="79"/>
                    </a:lnTo>
                    <a:lnTo>
                      <a:pt x="5" y="77"/>
                    </a:lnTo>
                    <a:lnTo>
                      <a:pt x="5" y="74"/>
                    </a:lnTo>
                    <a:lnTo>
                      <a:pt x="4" y="71"/>
                    </a:lnTo>
                    <a:lnTo>
                      <a:pt x="4" y="69"/>
                    </a:lnTo>
                    <a:lnTo>
                      <a:pt x="2" y="66"/>
                    </a:lnTo>
                    <a:lnTo>
                      <a:pt x="1" y="65"/>
                    </a:lnTo>
                    <a:lnTo>
                      <a:pt x="1" y="62"/>
                    </a:lnTo>
                    <a:lnTo>
                      <a:pt x="0" y="60"/>
                    </a:lnTo>
                    <a:lnTo>
                      <a:pt x="7" y="53"/>
                    </a:lnTo>
                    <a:lnTo>
                      <a:pt x="14" y="48"/>
                    </a:lnTo>
                    <a:lnTo>
                      <a:pt x="22" y="41"/>
                    </a:lnTo>
                    <a:lnTo>
                      <a:pt x="29" y="34"/>
                    </a:lnTo>
                    <a:lnTo>
                      <a:pt x="37" y="29"/>
                    </a:lnTo>
                    <a:lnTo>
                      <a:pt x="45" y="24"/>
                    </a:lnTo>
                    <a:lnTo>
                      <a:pt x="53" y="19"/>
                    </a:lnTo>
                    <a:lnTo>
                      <a:pt x="61" y="16"/>
                    </a:lnTo>
                    <a:lnTo>
                      <a:pt x="66" y="13"/>
                    </a:lnTo>
                    <a:lnTo>
                      <a:pt x="69" y="12"/>
                    </a:lnTo>
                    <a:lnTo>
                      <a:pt x="73" y="9"/>
                    </a:lnTo>
                    <a:lnTo>
                      <a:pt x="76" y="8"/>
                    </a:lnTo>
                    <a:lnTo>
                      <a:pt x="81" y="5"/>
                    </a:lnTo>
                    <a:lnTo>
                      <a:pt x="84" y="4"/>
                    </a:lnTo>
                    <a:lnTo>
                      <a:pt x="88" y="1"/>
                    </a:lnTo>
                    <a:lnTo>
                      <a:pt x="92" y="0"/>
                    </a:lnTo>
                    <a:close/>
                  </a:path>
                </a:pathLst>
              </a:custGeom>
              <a:solidFill>
                <a:srgbClr val="C79994"/>
              </a:solidFill>
              <a:ln w="9525">
                <a:noFill/>
                <a:round/>
                <a:headEnd/>
                <a:tailEnd/>
              </a:ln>
            </p:spPr>
            <p:txBody>
              <a:bodyPr/>
              <a:lstStyle/>
              <a:p>
                <a:endParaRPr lang="en-US" dirty="0"/>
              </a:p>
            </p:txBody>
          </p:sp>
          <p:sp>
            <p:nvSpPr>
              <p:cNvPr id="22656" name="Freeform 128"/>
              <p:cNvSpPr>
                <a:spLocks/>
              </p:cNvSpPr>
              <p:nvPr/>
            </p:nvSpPr>
            <p:spPr bwMode="auto">
              <a:xfrm>
                <a:off x="6478588" y="3465513"/>
                <a:ext cx="387350" cy="1281112"/>
              </a:xfrm>
              <a:custGeom>
                <a:avLst/>
                <a:gdLst>
                  <a:gd name="T0" fmla="*/ 171 w 244"/>
                  <a:gd name="T1" fmla="*/ 800 h 807"/>
                  <a:gd name="T2" fmla="*/ 171 w 244"/>
                  <a:gd name="T3" fmla="*/ 795 h 807"/>
                  <a:gd name="T4" fmla="*/ 171 w 244"/>
                  <a:gd name="T5" fmla="*/ 791 h 807"/>
                  <a:gd name="T6" fmla="*/ 177 w 244"/>
                  <a:gd name="T7" fmla="*/ 790 h 807"/>
                  <a:gd name="T8" fmla="*/ 185 w 244"/>
                  <a:gd name="T9" fmla="*/ 790 h 807"/>
                  <a:gd name="T10" fmla="*/ 194 w 244"/>
                  <a:gd name="T11" fmla="*/ 794 h 807"/>
                  <a:gd name="T12" fmla="*/ 222 w 244"/>
                  <a:gd name="T13" fmla="*/ 802 h 807"/>
                  <a:gd name="T14" fmla="*/ 243 w 244"/>
                  <a:gd name="T15" fmla="*/ 800 h 807"/>
                  <a:gd name="T16" fmla="*/ 243 w 244"/>
                  <a:gd name="T17" fmla="*/ 790 h 807"/>
                  <a:gd name="T18" fmla="*/ 233 w 244"/>
                  <a:gd name="T19" fmla="*/ 774 h 807"/>
                  <a:gd name="T20" fmla="*/ 211 w 244"/>
                  <a:gd name="T21" fmla="*/ 761 h 807"/>
                  <a:gd name="T22" fmla="*/ 179 w 244"/>
                  <a:gd name="T23" fmla="*/ 758 h 807"/>
                  <a:gd name="T24" fmla="*/ 166 w 244"/>
                  <a:gd name="T25" fmla="*/ 755 h 807"/>
                  <a:gd name="T26" fmla="*/ 161 w 244"/>
                  <a:gd name="T27" fmla="*/ 750 h 807"/>
                  <a:gd name="T28" fmla="*/ 158 w 244"/>
                  <a:gd name="T29" fmla="*/ 745 h 807"/>
                  <a:gd name="T30" fmla="*/ 140 w 244"/>
                  <a:gd name="T31" fmla="*/ 696 h 807"/>
                  <a:gd name="T32" fmla="*/ 121 w 244"/>
                  <a:gd name="T33" fmla="*/ 610 h 807"/>
                  <a:gd name="T34" fmla="*/ 105 w 244"/>
                  <a:gd name="T35" fmla="*/ 505 h 807"/>
                  <a:gd name="T36" fmla="*/ 41 w 244"/>
                  <a:gd name="T37" fmla="*/ 1 h 807"/>
                  <a:gd name="T38" fmla="*/ 27 w 244"/>
                  <a:gd name="T39" fmla="*/ 9 h 807"/>
                  <a:gd name="T40" fmla="*/ 15 w 244"/>
                  <a:gd name="T41" fmla="*/ 19 h 807"/>
                  <a:gd name="T42" fmla="*/ 4 w 244"/>
                  <a:gd name="T43" fmla="*/ 30 h 807"/>
                  <a:gd name="T44" fmla="*/ 0 w 244"/>
                  <a:gd name="T45" fmla="*/ 47 h 807"/>
                  <a:gd name="T46" fmla="*/ 7 w 244"/>
                  <a:gd name="T47" fmla="*/ 78 h 807"/>
                  <a:gd name="T48" fmla="*/ 8 w 244"/>
                  <a:gd name="T49" fmla="*/ 121 h 807"/>
                  <a:gd name="T50" fmla="*/ 13 w 244"/>
                  <a:gd name="T51" fmla="*/ 186 h 807"/>
                  <a:gd name="T52" fmla="*/ 15 w 244"/>
                  <a:gd name="T53" fmla="*/ 252 h 807"/>
                  <a:gd name="T54" fmla="*/ 14 w 244"/>
                  <a:gd name="T55" fmla="*/ 307 h 807"/>
                  <a:gd name="T56" fmla="*/ 16 w 244"/>
                  <a:gd name="T57" fmla="*/ 350 h 807"/>
                  <a:gd name="T58" fmla="*/ 23 w 244"/>
                  <a:gd name="T59" fmla="*/ 377 h 807"/>
                  <a:gd name="T60" fmla="*/ 34 w 244"/>
                  <a:gd name="T61" fmla="*/ 394 h 807"/>
                  <a:gd name="T62" fmla="*/ 40 w 244"/>
                  <a:gd name="T63" fmla="*/ 405 h 807"/>
                  <a:gd name="T64" fmla="*/ 40 w 244"/>
                  <a:gd name="T65" fmla="*/ 430 h 807"/>
                  <a:gd name="T66" fmla="*/ 40 w 244"/>
                  <a:gd name="T67" fmla="*/ 458 h 807"/>
                  <a:gd name="T68" fmla="*/ 48 w 244"/>
                  <a:gd name="T69" fmla="*/ 484 h 807"/>
                  <a:gd name="T70" fmla="*/ 49 w 244"/>
                  <a:gd name="T71" fmla="*/ 532 h 807"/>
                  <a:gd name="T72" fmla="*/ 52 w 244"/>
                  <a:gd name="T73" fmla="*/ 581 h 807"/>
                  <a:gd name="T74" fmla="*/ 64 w 244"/>
                  <a:gd name="T75" fmla="*/ 606 h 807"/>
                  <a:gd name="T76" fmla="*/ 73 w 244"/>
                  <a:gd name="T77" fmla="*/ 651 h 807"/>
                  <a:gd name="T78" fmla="*/ 80 w 244"/>
                  <a:gd name="T79" fmla="*/ 697 h 807"/>
                  <a:gd name="T80" fmla="*/ 87 w 244"/>
                  <a:gd name="T81" fmla="*/ 718 h 807"/>
                  <a:gd name="T82" fmla="*/ 93 w 244"/>
                  <a:gd name="T83" fmla="*/ 728 h 807"/>
                  <a:gd name="T84" fmla="*/ 95 w 244"/>
                  <a:gd name="T85" fmla="*/ 729 h 807"/>
                  <a:gd name="T86" fmla="*/ 95 w 244"/>
                  <a:gd name="T87" fmla="*/ 734 h 807"/>
                  <a:gd name="T88" fmla="*/ 117 w 244"/>
                  <a:gd name="T89" fmla="*/ 765 h 807"/>
                  <a:gd name="T90" fmla="*/ 139 w 244"/>
                  <a:gd name="T91" fmla="*/ 794 h 807"/>
                  <a:gd name="T92" fmla="*/ 160 w 244"/>
                  <a:gd name="T93" fmla="*/ 807 h 807"/>
                  <a:gd name="T94" fmla="*/ 164 w 244"/>
                  <a:gd name="T95" fmla="*/ 804 h 807"/>
                  <a:gd name="T96" fmla="*/ 169 w 244"/>
                  <a:gd name="T97" fmla="*/ 803 h 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4"/>
                  <a:gd name="T148" fmla="*/ 0 h 807"/>
                  <a:gd name="T149" fmla="*/ 244 w 244"/>
                  <a:gd name="T150" fmla="*/ 807 h 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4" h="807">
                    <a:moveTo>
                      <a:pt x="171" y="803"/>
                    </a:moveTo>
                    <a:lnTo>
                      <a:pt x="171" y="802"/>
                    </a:lnTo>
                    <a:lnTo>
                      <a:pt x="171" y="800"/>
                    </a:lnTo>
                    <a:lnTo>
                      <a:pt x="171" y="799"/>
                    </a:lnTo>
                    <a:lnTo>
                      <a:pt x="171" y="798"/>
                    </a:lnTo>
                    <a:lnTo>
                      <a:pt x="171" y="795"/>
                    </a:lnTo>
                    <a:lnTo>
                      <a:pt x="171" y="794"/>
                    </a:lnTo>
                    <a:lnTo>
                      <a:pt x="171" y="792"/>
                    </a:lnTo>
                    <a:lnTo>
                      <a:pt x="171" y="791"/>
                    </a:lnTo>
                    <a:lnTo>
                      <a:pt x="172" y="791"/>
                    </a:lnTo>
                    <a:lnTo>
                      <a:pt x="173" y="791"/>
                    </a:lnTo>
                    <a:lnTo>
                      <a:pt x="177" y="790"/>
                    </a:lnTo>
                    <a:lnTo>
                      <a:pt x="179" y="790"/>
                    </a:lnTo>
                    <a:lnTo>
                      <a:pt x="183" y="790"/>
                    </a:lnTo>
                    <a:lnTo>
                      <a:pt x="185" y="790"/>
                    </a:lnTo>
                    <a:lnTo>
                      <a:pt x="187" y="790"/>
                    </a:lnTo>
                    <a:lnTo>
                      <a:pt x="190" y="791"/>
                    </a:lnTo>
                    <a:lnTo>
                      <a:pt x="194" y="794"/>
                    </a:lnTo>
                    <a:lnTo>
                      <a:pt x="201" y="798"/>
                    </a:lnTo>
                    <a:lnTo>
                      <a:pt x="211" y="800"/>
                    </a:lnTo>
                    <a:lnTo>
                      <a:pt x="222" y="802"/>
                    </a:lnTo>
                    <a:lnTo>
                      <a:pt x="232" y="803"/>
                    </a:lnTo>
                    <a:lnTo>
                      <a:pt x="239" y="802"/>
                    </a:lnTo>
                    <a:lnTo>
                      <a:pt x="243" y="800"/>
                    </a:lnTo>
                    <a:lnTo>
                      <a:pt x="244" y="798"/>
                    </a:lnTo>
                    <a:lnTo>
                      <a:pt x="244" y="794"/>
                    </a:lnTo>
                    <a:lnTo>
                      <a:pt x="243" y="790"/>
                    </a:lnTo>
                    <a:lnTo>
                      <a:pt x="240" y="783"/>
                    </a:lnTo>
                    <a:lnTo>
                      <a:pt x="237" y="778"/>
                    </a:lnTo>
                    <a:lnTo>
                      <a:pt x="233" y="774"/>
                    </a:lnTo>
                    <a:lnTo>
                      <a:pt x="229" y="770"/>
                    </a:lnTo>
                    <a:lnTo>
                      <a:pt x="221" y="765"/>
                    </a:lnTo>
                    <a:lnTo>
                      <a:pt x="211" y="761"/>
                    </a:lnTo>
                    <a:lnTo>
                      <a:pt x="201" y="758"/>
                    </a:lnTo>
                    <a:lnTo>
                      <a:pt x="191" y="758"/>
                    </a:lnTo>
                    <a:lnTo>
                      <a:pt x="179" y="758"/>
                    </a:lnTo>
                    <a:lnTo>
                      <a:pt x="169" y="758"/>
                    </a:lnTo>
                    <a:lnTo>
                      <a:pt x="168" y="757"/>
                    </a:lnTo>
                    <a:lnTo>
                      <a:pt x="166" y="755"/>
                    </a:lnTo>
                    <a:lnTo>
                      <a:pt x="165" y="753"/>
                    </a:lnTo>
                    <a:lnTo>
                      <a:pt x="163" y="751"/>
                    </a:lnTo>
                    <a:lnTo>
                      <a:pt x="161" y="750"/>
                    </a:lnTo>
                    <a:lnTo>
                      <a:pt x="160" y="747"/>
                    </a:lnTo>
                    <a:lnTo>
                      <a:pt x="158" y="746"/>
                    </a:lnTo>
                    <a:lnTo>
                      <a:pt x="158" y="745"/>
                    </a:lnTo>
                    <a:lnTo>
                      <a:pt x="151" y="729"/>
                    </a:lnTo>
                    <a:lnTo>
                      <a:pt x="146" y="712"/>
                    </a:lnTo>
                    <a:lnTo>
                      <a:pt x="140" y="696"/>
                    </a:lnTo>
                    <a:lnTo>
                      <a:pt x="135" y="679"/>
                    </a:lnTo>
                    <a:lnTo>
                      <a:pt x="127" y="644"/>
                    </a:lnTo>
                    <a:lnTo>
                      <a:pt x="121" y="610"/>
                    </a:lnTo>
                    <a:lnTo>
                      <a:pt x="116" y="575"/>
                    </a:lnTo>
                    <a:lnTo>
                      <a:pt x="111" y="540"/>
                    </a:lnTo>
                    <a:lnTo>
                      <a:pt x="105" y="505"/>
                    </a:lnTo>
                    <a:lnTo>
                      <a:pt x="101" y="471"/>
                    </a:lnTo>
                    <a:lnTo>
                      <a:pt x="45" y="0"/>
                    </a:lnTo>
                    <a:lnTo>
                      <a:pt x="41" y="1"/>
                    </a:lnTo>
                    <a:lnTo>
                      <a:pt x="36" y="4"/>
                    </a:lnTo>
                    <a:lnTo>
                      <a:pt x="31" y="6"/>
                    </a:lnTo>
                    <a:lnTo>
                      <a:pt x="27" y="9"/>
                    </a:lnTo>
                    <a:lnTo>
                      <a:pt x="23" y="11"/>
                    </a:lnTo>
                    <a:lnTo>
                      <a:pt x="19" y="15"/>
                    </a:lnTo>
                    <a:lnTo>
                      <a:pt x="15" y="19"/>
                    </a:lnTo>
                    <a:lnTo>
                      <a:pt x="12" y="23"/>
                    </a:lnTo>
                    <a:lnTo>
                      <a:pt x="7" y="26"/>
                    </a:lnTo>
                    <a:lnTo>
                      <a:pt x="4" y="30"/>
                    </a:lnTo>
                    <a:lnTo>
                      <a:pt x="1" y="34"/>
                    </a:lnTo>
                    <a:lnTo>
                      <a:pt x="0" y="38"/>
                    </a:lnTo>
                    <a:lnTo>
                      <a:pt x="0" y="47"/>
                    </a:lnTo>
                    <a:lnTo>
                      <a:pt x="1" y="56"/>
                    </a:lnTo>
                    <a:lnTo>
                      <a:pt x="4" y="67"/>
                    </a:lnTo>
                    <a:lnTo>
                      <a:pt x="7" y="78"/>
                    </a:lnTo>
                    <a:lnTo>
                      <a:pt x="8" y="87"/>
                    </a:lnTo>
                    <a:lnTo>
                      <a:pt x="8" y="97"/>
                    </a:lnTo>
                    <a:lnTo>
                      <a:pt x="8" y="121"/>
                    </a:lnTo>
                    <a:lnTo>
                      <a:pt x="10" y="144"/>
                    </a:lnTo>
                    <a:lnTo>
                      <a:pt x="11" y="165"/>
                    </a:lnTo>
                    <a:lnTo>
                      <a:pt x="13" y="186"/>
                    </a:lnTo>
                    <a:lnTo>
                      <a:pt x="14" y="209"/>
                    </a:lnTo>
                    <a:lnTo>
                      <a:pt x="15" y="230"/>
                    </a:lnTo>
                    <a:lnTo>
                      <a:pt x="15" y="252"/>
                    </a:lnTo>
                    <a:lnTo>
                      <a:pt x="13" y="276"/>
                    </a:lnTo>
                    <a:lnTo>
                      <a:pt x="14" y="291"/>
                    </a:lnTo>
                    <a:lnTo>
                      <a:pt x="14" y="307"/>
                    </a:lnTo>
                    <a:lnTo>
                      <a:pt x="14" y="321"/>
                    </a:lnTo>
                    <a:lnTo>
                      <a:pt x="15" y="336"/>
                    </a:lnTo>
                    <a:lnTo>
                      <a:pt x="16" y="350"/>
                    </a:lnTo>
                    <a:lnTo>
                      <a:pt x="19" y="364"/>
                    </a:lnTo>
                    <a:lnTo>
                      <a:pt x="21" y="370"/>
                    </a:lnTo>
                    <a:lnTo>
                      <a:pt x="23" y="377"/>
                    </a:lnTo>
                    <a:lnTo>
                      <a:pt x="27" y="383"/>
                    </a:lnTo>
                    <a:lnTo>
                      <a:pt x="31" y="390"/>
                    </a:lnTo>
                    <a:lnTo>
                      <a:pt x="34" y="394"/>
                    </a:lnTo>
                    <a:lnTo>
                      <a:pt x="37" y="397"/>
                    </a:lnTo>
                    <a:lnTo>
                      <a:pt x="38" y="401"/>
                    </a:lnTo>
                    <a:lnTo>
                      <a:pt x="40" y="405"/>
                    </a:lnTo>
                    <a:lnTo>
                      <a:pt x="41" y="412"/>
                    </a:lnTo>
                    <a:lnTo>
                      <a:pt x="40" y="422"/>
                    </a:lnTo>
                    <a:lnTo>
                      <a:pt x="40" y="430"/>
                    </a:lnTo>
                    <a:lnTo>
                      <a:pt x="38" y="439"/>
                    </a:lnTo>
                    <a:lnTo>
                      <a:pt x="38" y="448"/>
                    </a:lnTo>
                    <a:lnTo>
                      <a:pt x="40" y="458"/>
                    </a:lnTo>
                    <a:lnTo>
                      <a:pt x="43" y="465"/>
                    </a:lnTo>
                    <a:lnTo>
                      <a:pt x="45" y="475"/>
                    </a:lnTo>
                    <a:lnTo>
                      <a:pt x="48" y="484"/>
                    </a:lnTo>
                    <a:lnTo>
                      <a:pt x="49" y="493"/>
                    </a:lnTo>
                    <a:lnTo>
                      <a:pt x="49" y="512"/>
                    </a:lnTo>
                    <a:lnTo>
                      <a:pt x="49" y="532"/>
                    </a:lnTo>
                    <a:lnTo>
                      <a:pt x="49" y="551"/>
                    </a:lnTo>
                    <a:lnTo>
                      <a:pt x="51" y="571"/>
                    </a:lnTo>
                    <a:lnTo>
                      <a:pt x="52" y="581"/>
                    </a:lnTo>
                    <a:lnTo>
                      <a:pt x="56" y="589"/>
                    </a:lnTo>
                    <a:lnTo>
                      <a:pt x="59" y="598"/>
                    </a:lnTo>
                    <a:lnTo>
                      <a:pt x="64" y="606"/>
                    </a:lnTo>
                    <a:lnTo>
                      <a:pt x="68" y="620"/>
                    </a:lnTo>
                    <a:lnTo>
                      <a:pt x="72" y="635"/>
                    </a:lnTo>
                    <a:lnTo>
                      <a:pt x="73" y="651"/>
                    </a:lnTo>
                    <a:lnTo>
                      <a:pt x="75" y="667"/>
                    </a:lnTo>
                    <a:lnTo>
                      <a:pt x="76" y="683"/>
                    </a:lnTo>
                    <a:lnTo>
                      <a:pt x="80" y="697"/>
                    </a:lnTo>
                    <a:lnTo>
                      <a:pt x="81" y="705"/>
                    </a:lnTo>
                    <a:lnTo>
                      <a:pt x="83" y="712"/>
                    </a:lnTo>
                    <a:lnTo>
                      <a:pt x="87" y="718"/>
                    </a:lnTo>
                    <a:lnTo>
                      <a:pt x="90" y="726"/>
                    </a:lnTo>
                    <a:lnTo>
                      <a:pt x="91" y="726"/>
                    </a:lnTo>
                    <a:lnTo>
                      <a:pt x="93" y="728"/>
                    </a:lnTo>
                    <a:lnTo>
                      <a:pt x="94" y="729"/>
                    </a:lnTo>
                    <a:lnTo>
                      <a:pt x="95" y="729"/>
                    </a:lnTo>
                    <a:lnTo>
                      <a:pt x="95" y="730"/>
                    </a:lnTo>
                    <a:lnTo>
                      <a:pt x="95" y="731"/>
                    </a:lnTo>
                    <a:lnTo>
                      <a:pt x="95" y="734"/>
                    </a:lnTo>
                    <a:lnTo>
                      <a:pt x="103" y="743"/>
                    </a:lnTo>
                    <a:lnTo>
                      <a:pt x="110" y="754"/>
                    </a:lnTo>
                    <a:lnTo>
                      <a:pt x="117" y="765"/>
                    </a:lnTo>
                    <a:lnTo>
                      <a:pt x="124" y="775"/>
                    </a:lnTo>
                    <a:lnTo>
                      <a:pt x="131" y="784"/>
                    </a:lnTo>
                    <a:lnTo>
                      <a:pt x="139" y="794"/>
                    </a:lnTo>
                    <a:lnTo>
                      <a:pt x="148" y="802"/>
                    </a:lnTo>
                    <a:lnTo>
                      <a:pt x="158" y="807"/>
                    </a:lnTo>
                    <a:lnTo>
                      <a:pt x="160" y="807"/>
                    </a:lnTo>
                    <a:lnTo>
                      <a:pt x="162" y="806"/>
                    </a:lnTo>
                    <a:lnTo>
                      <a:pt x="163" y="806"/>
                    </a:lnTo>
                    <a:lnTo>
                      <a:pt x="164" y="804"/>
                    </a:lnTo>
                    <a:lnTo>
                      <a:pt x="166" y="804"/>
                    </a:lnTo>
                    <a:lnTo>
                      <a:pt x="168" y="803"/>
                    </a:lnTo>
                    <a:lnTo>
                      <a:pt x="169" y="803"/>
                    </a:lnTo>
                    <a:lnTo>
                      <a:pt x="171" y="803"/>
                    </a:lnTo>
                    <a:close/>
                  </a:path>
                </a:pathLst>
              </a:custGeom>
              <a:solidFill>
                <a:srgbClr val="C79994"/>
              </a:solidFill>
              <a:ln w="9525">
                <a:noFill/>
                <a:round/>
                <a:headEnd/>
                <a:tailEnd/>
              </a:ln>
            </p:spPr>
            <p:txBody>
              <a:bodyPr/>
              <a:lstStyle/>
              <a:p>
                <a:endParaRPr lang="en-US" dirty="0"/>
              </a:p>
            </p:txBody>
          </p:sp>
          <p:sp>
            <p:nvSpPr>
              <p:cNvPr id="22657" name="Freeform 129"/>
              <p:cNvSpPr>
                <a:spLocks/>
              </p:cNvSpPr>
              <p:nvPr/>
            </p:nvSpPr>
            <p:spPr bwMode="auto">
              <a:xfrm>
                <a:off x="4592638" y="3759200"/>
                <a:ext cx="152400" cy="434975"/>
              </a:xfrm>
              <a:custGeom>
                <a:avLst/>
                <a:gdLst>
                  <a:gd name="T0" fmla="*/ 67 w 96"/>
                  <a:gd name="T1" fmla="*/ 0 h 274"/>
                  <a:gd name="T2" fmla="*/ 61 w 96"/>
                  <a:gd name="T3" fmla="*/ 14 h 274"/>
                  <a:gd name="T4" fmla="*/ 56 w 96"/>
                  <a:gd name="T5" fmla="*/ 32 h 274"/>
                  <a:gd name="T6" fmla="*/ 51 w 96"/>
                  <a:gd name="T7" fmla="*/ 49 h 274"/>
                  <a:gd name="T8" fmla="*/ 48 w 96"/>
                  <a:gd name="T9" fmla="*/ 67 h 274"/>
                  <a:gd name="T10" fmla="*/ 44 w 96"/>
                  <a:gd name="T11" fmla="*/ 85 h 274"/>
                  <a:gd name="T12" fmla="*/ 41 w 96"/>
                  <a:gd name="T13" fmla="*/ 102 h 274"/>
                  <a:gd name="T14" fmla="*/ 37 w 96"/>
                  <a:gd name="T15" fmla="*/ 116 h 274"/>
                  <a:gd name="T16" fmla="*/ 35 w 96"/>
                  <a:gd name="T17" fmla="*/ 128 h 274"/>
                  <a:gd name="T18" fmla="*/ 33 w 96"/>
                  <a:gd name="T19" fmla="*/ 136 h 274"/>
                  <a:gd name="T20" fmla="*/ 30 w 96"/>
                  <a:gd name="T21" fmla="*/ 147 h 274"/>
                  <a:gd name="T22" fmla="*/ 28 w 96"/>
                  <a:gd name="T23" fmla="*/ 157 h 274"/>
                  <a:gd name="T24" fmla="*/ 26 w 96"/>
                  <a:gd name="T25" fmla="*/ 168 h 274"/>
                  <a:gd name="T26" fmla="*/ 23 w 96"/>
                  <a:gd name="T27" fmla="*/ 180 h 274"/>
                  <a:gd name="T28" fmla="*/ 20 w 96"/>
                  <a:gd name="T29" fmla="*/ 189 h 274"/>
                  <a:gd name="T30" fmla="*/ 18 w 96"/>
                  <a:gd name="T31" fmla="*/ 198 h 274"/>
                  <a:gd name="T32" fmla="*/ 13 w 96"/>
                  <a:gd name="T33" fmla="*/ 206 h 274"/>
                  <a:gd name="T34" fmla="*/ 12 w 96"/>
                  <a:gd name="T35" fmla="*/ 210 h 274"/>
                  <a:gd name="T36" fmla="*/ 10 w 96"/>
                  <a:gd name="T37" fmla="*/ 214 h 274"/>
                  <a:gd name="T38" fmla="*/ 8 w 96"/>
                  <a:gd name="T39" fmla="*/ 217 h 274"/>
                  <a:gd name="T40" fmla="*/ 6 w 96"/>
                  <a:gd name="T41" fmla="*/ 222 h 274"/>
                  <a:gd name="T42" fmla="*/ 5 w 96"/>
                  <a:gd name="T43" fmla="*/ 226 h 274"/>
                  <a:gd name="T44" fmla="*/ 3 w 96"/>
                  <a:gd name="T45" fmla="*/ 230 h 274"/>
                  <a:gd name="T46" fmla="*/ 1 w 96"/>
                  <a:gd name="T47" fmla="*/ 234 h 274"/>
                  <a:gd name="T48" fmla="*/ 0 w 96"/>
                  <a:gd name="T49" fmla="*/ 239 h 274"/>
                  <a:gd name="T50" fmla="*/ 3 w 96"/>
                  <a:gd name="T51" fmla="*/ 243 h 274"/>
                  <a:gd name="T52" fmla="*/ 5 w 96"/>
                  <a:gd name="T53" fmla="*/ 247 h 274"/>
                  <a:gd name="T54" fmla="*/ 7 w 96"/>
                  <a:gd name="T55" fmla="*/ 251 h 274"/>
                  <a:gd name="T56" fmla="*/ 10 w 96"/>
                  <a:gd name="T57" fmla="*/ 257 h 274"/>
                  <a:gd name="T58" fmla="*/ 12 w 96"/>
                  <a:gd name="T59" fmla="*/ 261 h 274"/>
                  <a:gd name="T60" fmla="*/ 13 w 96"/>
                  <a:gd name="T61" fmla="*/ 265 h 274"/>
                  <a:gd name="T62" fmla="*/ 15 w 96"/>
                  <a:gd name="T63" fmla="*/ 270 h 274"/>
                  <a:gd name="T64" fmla="*/ 18 w 96"/>
                  <a:gd name="T65" fmla="*/ 274 h 274"/>
                  <a:gd name="T66" fmla="*/ 18 w 96"/>
                  <a:gd name="T67" fmla="*/ 267 h 274"/>
                  <a:gd name="T68" fmla="*/ 19 w 96"/>
                  <a:gd name="T69" fmla="*/ 261 h 274"/>
                  <a:gd name="T70" fmla="*/ 20 w 96"/>
                  <a:gd name="T71" fmla="*/ 254 h 274"/>
                  <a:gd name="T72" fmla="*/ 21 w 96"/>
                  <a:gd name="T73" fmla="*/ 247 h 274"/>
                  <a:gd name="T74" fmla="*/ 22 w 96"/>
                  <a:gd name="T75" fmla="*/ 241 h 274"/>
                  <a:gd name="T76" fmla="*/ 25 w 96"/>
                  <a:gd name="T77" fmla="*/ 234 h 274"/>
                  <a:gd name="T78" fmla="*/ 26 w 96"/>
                  <a:gd name="T79" fmla="*/ 227 h 274"/>
                  <a:gd name="T80" fmla="*/ 28 w 96"/>
                  <a:gd name="T81" fmla="*/ 221 h 274"/>
                  <a:gd name="T82" fmla="*/ 38 w 96"/>
                  <a:gd name="T83" fmla="*/ 197 h 274"/>
                  <a:gd name="T84" fmla="*/ 50 w 96"/>
                  <a:gd name="T85" fmla="*/ 173 h 274"/>
                  <a:gd name="T86" fmla="*/ 61 w 96"/>
                  <a:gd name="T87" fmla="*/ 149 h 274"/>
                  <a:gd name="T88" fmla="*/ 73 w 96"/>
                  <a:gd name="T89" fmla="*/ 126 h 274"/>
                  <a:gd name="T90" fmla="*/ 79 w 96"/>
                  <a:gd name="T91" fmla="*/ 114 h 274"/>
                  <a:gd name="T92" fmla="*/ 83 w 96"/>
                  <a:gd name="T93" fmla="*/ 102 h 274"/>
                  <a:gd name="T94" fmla="*/ 88 w 96"/>
                  <a:gd name="T95" fmla="*/ 89 h 274"/>
                  <a:gd name="T96" fmla="*/ 91 w 96"/>
                  <a:gd name="T97" fmla="*/ 75 h 274"/>
                  <a:gd name="T98" fmla="*/ 94 w 96"/>
                  <a:gd name="T99" fmla="*/ 62 h 274"/>
                  <a:gd name="T100" fmla="*/ 96 w 96"/>
                  <a:gd name="T101" fmla="*/ 49 h 274"/>
                  <a:gd name="T102" fmla="*/ 96 w 96"/>
                  <a:gd name="T103" fmla="*/ 34 h 274"/>
                  <a:gd name="T104" fmla="*/ 96 w 96"/>
                  <a:gd name="T105" fmla="*/ 18 h 274"/>
                  <a:gd name="T106" fmla="*/ 93 w 96"/>
                  <a:gd name="T107" fmla="*/ 16 h 274"/>
                  <a:gd name="T108" fmla="*/ 89 w 96"/>
                  <a:gd name="T109" fmla="*/ 13 h 274"/>
                  <a:gd name="T110" fmla="*/ 86 w 96"/>
                  <a:gd name="T111" fmla="*/ 12 h 274"/>
                  <a:gd name="T112" fmla="*/ 82 w 96"/>
                  <a:gd name="T113" fmla="*/ 9 h 274"/>
                  <a:gd name="T114" fmla="*/ 78 w 96"/>
                  <a:gd name="T115" fmla="*/ 6 h 274"/>
                  <a:gd name="T116" fmla="*/ 74 w 96"/>
                  <a:gd name="T117" fmla="*/ 4 h 274"/>
                  <a:gd name="T118" fmla="*/ 71 w 96"/>
                  <a:gd name="T119" fmla="*/ 1 h 274"/>
                  <a:gd name="T120" fmla="*/ 67 w 96"/>
                  <a:gd name="T121" fmla="*/ 0 h 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274"/>
                  <a:gd name="T185" fmla="*/ 96 w 96"/>
                  <a:gd name="T186" fmla="*/ 274 h 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274">
                    <a:moveTo>
                      <a:pt x="67" y="0"/>
                    </a:moveTo>
                    <a:lnTo>
                      <a:pt x="61" y="14"/>
                    </a:lnTo>
                    <a:lnTo>
                      <a:pt x="56" y="32"/>
                    </a:lnTo>
                    <a:lnTo>
                      <a:pt x="51" y="49"/>
                    </a:lnTo>
                    <a:lnTo>
                      <a:pt x="48" y="67"/>
                    </a:lnTo>
                    <a:lnTo>
                      <a:pt x="44" y="85"/>
                    </a:lnTo>
                    <a:lnTo>
                      <a:pt x="41" y="102"/>
                    </a:lnTo>
                    <a:lnTo>
                      <a:pt x="37" y="116"/>
                    </a:lnTo>
                    <a:lnTo>
                      <a:pt x="35" y="128"/>
                    </a:lnTo>
                    <a:lnTo>
                      <a:pt x="33" y="136"/>
                    </a:lnTo>
                    <a:lnTo>
                      <a:pt x="30" y="147"/>
                    </a:lnTo>
                    <a:lnTo>
                      <a:pt x="28" y="157"/>
                    </a:lnTo>
                    <a:lnTo>
                      <a:pt x="26" y="168"/>
                    </a:lnTo>
                    <a:lnTo>
                      <a:pt x="23" y="180"/>
                    </a:lnTo>
                    <a:lnTo>
                      <a:pt x="20" y="189"/>
                    </a:lnTo>
                    <a:lnTo>
                      <a:pt x="18" y="198"/>
                    </a:lnTo>
                    <a:lnTo>
                      <a:pt x="13" y="206"/>
                    </a:lnTo>
                    <a:lnTo>
                      <a:pt x="12" y="210"/>
                    </a:lnTo>
                    <a:lnTo>
                      <a:pt x="10" y="214"/>
                    </a:lnTo>
                    <a:lnTo>
                      <a:pt x="8" y="217"/>
                    </a:lnTo>
                    <a:lnTo>
                      <a:pt x="6" y="222"/>
                    </a:lnTo>
                    <a:lnTo>
                      <a:pt x="5" y="226"/>
                    </a:lnTo>
                    <a:lnTo>
                      <a:pt x="3" y="230"/>
                    </a:lnTo>
                    <a:lnTo>
                      <a:pt x="1" y="234"/>
                    </a:lnTo>
                    <a:lnTo>
                      <a:pt x="0" y="239"/>
                    </a:lnTo>
                    <a:lnTo>
                      <a:pt x="3" y="243"/>
                    </a:lnTo>
                    <a:lnTo>
                      <a:pt x="5" y="247"/>
                    </a:lnTo>
                    <a:lnTo>
                      <a:pt x="7" y="251"/>
                    </a:lnTo>
                    <a:lnTo>
                      <a:pt x="10" y="257"/>
                    </a:lnTo>
                    <a:lnTo>
                      <a:pt x="12" y="261"/>
                    </a:lnTo>
                    <a:lnTo>
                      <a:pt x="13" y="265"/>
                    </a:lnTo>
                    <a:lnTo>
                      <a:pt x="15" y="270"/>
                    </a:lnTo>
                    <a:lnTo>
                      <a:pt x="18" y="274"/>
                    </a:lnTo>
                    <a:lnTo>
                      <a:pt x="18" y="267"/>
                    </a:lnTo>
                    <a:lnTo>
                      <a:pt x="19" y="261"/>
                    </a:lnTo>
                    <a:lnTo>
                      <a:pt x="20" y="254"/>
                    </a:lnTo>
                    <a:lnTo>
                      <a:pt x="21" y="247"/>
                    </a:lnTo>
                    <a:lnTo>
                      <a:pt x="22" y="241"/>
                    </a:lnTo>
                    <a:lnTo>
                      <a:pt x="25" y="234"/>
                    </a:lnTo>
                    <a:lnTo>
                      <a:pt x="26" y="227"/>
                    </a:lnTo>
                    <a:lnTo>
                      <a:pt x="28" y="221"/>
                    </a:lnTo>
                    <a:lnTo>
                      <a:pt x="38" y="197"/>
                    </a:lnTo>
                    <a:lnTo>
                      <a:pt x="50" y="173"/>
                    </a:lnTo>
                    <a:lnTo>
                      <a:pt x="61" y="149"/>
                    </a:lnTo>
                    <a:lnTo>
                      <a:pt x="73" y="126"/>
                    </a:lnTo>
                    <a:lnTo>
                      <a:pt x="79" y="114"/>
                    </a:lnTo>
                    <a:lnTo>
                      <a:pt x="83" y="102"/>
                    </a:lnTo>
                    <a:lnTo>
                      <a:pt x="88" y="89"/>
                    </a:lnTo>
                    <a:lnTo>
                      <a:pt x="91" y="75"/>
                    </a:lnTo>
                    <a:lnTo>
                      <a:pt x="94" y="62"/>
                    </a:lnTo>
                    <a:lnTo>
                      <a:pt x="96" y="49"/>
                    </a:lnTo>
                    <a:lnTo>
                      <a:pt x="96" y="34"/>
                    </a:lnTo>
                    <a:lnTo>
                      <a:pt x="96" y="18"/>
                    </a:lnTo>
                    <a:lnTo>
                      <a:pt x="93" y="16"/>
                    </a:lnTo>
                    <a:lnTo>
                      <a:pt x="89" y="13"/>
                    </a:lnTo>
                    <a:lnTo>
                      <a:pt x="86" y="12"/>
                    </a:lnTo>
                    <a:lnTo>
                      <a:pt x="82" y="9"/>
                    </a:lnTo>
                    <a:lnTo>
                      <a:pt x="78" y="6"/>
                    </a:lnTo>
                    <a:lnTo>
                      <a:pt x="74" y="4"/>
                    </a:lnTo>
                    <a:lnTo>
                      <a:pt x="71" y="1"/>
                    </a:lnTo>
                    <a:lnTo>
                      <a:pt x="67" y="0"/>
                    </a:lnTo>
                    <a:close/>
                  </a:path>
                </a:pathLst>
              </a:custGeom>
              <a:solidFill>
                <a:srgbClr val="C79994"/>
              </a:solidFill>
              <a:ln w="9525">
                <a:noFill/>
                <a:round/>
                <a:headEnd/>
                <a:tailEnd/>
              </a:ln>
            </p:spPr>
            <p:txBody>
              <a:bodyPr/>
              <a:lstStyle/>
              <a:p>
                <a:endParaRPr lang="en-US" dirty="0"/>
              </a:p>
            </p:txBody>
          </p:sp>
          <p:sp>
            <p:nvSpPr>
              <p:cNvPr id="22658" name="Freeform 130"/>
              <p:cNvSpPr>
                <a:spLocks/>
              </p:cNvSpPr>
              <p:nvPr/>
            </p:nvSpPr>
            <p:spPr bwMode="auto">
              <a:xfrm>
                <a:off x="3994151" y="3519488"/>
                <a:ext cx="173038" cy="449262"/>
              </a:xfrm>
              <a:custGeom>
                <a:avLst/>
                <a:gdLst>
                  <a:gd name="T0" fmla="*/ 82 w 109"/>
                  <a:gd name="T1" fmla="*/ 5 h 283"/>
                  <a:gd name="T2" fmla="*/ 69 w 109"/>
                  <a:gd name="T3" fmla="*/ 16 h 283"/>
                  <a:gd name="T4" fmla="*/ 59 w 109"/>
                  <a:gd name="T5" fmla="*/ 28 h 283"/>
                  <a:gd name="T6" fmla="*/ 51 w 109"/>
                  <a:gd name="T7" fmla="*/ 38 h 283"/>
                  <a:gd name="T8" fmla="*/ 42 w 109"/>
                  <a:gd name="T9" fmla="*/ 57 h 283"/>
                  <a:gd name="T10" fmla="*/ 34 w 109"/>
                  <a:gd name="T11" fmla="*/ 83 h 283"/>
                  <a:gd name="T12" fmla="*/ 29 w 109"/>
                  <a:gd name="T13" fmla="*/ 127 h 283"/>
                  <a:gd name="T14" fmla="*/ 24 w 109"/>
                  <a:gd name="T15" fmla="*/ 188 h 283"/>
                  <a:gd name="T16" fmla="*/ 17 w 109"/>
                  <a:gd name="T17" fmla="*/ 233 h 283"/>
                  <a:gd name="T18" fmla="*/ 8 w 109"/>
                  <a:gd name="T19" fmla="*/ 259 h 283"/>
                  <a:gd name="T20" fmla="*/ 2 w 109"/>
                  <a:gd name="T21" fmla="*/ 273 h 283"/>
                  <a:gd name="T22" fmla="*/ 1 w 109"/>
                  <a:gd name="T23" fmla="*/ 274 h 283"/>
                  <a:gd name="T24" fmla="*/ 1 w 109"/>
                  <a:gd name="T25" fmla="*/ 274 h 283"/>
                  <a:gd name="T26" fmla="*/ 1 w 109"/>
                  <a:gd name="T27" fmla="*/ 275 h 283"/>
                  <a:gd name="T28" fmla="*/ 1 w 109"/>
                  <a:gd name="T29" fmla="*/ 277 h 283"/>
                  <a:gd name="T30" fmla="*/ 1 w 109"/>
                  <a:gd name="T31" fmla="*/ 278 h 283"/>
                  <a:gd name="T32" fmla="*/ 2 w 109"/>
                  <a:gd name="T33" fmla="*/ 281 h 283"/>
                  <a:gd name="T34" fmla="*/ 4 w 109"/>
                  <a:gd name="T35" fmla="*/ 282 h 283"/>
                  <a:gd name="T36" fmla="*/ 13 w 109"/>
                  <a:gd name="T37" fmla="*/ 269 h 283"/>
                  <a:gd name="T38" fmla="*/ 25 w 109"/>
                  <a:gd name="T39" fmla="*/ 238 h 283"/>
                  <a:gd name="T40" fmla="*/ 38 w 109"/>
                  <a:gd name="T41" fmla="*/ 206 h 283"/>
                  <a:gd name="T42" fmla="*/ 52 w 109"/>
                  <a:gd name="T43" fmla="*/ 176 h 283"/>
                  <a:gd name="T44" fmla="*/ 60 w 109"/>
                  <a:gd name="T45" fmla="*/ 160 h 283"/>
                  <a:gd name="T46" fmla="*/ 67 w 109"/>
                  <a:gd name="T47" fmla="*/ 147 h 283"/>
                  <a:gd name="T48" fmla="*/ 72 w 109"/>
                  <a:gd name="T49" fmla="*/ 132 h 283"/>
                  <a:gd name="T50" fmla="*/ 77 w 109"/>
                  <a:gd name="T51" fmla="*/ 116 h 283"/>
                  <a:gd name="T52" fmla="*/ 83 w 109"/>
                  <a:gd name="T53" fmla="*/ 102 h 283"/>
                  <a:gd name="T54" fmla="*/ 83 w 109"/>
                  <a:gd name="T55" fmla="*/ 97 h 283"/>
                  <a:gd name="T56" fmla="*/ 84 w 109"/>
                  <a:gd name="T57" fmla="*/ 91 h 283"/>
                  <a:gd name="T58" fmla="*/ 87 w 109"/>
                  <a:gd name="T59" fmla="*/ 86 h 283"/>
                  <a:gd name="T60" fmla="*/ 88 w 109"/>
                  <a:gd name="T61" fmla="*/ 82 h 283"/>
                  <a:gd name="T62" fmla="*/ 90 w 109"/>
                  <a:gd name="T63" fmla="*/ 63 h 283"/>
                  <a:gd name="T64" fmla="*/ 96 w 109"/>
                  <a:gd name="T65" fmla="*/ 48 h 283"/>
                  <a:gd name="T66" fmla="*/ 103 w 109"/>
                  <a:gd name="T67" fmla="*/ 32 h 283"/>
                  <a:gd name="T68" fmla="*/ 109 w 109"/>
                  <a:gd name="T69" fmla="*/ 15 h 283"/>
                  <a:gd name="T70" fmla="*/ 103 w 109"/>
                  <a:gd name="T71" fmla="*/ 12 h 283"/>
                  <a:gd name="T72" fmla="*/ 98 w 109"/>
                  <a:gd name="T73" fmla="*/ 8 h 283"/>
                  <a:gd name="T74" fmla="*/ 94 w 109"/>
                  <a:gd name="T75" fmla="*/ 4 h 283"/>
                  <a:gd name="T76" fmla="*/ 88 w 109"/>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283"/>
                  <a:gd name="T119" fmla="*/ 109 w 109"/>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283">
                    <a:moveTo>
                      <a:pt x="88" y="0"/>
                    </a:moveTo>
                    <a:lnTo>
                      <a:pt x="82" y="5"/>
                    </a:lnTo>
                    <a:lnTo>
                      <a:pt x="75" y="11"/>
                    </a:lnTo>
                    <a:lnTo>
                      <a:pt x="69" y="16"/>
                    </a:lnTo>
                    <a:lnTo>
                      <a:pt x="64" y="21"/>
                    </a:lnTo>
                    <a:lnTo>
                      <a:pt x="59" y="28"/>
                    </a:lnTo>
                    <a:lnTo>
                      <a:pt x="54" y="33"/>
                    </a:lnTo>
                    <a:lnTo>
                      <a:pt x="51" y="38"/>
                    </a:lnTo>
                    <a:lnTo>
                      <a:pt x="47" y="45"/>
                    </a:lnTo>
                    <a:lnTo>
                      <a:pt x="42" y="57"/>
                    </a:lnTo>
                    <a:lnTo>
                      <a:pt x="37" y="70"/>
                    </a:lnTo>
                    <a:lnTo>
                      <a:pt x="34" y="83"/>
                    </a:lnTo>
                    <a:lnTo>
                      <a:pt x="31" y="98"/>
                    </a:lnTo>
                    <a:lnTo>
                      <a:pt x="29" y="127"/>
                    </a:lnTo>
                    <a:lnTo>
                      <a:pt x="27" y="157"/>
                    </a:lnTo>
                    <a:lnTo>
                      <a:pt x="24" y="188"/>
                    </a:lnTo>
                    <a:lnTo>
                      <a:pt x="21" y="218"/>
                    </a:lnTo>
                    <a:lnTo>
                      <a:pt x="17" y="233"/>
                    </a:lnTo>
                    <a:lnTo>
                      <a:pt x="14" y="246"/>
                    </a:lnTo>
                    <a:lnTo>
                      <a:pt x="8" y="259"/>
                    </a:lnTo>
                    <a:lnTo>
                      <a:pt x="2" y="273"/>
                    </a:lnTo>
                    <a:lnTo>
                      <a:pt x="1" y="274"/>
                    </a:lnTo>
                    <a:lnTo>
                      <a:pt x="1" y="275"/>
                    </a:lnTo>
                    <a:lnTo>
                      <a:pt x="0" y="275"/>
                    </a:lnTo>
                    <a:lnTo>
                      <a:pt x="1" y="277"/>
                    </a:lnTo>
                    <a:lnTo>
                      <a:pt x="1" y="278"/>
                    </a:lnTo>
                    <a:lnTo>
                      <a:pt x="2" y="279"/>
                    </a:lnTo>
                    <a:lnTo>
                      <a:pt x="2" y="281"/>
                    </a:lnTo>
                    <a:lnTo>
                      <a:pt x="4" y="282"/>
                    </a:lnTo>
                    <a:lnTo>
                      <a:pt x="4" y="283"/>
                    </a:lnTo>
                    <a:lnTo>
                      <a:pt x="13" y="269"/>
                    </a:lnTo>
                    <a:lnTo>
                      <a:pt x="20" y="254"/>
                    </a:lnTo>
                    <a:lnTo>
                      <a:pt x="25" y="238"/>
                    </a:lnTo>
                    <a:lnTo>
                      <a:pt x="32" y="222"/>
                    </a:lnTo>
                    <a:lnTo>
                      <a:pt x="38" y="206"/>
                    </a:lnTo>
                    <a:lnTo>
                      <a:pt x="45" y="192"/>
                    </a:lnTo>
                    <a:lnTo>
                      <a:pt x="52" y="176"/>
                    </a:lnTo>
                    <a:lnTo>
                      <a:pt x="61" y="163"/>
                    </a:lnTo>
                    <a:lnTo>
                      <a:pt x="60" y="160"/>
                    </a:lnTo>
                    <a:lnTo>
                      <a:pt x="64" y="153"/>
                    </a:lnTo>
                    <a:lnTo>
                      <a:pt x="67" y="147"/>
                    </a:lnTo>
                    <a:lnTo>
                      <a:pt x="69" y="139"/>
                    </a:lnTo>
                    <a:lnTo>
                      <a:pt x="72" y="132"/>
                    </a:lnTo>
                    <a:lnTo>
                      <a:pt x="74" y="124"/>
                    </a:lnTo>
                    <a:lnTo>
                      <a:pt x="77" y="116"/>
                    </a:lnTo>
                    <a:lnTo>
                      <a:pt x="80" y="110"/>
                    </a:lnTo>
                    <a:lnTo>
                      <a:pt x="83" y="102"/>
                    </a:lnTo>
                    <a:lnTo>
                      <a:pt x="83" y="99"/>
                    </a:lnTo>
                    <a:lnTo>
                      <a:pt x="83" y="97"/>
                    </a:lnTo>
                    <a:lnTo>
                      <a:pt x="84" y="94"/>
                    </a:lnTo>
                    <a:lnTo>
                      <a:pt x="84" y="91"/>
                    </a:lnTo>
                    <a:lnTo>
                      <a:pt x="85" y="89"/>
                    </a:lnTo>
                    <a:lnTo>
                      <a:pt x="87" y="86"/>
                    </a:lnTo>
                    <a:lnTo>
                      <a:pt x="87" y="85"/>
                    </a:lnTo>
                    <a:lnTo>
                      <a:pt x="88" y="82"/>
                    </a:lnTo>
                    <a:lnTo>
                      <a:pt x="88" y="73"/>
                    </a:lnTo>
                    <a:lnTo>
                      <a:pt x="90" y="63"/>
                    </a:lnTo>
                    <a:lnTo>
                      <a:pt x="92" y="56"/>
                    </a:lnTo>
                    <a:lnTo>
                      <a:pt x="96" y="48"/>
                    </a:lnTo>
                    <a:lnTo>
                      <a:pt x="99" y="40"/>
                    </a:lnTo>
                    <a:lnTo>
                      <a:pt x="103" y="32"/>
                    </a:lnTo>
                    <a:lnTo>
                      <a:pt x="106" y="24"/>
                    </a:lnTo>
                    <a:lnTo>
                      <a:pt x="109" y="15"/>
                    </a:lnTo>
                    <a:lnTo>
                      <a:pt x="106" y="13"/>
                    </a:lnTo>
                    <a:lnTo>
                      <a:pt x="103" y="12"/>
                    </a:lnTo>
                    <a:lnTo>
                      <a:pt x="100" y="11"/>
                    </a:lnTo>
                    <a:lnTo>
                      <a:pt x="98" y="8"/>
                    </a:lnTo>
                    <a:lnTo>
                      <a:pt x="96" y="7"/>
                    </a:lnTo>
                    <a:lnTo>
                      <a:pt x="94" y="4"/>
                    </a:lnTo>
                    <a:lnTo>
                      <a:pt x="90" y="3"/>
                    </a:lnTo>
                    <a:lnTo>
                      <a:pt x="88" y="0"/>
                    </a:lnTo>
                    <a:close/>
                  </a:path>
                </a:pathLst>
              </a:custGeom>
              <a:solidFill>
                <a:srgbClr val="C79994"/>
              </a:solidFill>
              <a:ln w="9525">
                <a:noFill/>
                <a:round/>
                <a:headEnd/>
                <a:tailEnd/>
              </a:ln>
            </p:spPr>
            <p:txBody>
              <a:bodyPr/>
              <a:lstStyle/>
              <a:p>
                <a:endParaRPr lang="en-US" dirty="0"/>
              </a:p>
            </p:txBody>
          </p:sp>
          <p:sp>
            <p:nvSpPr>
              <p:cNvPr id="22659" name="Freeform 131"/>
              <p:cNvSpPr>
                <a:spLocks/>
              </p:cNvSpPr>
              <p:nvPr/>
            </p:nvSpPr>
            <p:spPr bwMode="auto">
              <a:xfrm>
                <a:off x="3702051" y="3983038"/>
                <a:ext cx="271463" cy="227012"/>
              </a:xfrm>
              <a:custGeom>
                <a:avLst/>
                <a:gdLst>
                  <a:gd name="T0" fmla="*/ 166 w 171"/>
                  <a:gd name="T1" fmla="*/ 2 h 143"/>
                  <a:gd name="T2" fmla="*/ 159 w 171"/>
                  <a:gd name="T3" fmla="*/ 6 h 143"/>
                  <a:gd name="T4" fmla="*/ 153 w 171"/>
                  <a:gd name="T5" fmla="*/ 11 h 143"/>
                  <a:gd name="T6" fmla="*/ 148 w 171"/>
                  <a:gd name="T7" fmla="*/ 15 h 143"/>
                  <a:gd name="T8" fmla="*/ 140 w 171"/>
                  <a:gd name="T9" fmla="*/ 23 h 143"/>
                  <a:gd name="T10" fmla="*/ 125 w 171"/>
                  <a:gd name="T11" fmla="*/ 34 h 143"/>
                  <a:gd name="T12" fmla="*/ 101 w 171"/>
                  <a:gd name="T13" fmla="*/ 45 h 143"/>
                  <a:gd name="T14" fmla="*/ 76 w 171"/>
                  <a:gd name="T15" fmla="*/ 57 h 143"/>
                  <a:gd name="T16" fmla="*/ 61 w 171"/>
                  <a:gd name="T17" fmla="*/ 67 h 143"/>
                  <a:gd name="T18" fmla="*/ 47 w 171"/>
                  <a:gd name="T19" fmla="*/ 79 h 143"/>
                  <a:gd name="T20" fmla="*/ 38 w 171"/>
                  <a:gd name="T21" fmla="*/ 94 h 143"/>
                  <a:gd name="T22" fmla="*/ 30 w 171"/>
                  <a:gd name="T23" fmla="*/ 104 h 143"/>
                  <a:gd name="T24" fmla="*/ 21 w 171"/>
                  <a:gd name="T25" fmla="*/ 105 h 143"/>
                  <a:gd name="T26" fmla="*/ 12 w 171"/>
                  <a:gd name="T27" fmla="*/ 109 h 143"/>
                  <a:gd name="T28" fmla="*/ 4 w 171"/>
                  <a:gd name="T29" fmla="*/ 113 h 143"/>
                  <a:gd name="T30" fmla="*/ 0 w 171"/>
                  <a:gd name="T31" fmla="*/ 120 h 143"/>
                  <a:gd name="T32" fmla="*/ 1 w 171"/>
                  <a:gd name="T33" fmla="*/ 126 h 143"/>
                  <a:gd name="T34" fmla="*/ 2 w 171"/>
                  <a:gd name="T35" fmla="*/ 132 h 143"/>
                  <a:gd name="T36" fmla="*/ 5 w 171"/>
                  <a:gd name="T37" fmla="*/ 138 h 143"/>
                  <a:gd name="T38" fmla="*/ 9 w 171"/>
                  <a:gd name="T39" fmla="*/ 142 h 143"/>
                  <a:gd name="T40" fmla="*/ 12 w 171"/>
                  <a:gd name="T41" fmla="*/ 142 h 143"/>
                  <a:gd name="T42" fmla="*/ 15 w 171"/>
                  <a:gd name="T43" fmla="*/ 139 h 143"/>
                  <a:gd name="T44" fmla="*/ 17 w 171"/>
                  <a:gd name="T45" fmla="*/ 135 h 143"/>
                  <a:gd name="T46" fmla="*/ 27 w 171"/>
                  <a:gd name="T47" fmla="*/ 128 h 143"/>
                  <a:gd name="T48" fmla="*/ 46 w 171"/>
                  <a:gd name="T49" fmla="*/ 116 h 143"/>
                  <a:gd name="T50" fmla="*/ 64 w 171"/>
                  <a:gd name="T51" fmla="*/ 104 h 143"/>
                  <a:gd name="T52" fmla="*/ 83 w 171"/>
                  <a:gd name="T53" fmla="*/ 92 h 143"/>
                  <a:gd name="T54" fmla="*/ 99 w 171"/>
                  <a:gd name="T55" fmla="*/ 75 h 143"/>
                  <a:gd name="T56" fmla="*/ 117 w 171"/>
                  <a:gd name="T57" fmla="*/ 56 h 143"/>
                  <a:gd name="T58" fmla="*/ 138 w 171"/>
                  <a:gd name="T59" fmla="*/ 40 h 143"/>
                  <a:gd name="T60" fmla="*/ 159 w 171"/>
                  <a:gd name="T61" fmla="*/ 24 h 143"/>
                  <a:gd name="T62" fmla="*/ 171 w 171"/>
                  <a:gd name="T63" fmla="*/ 3 h 143"/>
                  <a:gd name="T64" fmla="*/ 170 w 171"/>
                  <a:gd name="T65" fmla="*/ 3 h 143"/>
                  <a:gd name="T66" fmla="*/ 169 w 171"/>
                  <a:gd name="T67" fmla="*/ 2 h 143"/>
                  <a:gd name="T68" fmla="*/ 169 w 171"/>
                  <a:gd name="T69" fmla="*/ 0 h 143"/>
                  <a:gd name="T70" fmla="*/ 169 w 171"/>
                  <a:gd name="T71" fmla="*/ 0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43"/>
                  <a:gd name="T110" fmla="*/ 171 w 171"/>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43">
                    <a:moveTo>
                      <a:pt x="169" y="0"/>
                    </a:moveTo>
                    <a:lnTo>
                      <a:pt x="166" y="2"/>
                    </a:lnTo>
                    <a:lnTo>
                      <a:pt x="162" y="4"/>
                    </a:lnTo>
                    <a:lnTo>
                      <a:pt x="159" y="6"/>
                    </a:lnTo>
                    <a:lnTo>
                      <a:pt x="155" y="8"/>
                    </a:lnTo>
                    <a:lnTo>
                      <a:pt x="153" y="11"/>
                    </a:lnTo>
                    <a:lnTo>
                      <a:pt x="151" y="14"/>
                    </a:lnTo>
                    <a:lnTo>
                      <a:pt x="148" y="15"/>
                    </a:lnTo>
                    <a:lnTo>
                      <a:pt x="146" y="18"/>
                    </a:lnTo>
                    <a:lnTo>
                      <a:pt x="140" y="23"/>
                    </a:lnTo>
                    <a:lnTo>
                      <a:pt x="133" y="30"/>
                    </a:lnTo>
                    <a:lnTo>
                      <a:pt x="125" y="34"/>
                    </a:lnTo>
                    <a:lnTo>
                      <a:pt x="117" y="38"/>
                    </a:lnTo>
                    <a:lnTo>
                      <a:pt x="101" y="45"/>
                    </a:lnTo>
                    <a:lnTo>
                      <a:pt x="84" y="53"/>
                    </a:lnTo>
                    <a:lnTo>
                      <a:pt x="76" y="57"/>
                    </a:lnTo>
                    <a:lnTo>
                      <a:pt x="68" y="61"/>
                    </a:lnTo>
                    <a:lnTo>
                      <a:pt x="61" y="67"/>
                    </a:lnTo>
                    <a:lnTo>
                      <a:pt x="54" y="72"/>
                    </a:lnTo>
                    <a:lnTo>
                      <a:pt x="47" y="79"/>
                    </a:lnTo>
                    <a:lnTo>
                      <a:pt x="42" y="85"/>
                    </a:lnTo>
                    <a:lnTo>
                      <a:pt x="38" y="94"/>
                    </a:lnTo>
                    <a:lnTo>
                      <a:pt x="34" y="104"/>
                    </a:lnTo>
                    <a:lnTo>
                      <a:pt x="30" y="104"/>
                    </a:lnTo>
                    <a:lnTo>
                      <a:pt x="26" y="105"/>
                    </a:lnTo>
                    <a:lnTo>
                      <a:pt x="21" y="105"/>
                    </a:lnTo>
                    <a:lnTo>
                      <a:pt x="17" y="106"/>
                    </a:lnTo>
                    <a:lnTo>
                      <a:pt x="12" y="109"/>
                    </a:lnTo>
                    <a:lnTo>
                      <a:pt x="9" y="110"/>
                    </a:lnTo>
                    <a:lnTo>
                      <a:pt x="4" y="113"/>
                    </a:lnTo>
                    <a:lnTo>
                      <a:pt x="0" y="116"/>
                    </a:lnTo>
                    <a:lnTo>
                      <a:pt x="0" y="120"/>
                    </a:lnTo>
                    <a:lnTo>
                      <a:pt x="1" y="122"/>
                    </a:lnTo>
                    <a:lnTo>
                      <a:pt x="1" y="126"/>
                    </a:lnTo>
                    <a:lnTo>
                      <a:pt x="2" y="129"/>
                    </a:lnTo>
                    <a:lnTo>
                      <a:pt x="2" y="132"/>
                    </a:lnTo>
                    <a:lnTo>
                      <a:pt x="3" y="135"/>
                    </a:lnTo>
                    <a:lnTo>
                      <a:pt x="5" y="138"/>
                    </a:lnTo>
                    <a:lnTo>
                      <a:pt x="6" y="141"/>
                    </a:lnTo>
                    <a:lnTo>
                      <a:pt x="9" y="142"/>
                    </a:lnTo>
                    <a:lnTo>
                      <a:pt x="11" y="143"/>
                    </a:lnTo>
                    <a:lnTo>
                      <a:pt x="12" y="142"/>
                    </a:lnTo>
                    <a:lnTo>
                      <a:pt x="13" y="141"/>
                    </a:lnTo>
                    <a:lnTo>
                      <a:pt x="15" y="139"/>
                    </a:lnTo>
                    <a:lnTo>
                      <a:pt x="16" y="137"/>
                    </a:lnTo>
                    <a:lnTo>
                      <a:pt x="17" y="135"/>
                    </a:lnTo>
                    <a:lnTo>
                      <a:pt x="18" y="134"/>
                    </a:lnTo>
                    <a:lnTo>
                      <a:pt x="27" y="128"/>
                    </a:lnTo>
                    <a:lnTo>
                      <a:pt x="36" y="121"/>
                    </a:lnTo>
                    <a:lnTo>
                      <a:pt x="46" y="116"/>
                    </a:lnTo>
                    <a:lnTo>
                      <a:pt x="55" y="109"/>
                    </a:lnTo>
                    <a:lnTo>
                      <a:pt x="64" y="104"/>
                    </a:lnTo>
                    <a:lnTo>
                      <a:pt x="73" y="97"/>
                    </a:lnTo>
                    <a:lnTo>
                      <a:pt x="83" y="92"/>
                    </a:lnTo>
                    <a:lnTo>
                      <a:pt x="92" y="85"/>
                    </a:lnTo>
                    <a:lnTo>
                      <a:pt x="99" y="75"/>
                    </a:lnTo>
                    <a:lnTo>
                      <a:pt x="108" y="65"/>
                    </a:lnTo>
                    <a:lnTo>
                      <a:pt x="117" y="56"/>
                    </a:lnTo>
                    <a:lnTo>
                      <a:pt x="128" y="48"/>
                    </a:lnTo>
                    <a:lnTo>
                      <a:pt x="138" y="40"/>
                    </a:lnTo>
                    <a:lnTo>
                      <a:pt x="148" y="32"/>
                    </a:lnTo>
                    <a:lnTo>
                      <a:pt x="159" y="24"/>
                    </a:lnTo>
                    <a:lnTo>
                      <a:pt x="168" y="15"/>
                    </a:lnTo>
                    <a:lnTo>
                      <a:pt x="171" y="3"/>
                    </a:lnTo>
                    <a:lnTo>
                      <a:pt x="170" y="3"/>
                    </a:lnTo>
                    <a:lnTo>
                      <a:pt x="170" y="2"/>
                    </a:lnTo>
                    <a:lnTo>
                      <a:pt x="169" y="2"/>
                    </a:lnTo>
                    <a:lnTo>
                      <a:pt x="169" y="0"/>
                    </a:lnTo>
                    <a:close/>
                  </a:path>
                </a:pathLst>
              </a:custGeom>
              <a:solidFill>
                <a:srgbClr val="CCCCCC"/>
              </a:solidFill>
              <a:ln w="9525">
                <a:noFill/>
                <a:round/>
                <a:headEnd/>
                <a:tailEnd/>
              </a:ln>
            </p:spPr>
            <p:txBody>
              <a:bodyPr/>
              <a:lstStyle/>
              <a:p>
                <a:endParaRPr lang="en-US" dirty="0"/>
              </a:p>
            </p:txBody>
          </p:sp>
          <p:sp>
            <p:nvSpPr>
              <p:cNvPr id="22660" name="Freeform 132"/>
              <p:cNvSpPr>
                <a:spLocks/>
              </p:cNvSpPr>
              <p:nvPr/>
            </p:nvSpPr>
            <p:spPr bwMode="auto">
              <a:xfrm>
                <a:off x="4292601" y="4175125"/>
                <a:ext cx="306388" cy="261937"/>
              </a:xfrm>
              <a:custGeom>
                <a:avLst/>
                <a:gdLst>
                  <a:gd name="T0" fmla="*/ 179 w 193"/>
                  <a:gd name="T1" fmla="*/ 5 h 165"/>
                  <a:gd name="T2" fmla="*/ 177 w 193"/>
                  <a:gd name="T3" fmla="*/ 14 h 165"/>
                  <a:gd name="T4" fmla="*/ 175 w 193"/>
                  <a:gd name="T5" fmla="*/ 26 h 165"/>
                  <a:gd name="T6" fmla="*/ 173 w 193"/>
                  <a:gd name="T7" fmla="*/ 37 h 165"/>
                  <a:gd name="T8" fmla="*/ 167 w 193"/>
                  <a:gd name="T9" fmla="*/ 48 h 165"/>
                  <a:gd name="T10" fmla="*/ 158 w 193"/>
                  <a:gd name="T11" fmla="*/ 49 h 165"/>
                  <a:gd name="T12" fmla="*/ 148 w 193"/>
                  <a:gd name="T13" fmla="*/ 50 h 165"/>
                  <a:gd name="T14" fmla="*/ 141 w 193"/>
                  <a:gd name="T15" fmla="*/ 52 h 165"/>
                  <a:gd name="T16" fmla="*/ 139 w 193"/>
                  <a:gd name="T17" fmla="*/ 56 h 165"/>
                  <a:gd name="T18" fmla="*/ 137 w 193"/>
                  <a:gd name="T19" fmla="*/ 63 h 165"/>
                  <a:gd name="T20" fmla="*/ 137 w 193"/>
                  <a:gd name="T21" fmla="*/ 74 h 165"/>
                  <a:gd name="T22" fmla="*/ 137 w 193"/>
                  <a:gd name="T23" fmla="*/ 85 h 165"/>
                  <a:gd name="T24" fmla="*/ 137 w 193"/>
                  <a:gd name="T25" fmla="*/ 95 h 165"/>
                  <a:gd name="T26" fmla="*/ 134 w 193"/>
                  <a:gd name="T27" fmla="*/ 102 h 165"/>
                  <a:gd name="T28" fmla="*/ 125 w 193"/>
                  <a:gd name="T29" fmla="*/ 103 h 165"/>
                  <a:gd name="T30" fmla="*/ 114 w 193"/>
                  <a:gd name="T31" fmla="*/ 103 h 165"/>
                  <a:gd name="T32" fmla="*/ 105 w 193"/>
                  <a:gd name="T33" fmla="*/ 103 h 165"/>
                  <a:gd name="T34" fmla="*/ 96 w 193"/>
                  <a:gd name="T35" fmla="*/ 112 h 165"/>
                  <a:gd name="T36" fmla="*/ 88 w 193"/>
                  <a:gd name="T37" fmla="*/ 118 h 165"/>
                  <a:gd name="T38" fmla="*/ 79 w 193"/>
                  <a:gd name="T39" fmla="*/ 119 h 165"/>
                  <a:gd name="T40" fmla="*/ 68 w 193"/>
                  <a:gd name="T41" fmla="*/ 122 h 165"/>
                  <a:gd name="T42" fmla="*/ 53 w 193"/>
                  <a:gd name="T43" fmla="*/ 130 h 165"/>
                  <a:gd name="T44" fmla="*/ 38 w 193"/>
                  <a:gd name="T45" fmla="*/ 136 h 165"/>
                  <a:gd name="T46" fmla="*/ 23 w 193"/>
                  <a:gd name="T47" fmla="*/ 142 h 165"/>
                  <a:gd name="T48" fmla="*/ 8 w 193"/>
                  <a:gd name="T49" fmla="*/ 147 h 165"/>
                  <a:gd name="T50" fmla="*/ 0 w 193"/>
                  <a:gd name="T51" fmla="*/ 151 h 165"/>
                  <a:gd name="T52" fmla="*/ 2 w 193"/>
                  <a:gd name="T53" fmla="*/ 155 h 165"/>
                  <a:gd name="T54" fmla="*/ 6 w 193"/>
                  <a:gd name="T55" fmla="*/ 157 h 165"/>
                  <a:gd name="T56" fmla="*/ 8 w 193"/>
                  <a:gd name="T57" fmla="*/ 161 h 165"/>
                  <a:gd name="T58" fmla="*/ 17 w 193"/>
                  <a:gd name="T59" fmla="*/ 164 h 165"/>
                  <a:gd name="T60" fmla="*/ 36 w 193"/>
                  <a:gd name="T61" fmla="*/ 164 h 165"/>
                  <a:gd name="T62" fmla="*/ 61 w 193"/>
                  <a:gd name="T63" fmla="*/ 157 h 165"/>
                  <a:gd name="T64" fmla="*/ 92 w 193"/>
                  <a:gd name="T65" fmla="*/ 142 h 165"/>
                  <a:gd name="T66" fmla="*/ 122 w 193"/>
                  <a:gd name="T67" fmla="*/ 124 h 165"/>
                  <a:gd name="T68" fmla="*/ 144 w 193"/>
                  <a:gd name="T69" fmla="*/ 106 h 165"/>
                  <a:gd name="T70" fmla="*/ 162 w 193"/>
                  <a:gd name="T71" fmla="*/ 89 h 165"/>
                  <a:gd name="T72" fmla="*/ 177 w 193"/>
                  <a:gd name="T73" fmla="*/ 70 h 165"/>
                  <a:gd name="T74" fmla="*/ 189 w 193"/>
                  <a:gd name="T75" fmla="*/ 48 h 165"/>
                  <a:gd name="T76" fmla="*/ 192 w 193"/>
                  <a:gd name="T77" fmla="*/ 30 h 165"/>
                  <a:gd name="T78" fmla="*/ 189 w 193"/>
                  <a:gd name="T79" fmla="*/ 22 h 165"/>
                  <a:gd name="T80" fmla="*/ 186 w 193"/>
                  <a:gd name="T81" fmla="*/ 13 h 165"/>
                  <a:gd name="T82" fmla="*/ 184 w 193"/>
                  <a:gd name="T83" fmla="*/ 5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
                  <a:gd name="T127" fmla="*/ 0 h 165"/>
                  <a:gd name="T128" fmla="*/ 193 w 193"/>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 h="165">
                    <a:moveTo>
                      <a:pt x="181" y="0"/>
                    </a:moveTo>
                    <a:lnTo>
                      <a:pt x="179" y="5"/>
                    </a:lnTo>
                    <a:lnTo>
                      <a:pt x="178" y="9"/>
                    </a:lnTo>
                    <a:lnTo>
                      <a:pt x="177" y="14"/>
                    </a:lnTo>
                    <a:lnTo>
                      <a:pt x="177" y="20"/>
                    </a:lnTo>
                    <a:lnTo>
                      <a:pt x="175" y="26"/>
                    </a:lnTo>
                    <a:lnTo>
                      <a:pt x="174" y="32"/>
                    </a:lnTo>
                    <a:lnTo>
                      <a:pt x="173" y="37"/>
                    </a:lnTo>
                    <a:lnTo>
                      <a:pt x="171" y="44"/>
                    </a:lnTo>
                    <a:lnTo>
                      <a:pt x="167" y="48"/>
                    </a:lnTo>
                    <a:lnTo>
                      <a:pt x="164" y="49"/>
                    </a:lnTo>
                    <a:lnTo>
                      <a:pt x="158" y="49"/>
                    </a:lnTo>
                    <a:lnTo>
                      <a:pt x="154" y="49"/>
                    </a:lnTo>
                    <a:lnTo>
                      <a:pt x="148" y="50"/>
                    </a:lnTo>
                    <a:lnTo>
                      <a:pt x="143" y="52"/>
                    </a:lnTo>
                    <a:lnTo>
                      <a:pt x="141" y="52"/>
                    </a:lnTo>
                    <a:lnTo>
                      <a:pt x="140" y="54"/>
                    </a:lnTo>
                    <a:lnTo>
                      <a:pt x="139" y="56"/>
                    </a:lnTo>
                    <a:lnTo>
                      <a:pt x="137" y="58"/>
                    </a:lnTo>
                    <a:lnTo>
                      <a:pt x="137" y="63"/>
                    </a:lnTo>
                    <a:lnTo>
                      <a:pt x="137" y="69"/>
                    </a:lnTo>
                    <a:lnTo>
                      <a:pt x="137" y="74"/>
                    </a:lnTo>
                    <a:lnTo>
                      <a:pt x="137" y="79"/>
                    </a:lnTo>
                    <a:lnTo>
                      <a:pt x="137" y="85"/>
                    </a:lnTo>
                    <a:lnTo>
                      <a:pt x="137" y="90"/>
                    </a:lnTo>
                    <a:lnTo>
                      <a:pt x="137" y="95"/>
                    </a:lnTo>
                    <a:lnTo>
                      <a:pt x="136" y="99"/>
                    </a:lnTo>
                    <a:lnTo>
                      <a:pt x="134" y="102"/>
                    </a:lnTo>
                    <a:lnTo>
                      <a:pt x="129" y="103"/>
                    </a:lnTo>
                    <a:lnTo>
                      <a:pt x="125" y="103"/>
                    </a:lnTo>
                    <a:lnTo>
                      <a:pt x="119" y="103"/>
                    </a:lnTo>
                    <a:lnTo>
                      <a:pt x="114" y="103"/>
                    </a:lnTo>
                    <a:lnTo>
                      <a:pt x="109" y="103"/>
                    </a:lnTo>
                    <a:lnTo>
                      <a:pt x="105" y="103"/>
                    </a:lnTo>
                    <a:lnTo>
                      <a:pt x="102" y="106"/>
                    </a:lnTo>
                    <a:lnTo>
                      <a:pt x="96" y="112"/>
                    </a:lnTo>
                    <a:lnTo>
                      <a:pt x="91" y="115"/>
                    </a:lnTo>
                    <a:lnTo>
                      <a:pt x="88" y="118"/>
                    </a:lnTo>
                    <a:lnTo>
                      <a:pt x="83" y="119"/>
                    </a:lnTo>
                    <a:lnTo>
                      <a:pt x="79" y="119"/>
                    </a:lnTo>
                    <a:lnTo>
                      <a:pt x="74" y="120"/>
                    </a:lnTo>
                    <a:lnTo>
                      <a:pt x="68" y="122"/>
                    </a:lnTo>
                    <a:lnTo>
                      <a:pt x="60" y="126"/>
                    </a:lnTo>
                    <a:lnTo>
                      <a:pt x="53" y="130"/>
                    </a:lnTo>
                    <a:lnTo>
                      <a:pt x="45" y="134"/>
                    </a:lnTo>
                    <a:lnTo>
                      <a:pt x="38" y="136"/>
                    </a:lnTo>
                    <a:lnTo>
                      <a:pt x="30" y="139"/>
                    </a:lnTo>
                    <a:lnTo>
                      <a:pt x="23" y="142"/>
                    </a:lnTo>
                    <a:lnTo>
                      <a:pt x="15" y="144"/>
                    </a:lnTo>
                    <a:lnTo>
                      <a:pt x="8" y="147"/>
                    </a:lnTo>
                    <a:lnTo>
                      <a:pt x="0" y="148"/>
                    </a:lnTo>
                    <a:lnTo>
                      <a:pt x="0" y="151"/>
                    </a:lnTo>
                    <a:lnTo>
                      <a:pt x="1" y="152"/>
                    </a:lnTo>
                    <a:lnTo>
                      <a:pt x="2" y="155"/>
                    </a:lnTo>
                    <a:lnTo>
                      <a:pt x="5" y="156"/>
                    </a:lnTo>
                    <a:lnTo>
                      <a:pt x="6" y="157"/>
                    </a:lnTo>
                    <a:lnTo>
                      <a:pt x="7" y="160"/>
                    </a:lnTo>
                    <a:lnTo>
                      <a:pt x="8" y="161"/>
                    </a:lnTo>
                    <a:lnTo>
                      <a:pt x="8" y="164"/>
                    </a:lnTo>
                    <a:lnTo>
                      <a:pt x="17" y="164"/>
                    </a:lnTo>
                    <a:lnTo>
                      <a:pt x="27" y="165"/>
                    </a:lnTo>
                    <a:lnTo>
                      <a:pt x="36" y="164"/>
                    </a:lnTo>
                    <a:lnTo>
                      <a:pt x="44" y="163"/>
                    </a:lnTo>
                    <a:lnTo>
                      <a:pt x="61" y="157"/>
                    </a:lnTo>
                    <a:lnTo>
                      <a:pt x="76" y="151"/>
                    </a:lnTo>
                    <a:lnTo>
                      <a:pt x="92" y="142"/>
                    </a:lnTo>
                    <a:lnTo>
                      <a:pt x="107" y="132"/>
                    </a:lnTo>
                    <a:lnTo>
                      <a:pt x="122" y="124"/>
                    </a:lnTo>
                    <a:lnTo>
                      <a:pt x="136" y="115"/>
                    </a:lnTo>
                    <a:lnTo>
                      <a:pt x="144" y="106"/>
                    </a:lnTo>
                    <a:lnTo>
                      <a:pt x="152" y="98"/>
                    </a:lnTo>
                    <a:lnTo>
                      <a:pt x="162" y="89"/>
                    </a:lnTo>
                    <a:lnTo>
                      <a:pt x="170" y="79"/>
                    </a:lnTo>
                    <a:lnTo>
                      <a:pt x="177" y="70"/>
                    </a:lnTo>
                    <a:lnTo>
                      <a:pt x="184" y="59"/>
                    </a:lnTo>
                    <a:lnTo>
                      <a:pt x="189" y="48"/>
                    </a:lnTo>
                    <a:lnTo>
                      <a:pt x="193" y="36"/>
                    </a:lnTo>
                    <a:lnTo>
                      <a:pt x="192" y="30"/>
                    </a:lnTo>
                    <a:lnTo>
                      <a:pt x="190" y="26"/>
                    </a:lnTo>
                    <a:lnTo>
                      <a:pt x="189" y="22"/>
                    </a:lnTo>
                    <a:lnTo>
                      <a:pt x="188" y="18"/>
                    </a:lnTo>
                    <a:lnTo>
                      <a:pt x="186" y="13"/>
                    </a:lnTo>
                    <a:lnTo>
                      <a:pt x="185" y="9"/>
                    </a:lnTo>
                    <a:lnTo>
                      <a:pt x="184" y="5"/>
                    </a:lnTo>
                    <a:lnTo>
                      <a:pt x="181" y="0"/>
                    </a:lnTo>
                    <a:close/>
                  </a:path>
                </a:pathLst>
              </a:custGeom>
              <a:solidFill>
                <a:srgbClr val="CCCCCC"/>
              </a:solidFill>
              <a:ln w="9525">
                <a:noFill/>
                <a:round/>
                <a:headEnd/>
                <a:tailEnd/>
              </a:ln>
            </p:spPr>
            <p:txBody>
              <a:bodyPr/>
              <a:lstStyle/>
              <a:p>
                <a:endParaRPr lang="en-US" dirty="0"/>
              </a:p>
            </p:txBody>
          </p:sp>
          <p:sp>
            <p:nvSpPr>
              <p:cNvPr id="22661" name="Freeform 133"/>
              <p:cNvSpPr>
                <a:spLocks/>
              </p:cNvSpPr>
              <p:nvPr/>
            </p:nvSpPr>
            <p:spPr bwMode="auto">
              <a:xfrm>
                <a:off x="4198938" y="4433888"/>
                <a:ext cx="103188" cy="71437"/>
              </a:xfrm>
              <a:custGeom>
                <a:avLst/>
                <a:gdLst>
                  <a:gd name="T0" fmla="*/ 52 w 65"/>
                  <a:gd name="T1" fmla="*/ 4 h 45"/>
                  <a:gd name="T2" fmla="*/ 51 w 65"/>
                  <a:gd name="T3" fmla="*/ 9 h 45"/>
                  <a:gd name="T4" fmla="*/ 50 w 65"/>
                  <a:gd name="T5" fmla="*/ 14 h 45"/>
                  <a:gd name="T6" fmla="*/ 50 w 65"/>
                  <a:gd name="T7" fmla="*/ 20 h 45"/>
                  <a:gd name="T8" fmla="*/ 48 w 65"/>
                  <a:gd name="T9" fmla="*/ 21 h 45"/>
                  <a:gd name="T10" fmla="*/ 44 w 65"/>
                  <a:gd name="T11" fmla="*/ 16 h 45"/>
                  <a:gd name="T12" fmla="*/ 41 w 65"/>
                  <a:gd name="T13" fmla="*/ 8 h 45"/>
                  <a:gd name="T14" fmla="*/ 38 w 65"/>
                  <a:gd name="T15" fmla="*/ 1 h 45"/>
                  <a:gd name="T16" fmla="*/ 34 w 65"/>
                  <a:gd name="T17" fmla="*/ 0 h 45"/>
                  <a:gd name="T18" fmla="*/ 26 w 65"/>
                  <a:gd name="T19" fmla="*/ 5 h 45"/>
                  <a:gd name="T20" fmla="*/ 19 w 65"/>
                  <a:gd name="T21" fmla="*/ 13 h 45"/>
                  <a:gd name="T22" fmla="*/ 15 w 65"/>
                  <a:gd name="T23" fmla="*/ 24 h 45"/>
                  <a:gd name="T24" fmla="*/ 15 w 65"/>
                  <a:gd name="T25" fmla="*/ 26 h 45"/>
                  <a:gd name="T26" fmla="*/ 14 w 65"/>
                  <a:gd name="T27" fmla="*/ 21 h 45"/>
                  <a:gd name="T28" fmla="*/ 13 w 65"/>
                  <a:gd name="T29" fmla="*/ 16 h 45"/>
                  <a:gd name="T30" fmla="*/ 12 w 65"/>
                  <a:gd name="T31" fmla="*/ 12 h 45"/>
                  <a:gd name="T32" fmla="*/ 11 w 65"/>
                  <a:gd name="T33" fmla="*/ 10 h 45"/>
                  <a:gd name="T34" fmla="*/ 8 w 65"/>
                  <a:gd name="T35" fmla="*/ 10 h 45"/>
                  <a:gd name="T36" fmla="*/ 6 w 65"/>
                  <a:gd name="T37" fmla="*/ 9 h 45"/>
                  <a:gd name="T38" fmla="*/ 3 w 65"/>
                  <a:gd name="T39" fmla="*/ 9 h 45"/>
                  <a:gd name="T40" fmla="*/ 1 w 65"/>
                  <a:gd name="T41" fmla="*/ 10 h 45"/>
                  <a:gd name="T42" fmla="*/ 0 w 65"/>
                  <a:gd name="T43" fmla="*/ 12 h 45"/>
                  <a:gd name="T44" fmla="*/ 0 w 65"/>
                  <a:gd name="T45" fmla="*/ 12 h 45"/>
                  <a:gd name="T46" fmla="*/ 0 w 65"/>
                  <a:gd name="T47" fmla="*/ 13 h 45"/>
                  <a:gd name="T48" fmla="*/ 1 w 65"/>
                  <a:gd name="T49" fmla="*/ 17 h 45"/>
                  <a:gd name="T50" fmla="*/ 4 w 65"/>
                  <a:gd name="T51" fmla="*/ 25 h 45"/>
                  <a:gd name="T52" fmla="*/ 8 w 65"/>
                  <a:gd name="T53" fmla="*/ 31 h 45"/>
                  <a:gd name="T54" fmla="*/ 13 w 65"/>
                  <a:gd name="T55" fmla="*/ 37 h 45"/>
                  <a:gd name="T56" fmla="*/ 21 w 65"/>
                  <a:gd name="T57" fmla="*/ 43 h 45"/>
                  <a:gd name="T58" fmla="*/ 33 w 65"/>
                  <a:gd name="T59" fmla="*/ 45 h 45"/>
                  <a:gd name="T60" fmla="*/ 43 w 65"/>
                  <a:gd name="T61" fmla="*/ 42 h 45"/>
                  <a:gd name="T62" fmla="*/ 53 w 65"/>
                  <a:gd name="T63" fmla="*/ 38 h 45"/>
                  <a:gd name="T64" fmla="*/ 64 w 65"/>
                  <a:gd name="T65" fmla="*/ 30 h 45"/>
                  <a:gd name="T66" fmla="*/ 65 w 65"/>
                  <a:gd name="T67" fmla="*/ 21 h 45"/>
                  <a:gd name="T68" fmla="*/ 61 w 65"/>
                  <a:gd name="T69" fmla="*/ 13 h 45"/>
                  <a:gd name="T70" fmla="*/ 56 w 65"/>
                  <a:gd name="T71" fmla="*/ 5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45"/>
                  <a:gd name="T110" fmla="*/ 65 w 65"/>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45">
                    <a:moveTo>
                      <a:pt x="52" y="1"/>
                    </a:moveTo>
                    <a:lnTo>
                      <a:pt x="52" y="4"/>
                    </a:lnTo>
                    <a:lnTo>
                      <a:pt x="51" y="6"/>
                    </a:lnTo>
                    <a:lnTo>
                      <a:pt x="51" y="9"/>
                    </a:lnTo>
                    <a:lnTo>
                      <a:pt x="50" y="12"/>
                    </a:lnTo>
                    <a:lnTo>
                      <a:pt x="50" y="14"/>
                    </a:lnTo>
                    <a:lnTo>
                      <a:pt x="50" y="17"/>
                    </a:lnTo>
                    <a:lnTo>
                      <a:pt x="50" y="20"/>
                    </a:lnTo>
                    <a:lnTo>
                      <a:pt x="50" y="22"/>
                    </a:lnTo>
                    <a:lnTo>
                      <a:pt x="48" y="21"/>
                    </a:lnTo>
                    <a:lnTo>
                      <a:pt x="45" y="18"/>
                    </a:lnTo>
                    <a:lnTo>
                      <a:pt x="44" y="16"/>
                    </a:lnTo>
                    <a:lnTo>
                      <a:pt x="43" y="12"/>
                    </a:lnTo>
                    <a:lnTo>
                      <a:pt x="41" y="8"/>
                    </a:lnTo>
                    <a:lnTo>
                      <a:pt x="40" y="5"/>
                    </a:lnTo>
                    <a:lnTo>
                      <a:pt x="38" y="1"/>
                    </a:lnTo>
                    <a:lnTo>
                      <a:pt x="37" y="0"/>
                    </a:lnTo>
                    <a:lnTo>
                      <a:pt x="34" y="0"/>
                    </a:lnTo>
                    <a:lnTo>
                      <a:pt x="29" y="2"/>
                    </a:lnTo>
                    <a:lnTo>
                      <a:pt x="26" y="5"/>
                    </a:lnTo>
                    <a:lnTo>
                      <a:pt x="22" y="9"/>
                    </a:lnTo>
                    <a:lnTo>
                      <a:pt x="19" y="13"/>
                    </a:lnTo>
                    <a:lnTo>
                      <a:pt x="16" y="18"/>
                    </a:lnTo>
                    <a:lnTo>
                      <a:pt x="15" y="24"/>
                    </a:lnTo>
                    <a:lnTo>
                      <a:pt x="15" y="28"/>
                    </a:lnTo>
                    <a:lnTo>
                      <a:pt x="15" y="26"/>
                    </a:lnTo>
                    <a:lnTo>
                      <a:pt x="14" y="24"/>
                    </a:lnTo>
                    <a:lnTo>
                      <a:pt x="14" y="21"/>
                    </a:lnTo>
                    <a:lnTo>
                      <a:pt x="14" y="18"/>
                    </a:lnTo>
                    <a:lnTo>
                      <a:pt x="13" y="16"/>
                    </a:lnTo>
                    <a:lnTo>
                      <a:pt x="13" y="13"/>
                    </a:lnTo>
                    <a:lnTo>
                      <a:pt x="12" y="12"/>
                    </a:lnTo>
                    <a:lnTo>
                      <a:pt x="12" y="10"/>
                    </a:lnTo>
                    <a:lnTo>
                      <a:pt x="11" y="10"/>
                    </a:lnTo>
                    <a:lnTo>
                      <a:pt x="10" y="10"/>
                    </a:lnTo>
                    <a:lnTo>
                      <a:pt x="8" y="10"/>
                    </a:lnTo>
                    <a:lnTo>
                      <a:pt x="7" y="9"/>
                    </a:lnTo>
                    <a:lnTo>
                      <a:pt x="6" y="9"/>
                    </a:lnTo>
                    <a:lnTo>
                      <a:pt x="4" y="9"/>
                    </a:lnTo>
                    <a:lnTo>
                      <a:pt x="3" y="9"/>
                    </a:lnTo>
                    <a:lnTo>
                      <a:pt x="1" y="10"/>
                    </a:lnTo>
                    <a:lnTo>
                      <a:pt x="0" y="10"/>
                    </a:lnTo>
                    <a:lnTo>
                      <a:pt x="0" y="12"/>
                    </a:lnTo>
                    <a:lnTo>
                      <a:pt x="0" y="13"/>
                    </a:lnTo>
                    <a:lnTo>
                      <a:pt x="1" y="17"/>
                    </a:lnTo>
                    <a:lnTo>
                      <a:pt x="3" y="21"/>
                    </a:lnTo>
                    <a:lnTo>
                      <a:pt x="4" y="25"/>
                    </a:lnTo>
                    <a:lnTo>
                      <a:pt x="6" y="29"/>
                    </a:lnTo>
                    <a:lnTo>
                      <a:pt x="8" y="31"/>
                    </a:lnTo>
                    <a:lnTo>
                      <a:pt x="11" y="34"/>
                    </a:lnTo>
                    <a:lnTo>
                      <a:pt x="13" y="37"/>
                    </a:lnTo>
                    <a:lnTo>
                      <a:pt x="15" y="41"/>
                    </a:lnTo>
                    <a:lnTo>
                      <a:pt x="21" y="43"/>
                    </a:lnTo>
                    <a:lnTo>
                      <a:pt x="27" y="45"/>
                    </a:lnTo>
                    <a:lnTo>
                      <a:pt x="33" y="45"/>
                    </a:lnTo>
                    <a:lnTo>
                      <a:pt x="38" y="43"/>
                    </a:lnTo>
                    <a:lnTo>
                      <a:pt x="43" y="42"/>
                    </a:lnTo>
                    <a:lnTo>
                      <a:pt x="49" y="41"/>
                    </a:lnTo>
                    <a:lnTo>
                      <a:pt x="53" y="38"/>
                    </a:lnTo>
                    <a:lnTo>
                      <a:pt x="59" y="35"/>
                    </a:lnTo>
                    <a:lnTo>
                      <a:pt x="64" y="30"/>
                    </a:lnTo>
                    <a:lnTo>
                      <a:pt x="65" y="26"/>
                    </a:lnTo>
                    <a:lnTo>
                      <a:pt x="65" y="21"/>
                    </a:lnTo>
                    <a:lnTo>
                      <a:pt x="64" y="17"/>
                    </a:lnTo>
                    <a:lnTo>
                      <a:pt x="61" y="13"/>
                    </a:lnTo>
                    <a:lnTo>
                      <a:pt x="59" y="9"/>
                    </a:lnTo>
                    <a:lnTo>
                      <a:pt x="56" y="5"/>
                    </a:lnTo>
                    <a:lnTo>
                      <a:pt x="52" y="1"/>
                    </a:lnTo>
                    <a:close/>
                  </a:path>
                </a:pathLst>
              </a:custGeom>
              <a:solidFill>
                <a:srgbClr val="D100D1"/>
              </a:solidFill>
              <a:ln w="9525">
                <a:noFill/>
                <a:round/>
                <a:headEnd/>
                <a:tailEnd/>
              </a:ln>
            </p:spPr>
            <p:txBody>
              <a:bodyPr/>
              <a:lstStyle/>
              <a:p>
                <a:endParaRPr lang="en-US" dirty="0"/>
              </a:p>
            </p:txBody>
          </p:sp>
          <p:sp>
            <p:nvSpPr>
              <p:cNvPr id="22662" name="Freeform 134"/>
              <p:cNvSpPr>
                <a:spLocks/>
              </p:cNvSpPr>
              <p:nvPr/>
            </p:nvSpPr>
            <p:spPr bwMode="auto">
              <a:xfrm>
                <a:off x="3662363" y="4192588"/>
                <a:ext cx="103188" cy="71437"/>
              </a:xfrm>
              <a:custGeom>
                <a:avLst/>
                <a:gdLst>
                  <a:gd name="T0" fmla="*/ 8 w 65"/>
                  <a:gd name="T1" fmla="*/ 0 h 45"/>
                  <a:gd name="T2" fmla="*/ 8 w 65"/>
                  <a:gd name="T3" fmla="*/ 1 h 45"/>
                  <a:gd name="T4" fmla="*/ 7 w 65"/>
                  <a:gd name="T5" fmla="*/ 2 h 45"/>
                  <a:gd name="T6" fmla="*/ 7 w 65"/>
                  <a:gd name="T7" fmla="*/ 3 h 45"/>
                  <a:gd name="T8" fmla="*/ 7 w 65"/>
                  <a:gd name="T9" fmla="*/ 5 h 45"/>
                  <a:gd name="T10" fmla="*/ 7 w 65"/>
                  <a:gd name="T11" fmla="*/ 6 h 45"/>
                  <a:gd name="T12" fmla="*/ 7 w 65"/>
                  <a:gd name="T13" fmla="*/ 9 h 45"/>
                  <a:gd name="T14" fmla="*/ 7 w 65"/>
                  <a:gd name="T15" fmla="*/ 10 h 45"/>
                  <a:gd name="T16" fmla="*/ 7 w 65"/>
                  <a:gd name="T17" fmla="*/ 13 h 45"/>
                  <a:gd name="T18" fmla="*/ 6 w 65"/>
                  <a:gd name="T19" fmla="*/ 13 h 45"/>
                  <a:gd name="T20" fmla="*/ 5 w 65"/>
                  <a:gd name="T21" fmla="*/ 11 h 45"/>
                  <a:gd name="T22" fmla="*/ 5 w 65"/>
                  <a:gd name="T23" fmla="*/ 11 h 45"/>
                  <a:gd name="T24" fmla="*/ 4 w 65"/>
                  <a:gd name="T25" fmla="*/ 10 h 45"/>
                  <a:gd name="T26" fmla="*/ 3 w 65"/>
                  <a:gd name="T27" fmla="*/ 10 h 45"/>
                  <a:gd name="T28" fmla="*/ 3 w 65"/>
                  <a:gd name="T29" fmla="*/ 10 h 45"/>
                  <a:gd name="T30" fmla="*/ 1 w 65"/>
                  <a:gd name="T31" fmla="*/ 9 h 45"/>
                  <a:gd name="T32" fmla="*/ 0 w 65"/>
                  <a:gd name="T33" fmla="*/ 9 h 45"/>
                  <a:gd name="T34" fmla="*/ 0 w 65"/>
                  <a:gd name="T35" fmla="*/ 11 h 45"/>
                  <a:gd name="T36" fmla="*/ 1 w 65"/>
                  <a:gd name="T37" fmla="*/ 14 h 45"/>
                  <a:gd name="T38" fmla="*/ 1 w 65"/>
                  <a:gd name="T39" fmla="*/ 15 h 45"/>
                  <a:gd name="T40" fmla="*/ 1 w 65"/>
                  <a:gd name="T41" fmla="*/ 18 h 45"/>
                  <a:gd name="T42" fmla="*/ 3 w 65"/>
                  <a:gd name="T43" fmla="*/ 21 h 45"/>
                  <a:gd name="T44" fmla="*/ 3 w 65"/>
                  <a:gd name="T45" fmla="*/ 23 h 45"/>
                  <a:gd name="T46" fmla="*/ 4 w 65"/>
                  <a:gd name="T47" fmla="*/ 25 h 45"/>
                  <a:gd name="T48" fmla="*/ 5 w 65"/>
                  <a:gd name="T49" fmla="*/ 27 h 45"/>
                  <a:gd name="T50" fmla="*/ 11 w 65"/>
                  <a:gd name="T51" fmla="*/ 29 h 45"/>
                  <a:gd name="T52" fmla="*/ 15 w 65"/>
                  <a:gd name="T53" fmla="*/ 31 h 45"/>
                  <a:gd name="T54" fmla="*/ 20 w 65"/>
                  <a:gd name="T55" fmla="*/ 35 h 45"/>
                  <a:gd name="T56" fmla="*/ 26 w 65"/>
                  <a:gd name="T57" fmla="*/ 38 h 45"/>
                  <a:gd name="T58" fmla="*/ 30 w 65"/>
                  <a:gd name="T59" fmla="*/ 41 h 45"/>
                  <a:gd name="T60" fmla="*/ 36 w 65"/>
                  <a:gd name="T61" fmla="*/ 43 h 45"/>
                  <a:gd name="T62" fmla="*/ 42 w 65"/>
                  <a:gd name="T63" fmla="*/ 45 h 45"/>
                  <a:gd name="T64" fmla="*/ 49 w 65"/>
                  <a:gd name="T65" fmla="*/ 43 h 45"/>
                  <a:gd name="T66" fmla="*/ 51 w 65"/>
                  <a:gd name="T67" fmla="*/ 39 h 45"/>
                  <a:gd name="T68" fmla="*/ 53 w 65"/>
                  <a:gd name="T69" fmla="*/ 37 h 45"/>
                  <a:gd name="T70" fmla="*/ 56 w 65"/>
                  <a:gd name="T71" fmla="*/ 33 h 45"/>
                  <a:gd name="T72" fmla="*/ 58 w 65"/>
                  <a:gd name="T73" fmla="*/ 29 h 45"/>
                  <a:gd name="T74" fmla="*/ 60 w 65"/>
                  <a:gd name="T75" fmla="*/ 26 h 45"/>
                  <a:gd name="T76" fmla="*/ 63 w 65"/>
                  <a:gd name="T77" fmla="*/ 22 h 45"/>
                  <a:gd name="T78" fmla="*/ 64 w 65"/>
                  <a:gd name="T79" fmla="*/ 18 h 45"/>
                  <a:gd name="T80" fmla="*/ 65 w 65"/>
                  <a:gd name="T81" fmla="*/ 14 h 45"/>
                  <a:gd name="T82" fmla="*/ 60 w 65"/>
                  <a:gd name="T83" fmla="*/ 15 h 45"/>
                  <a:gd name="T84" fmla="*/ 55 w 65"/>
                  <a:gd name="T85" fmla="*/ 18 h 45"/>
                  <a:gd name="T86" fmla="*/ 50 w 65"/>
                  <a:gd name="T87" fmla="*/ 21 h 45"/>
                  <a:gd name="T88" fmla="*/ 44 w 65"/>
                  <a:gd name="T89" fmla="*/ 23 h 45"/>
                  <a:gd name="T90" fmla="*/ 40 w 65"/>
                  <a:gd name="T91" fmla="*/ 26 h 45"/>
                  <a:gd name="T92" fmla="*/ 34 w 65"/>
                  <a:gd name="T93" fmla="*/ 29 h 45"/>
                  <a:gd name="T94" fmla="*/ 29 w 65"/>
                  <a:gd name="T95" fmla="*/ 29 h 45"/>
                  <a:gd name="T96" fmla="*/ 22 w 65"/>
                  <a:gd name="T97" fmla="*/ 26 h 45"/>
                  <a:gd name="T98" fmla="*/ 20 w 65"/>
                  <a:gd name="T99" fmla="*/ 23 h 45"/>
                  <a:gd name="T100" fmla="*/ 16 w 65"/>
                  <a:gd name="T101" fmla="*/ 19 h 45"/>
                  <a:gd name="T102" fmla="*/ 15 w 65"/>
                  <a:gd name="T103" fmla="*/ 17 h 45"/>
                  <a:gd name="T104" fmla="*/ 13 w 65"/>
                  <a:gd name="T105" fmla="*/ 13 h 45"/>
                  <a:gd name="T106" fmla="*/ 12 w 65"/>
                  <a:gd name="T107" fmla="*/ 10 h 45"/>
                  <a:gd name="T108" fmla="*/ 10 w 65"/>
                  <a:gd name="T109" fmla="*/ 6 h 45"/>
                  <a:gd name="T110" fmla="*/ 10 w 65"/>
                  <a:gd name="T111" fmla="*/ 3 h 45"/>
                  <a:gd name="T112" fmla="*/ 8 w 65"/>
                  <a:gd name="T113" fmla="*/ 0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45"/>
                  <a:gd name="T173" fmla="*/ 65 w 65"/>
                  <a:gd name="T174" fmla="*/ 45 h 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45">
                    <a:moveTo>
                      <a:pt x="8" y="0"/>
                    </a:moveTo>
                    <a:lnTo>
                      <a:pt x="8" y="1"/>
                    </a:lnTo>
                    <a:lnTo>
                      <a:pt x="7" y="2"/>
                    </a:lnTo>
                    <a:lnTo>
                      <a:pt x="7" y="3"/>
                    </a:lnTo>
                    <a:lnTo>
                      <a:pt x="7" y="5"/>
                    </a:lnTo>
                    <a:lnTo>
                      <a:pt x="7" y="6"/>
                    </a:lnTo>
                    <a:lnTo>
                      <a:pt x="7" y="9"/>
                    </a:lnTo>
                    <a:lnTo>
                      <a:pt x="7" y="10"/>
                    </a:lnTo>
                    <a:lnTo>
                      <a:pt x="7" y="13"/>
                    </a:lnTo>
                    <a:lnTo>
                      <a:pt x="6" y="13"/>
                    </a:lnTo>
                    <a:lnTo>
                      <a:pt x="5" y="11"/>
                    </a:lnTo>
                    <a:lnTo>
                      <a:pt x="4" y="10"/>
                    </a:lnTo>
                    <a:lnTo>
                      <a:pt x="3" y="10"/>
                    </a:lnTo>
                    <a:lnTo>
                      <a:pt x="1" y="9"/>
                    </a:lnTo>
                    <a:lnTo>
                      <a:pt x="0" y="9"/>
                    </a:lnTo>
                    <a:lnTo>
                      <a:pt x="0" y="11"/>
                    </a:lnTo>
                    <a:lnTo>
                      <a:pt x="1" y="14"/>
                    </a:lnTo>
                    <a:lnTo>
                      <a:pt x="1" y="15"/>
                    </a:lnTo>
                    <a:lnTo>
                      <a:pt x="1" y="18"/>
                    </a:lnTo>
                    <a:lnTo>
                      <a:pt x="3" y="21"/>
                    </a:lnTo>
                    <a:lnTo>
                      <a:pt x="3" y="23"/>
                    </a:lnTo>
                    <a:lnTo>
                      <a:pt x="4" y="25"/>
                    </a:lnTo>
                    <a:lnTo>
                      <a:pt x="5" y="27"/>
                    </a:lnTo>
                    <a:lnTo>
                      <a:pt x="11" y="29"/>
                    </a:lnTo>
                    <a:lnTo>
                      <a:pt x="15" y="31"/>
                    </a:lnTo>
                    <a:lnTo>
                      <a:pt x="20" y="35"/>
                    </a:lnTo>
                    <a:lnTo>
                      <a:pt x="26" y="38"/>
                    </a:lnTo>
                    <a:lnTo>
                      <a:pt x="30" y="41"/>
                    </a:lnTo>
                    <a:lnTo>
                      <a:pt x="36" y="43"/>
                    </a:lnTo>
                    <a:lnTo>
                      <a:pt x="42" y="45"/>
                    </a:lnTo>
                    <a:lnTo>
                      <a:pt x="49" y="43"/>
                    </a:lnTo>
                    <a:lnTo>
                      <a:pt x="51" y="39"/>
                    </a:lnTo>
                    <a:lnTo>
                      <a:pt x="53" y="37"/>
                    </a:lnTo>
                    <a:lnTo>
                      <a:pt x="56" y="33"/>
                    </a:lnTo>
                    <a:lnTo>
                      <a:pt x="58" y="29"/>
                    </a:lnTo>
                    <a:lnTo>
                      <a:pt x="60" y="26"/>
                    </a:lnTo>
                    <a:lnTo>
                      <a:pt x="63" y="22"/>
                    </a:lnTo>
                    <a:lnTo>
                      <a:pt x="64" y="18"/>
                    </a:lnTo>
                    <a:lnTo>
                      <a:pt x="65" y="14"/>
                    </a:lnTo>
                    <a:lnTo>
                      <a:pt x="60" y="15"/>
                    </a:lnTo>
                    <a:lnTo>
                      <a:pt x="55" y="18"/>
                    </a:lnTo>
                    <a:lnTo>
                      <a:pt x="50" y="21"/>
                    </a:lnTo>
                    <a:lnTo>
                      <a:pt x="44" y="23"/>
                    </a:lnTo>
                    <a:lnTo>
                      <a:pt x="40" y="26"/>
                    </a:lnTo>
                    <a:lnTo>
                      <a:pt x="34" y="29"/>
                    </a:lnTo>
                    <a:lnTo>
                      <a:pt x="29" y="29"/>
                    </a:lnTo>
                    <a:lnTo>
                      <a:pt x="22" y="26"/>
                    </a:lnTo>
                    <a:lnTo>
                      <a:pt x="20" y="23"/>
                    </a:lnTo>
                    <a:lnTo>
                      <a:pt x="16" y="19"/>
                    </a:lnTo>
                    <a:lnTo>
                      <a:pt x="15" y="17"/>
                    </a:lnTo>
                    <a:lnTo>
                      <a:pt x="13" y="13"/>
                    </a:lnTo>
                    <a:lnTo>
                      <a:pt x="12" y="10"/>
                    </a:lnTo>
                    <a:lnTo>
                      <a:pt x="10" y="6"/>
                    </a:lnTo>
                    <a:lnTo>
                      <a:pt x="10" y="3"/>
                    </a:lnTo>
                    <a:lnTo>
                      <a:pt x="8" y="0"/>
                    </a:lnTo>
                    <a:close/>
                  </a:path>
                </a:pathLst>
              </a:custGeom>
              <a:solidFill>
                <a:srgbClr val="D100D1"/>
              </a:solidFill>
              <a:ln w="9525">
                <a:noFill/>
                <a:round/>
                <a:headEnd/>
                <a:tailEnd/>
              </a:ln>
            </p:spPr>
            <p:txBody>
              <a:bodyPr/>
              <a:lstStyle/>
              <a:p>
                <a:endParaRPr lang="en-US" dirty="0"/>
              </a:p>
            </p:txBody>
          </p:sp>
          <p:sp>
            <p:nvSpPr>
              <p:cNvPr id="22663" name="Freeform 135"/>
              <p:cNvSpPr>
                <a:spLocks/>
              </p:cNvSpPr>
              <p:nvPr/>
            </p:nvSpPr>
            <p:spPr bwMode="auto">
              <a:xfrm>
                <a:off x="3613151" y="4281488"/>
                <a:ext cx="85725" cy="133350"/>
              </a:xfrm>
              <a:custGeom>
                <a:avLst/>
                <a:gdLst>
                  <a:gd name="T0" fmla="*/ 49 w 54"/>
                  <a:gd name="T1" fmla="*/ 0 h 84"/>
                  <a:gd name="T2" fmla="*/ 44 w 54"/>
                  <a:gd name="T3" fmla="*/ 4 h 84"/>
                  <a:gd name="T4" fmla="*/ 41 w 54"/>
                  <a:gd name="T5" fmla="*/ 8 h 84"/>
                  <a:gd name="T6" fmla="*/ 37 w 54"/>
                  <a:gd name="T7" fmla="*/ 14 h 84"/>
                  <a:gd name="T8" fmla="*/ 35 w 54"/>
                  <a:gd name="T9" fmla="*/ 20 h 84"/>
                  <a:gd name="T10" fmla="*/ 32 w 54"/>
                  <a:gd name="T11" fmla="*/ 26 h 84"/>
                  <a:gd name="T12" fmla="*/ 30 w 54"/>
                  <a:gd name="T13" fmla="*/ 30 h 84"/>
                  <a:gd name="T14" fmla="*/ 28 w 54"/>
                  <a:gd name="T15" fmla="*/ 35 h 84"/>
                  <a:gd name="T16" fmla="*/ 24 w 54"/>
                  <a:gd name="T17" fmla="*/ 37 h 84"/>
                  <a:gd name="T18" fmla="*/ 16 w 54"/>
                  <a:gd name="T19" fmla="*/ 41 h 84"/>
                  <a:gd name="T20" fmla="*/ 9 w 54"/>
                  <a:gd name="T21" fmla="*/ 44 h 84"/>
                  <a:gd name="T22" fmla="*/ 5 w 54"/>
                  <a:gd name="T23" fmla="*/ 44 h 84"/>
                  <a:gd name="T24" fmla="*/ 1 w 54"/>
                  <a:gd name="T25" fmla="*/ 44 h 84"/>
                  <a:gd name="T26" fmla="*/ 0 w 54"/>
                  <a:gd name="T27" fmla="*/ 44 h 84"/>
                  <a:gd name="T28" fmla="*/ 1 w 54"/>
                  <a:gd name="T29" fmla="*/ 47 h 84"/>
                  <a:gd name="T30" fmla="*/ 5 w 54"/>
                  <a:gd name="T31" fmla="*/ 53 h 84"/>
                  <a:gd name="T32" fmla="*/ 9 w 54"/>
                  <a:gd name="T33" fmla="*/ 63 h 84"/>
                  <a:gd name="T34" fmla="*/ 9 w 54"/>
                  <a:gd name="T35" fmla="*/ 68 h 84"/>
                  <a:gd name="T36" fmla="*/ 7 w 54"/>
                  <a:gd name="T37" fmla="*/ 68 h 84"/>
                  <a:gd name="T38" fmla="*/ 6 w 54"/>
                  <a:gd name="T39" fmla="*/ 69 h 84"/>
                  <a:gd name="T40" fmla="*/ 5 w 54"/>
                  <a:gd name="T41" fmla="*/ 71 h 84"/>
                  <a:gd name="T42" fmla="*/ 4 w 54"/>
                  <a:gd name="T43" fmla="*/ 73 h 84"/>
                  <a:gd name="T44" fmla="*/ 4 w 54"/>
                  <a:gd name="T45" fmla="*/ 75 h 84"/>
                  <a:gd name="T46" fmla="*/ 2 w 54"/>
                  <a:gd name="T47" fmla="*/ 76 h 84"/>
                  <a:gd name="T48" fmla="*/ 2 w 54"/>
                  <a:gd name="T49" fmla="*/ 79 h 84"/>
                  <a:gd name="T50" fmla="*/ 2 w 54"/>
                  <a:gd name="T51" fmla="*/ 80 h 84"/>
                  <a:gd name="T52" fmla="*/ 2 w 54"/>
                  <a:gd name="T53" fmla="*/ 80 h 84"/>
                  <a:gd name="T54" fmla="*/ 4 w 54"/>
                  <a:gd name="T55" fmla="*/ 81 h 84"/>
                  <a:gd name="T56" fmla="*/ 5 w 54"/>
                  <a:gd name="T57" fmla="*/ 81 h 84"/>
                  <a:gd name="T58" fmla="*/ 6 w 54"/>
                  <a:gd name="T59" fmla="*/ 82 h 84"/>
                  <a:gd name="T60" fmla="*/ 6 w 54"/>
                  <a:gd name="T61" fmla="*/ 82 h 84"/>
                  <a:gd name="T62" fmla="*/ 7 w 54"/>
                  <a:gd name="T63" fmla="*/ 82 h 84"/>
                  <a:gd name="T64" fmla="*/ 8 w 54"/>
                  <a:gd name="T65" fmla="*/ 84 h 84"/>
                  <a:gd name="T66" fmla="*/ 9 w 54"/>
                  <a:gd name="T67" fmla="*/ 84 h 84"/>
                  <a:gd name="T68" fmla="*/ 13 w 54"/>
                  <a:gd name="T69" fmla="*/ 82 h 84"/>
                  <a:gd name="T70" fmla="*/ 15 w 54"/>
                  <a:gd name="T71" fmla="*/ 81 h 84"/>
                  <a:gd name="T72" fmla="*/ 19 w 54"/>
                  <a:gd name="T73" fmla="*/ 79 h 84"/>
                  <a:gd name="T74" fmla="*/ 21 w 54"/>
                  <a:gd name="T75" fmla="*/ 77 h 84"/>
                  <a:gd name="T76" fmla="*/ 24 w 54"/>
                  <a:gd name="T77" fmla="*/ 76 h 84"/>
                  <a:gd name="T78" fmla="*/ 28 w 54"/>
                  <a:gd name="T79" fmla="*/ 75 h 84"/>
                  <a:gd name="T80" fmla="*/ 30 w 54"/>
                  <a:gd name="T81" fmla="*/ 73 h 84"/>
                  <a:gd name="T82" fmla="*/ 34 w 54"/>
                  <a:gd name="T83" fmla="*/ 72 h 84"/>
                  <a:gd name="T84" fmla="*/ 36 w 54"/>
                  <a:gd name="T85" fmla="*/ 63 h 84"/>
                  <a:gd name="T86" fmla="*/ 39 w 54"/>
                  <a:gd name="T87" fmla="*/ 55 h 84"/>
                  <a:gd name="T88" fmla="*/ 42 w 54"/>
                  <a:gd name="T89" fmla="*/ 47 h 84"/>
                  <a:gd name="T90" fmla="*/ 44 w 54"/>
                  <a:gd name="T91" fmla="*/ 37 h 84"/>
                  <a:gd name="T92" fmla="*/ 46 w 54"/>
                  <a:gd name="T93" fmla="*/ 30 h 84"/>
                  <a:gd name="T94" fmla="*/ 49 w 54"/>
                  <a:gd name="T95" fmla="*/ 22 h 84"/>
                  <a:gd name="T96" fmla="*/ 52 w 54"/>
                  <a:gd name="T97" fmla="*/ 12 h 84"/>
                  <a:gd name="T98" fmla="*/ 54 w 54"/>
                  <a:gd name="T99" fmla="*/ 4 h 84"/>
                  <a:gd name="T100" fmla="*/ 53 w 54"/>
                  <a:gd name="T101" fmla="*/ 3 h 84"/>
                  <a:gd name="T102" fmla="*/ 52 w 54"/>
                  <a:gd name="T103" fmla="*/ 3 h 84"/>
                  <a:gd name="T104" fmla="*/ 52 w 54"/>
                  <a:gd name="T105" fmla="*/ 3 h 84"/>
                  <a:gd name="T106" fmla="*/ 51 w 54"/>
                  <a:gd name="T107" fmla="*/ 3 h 84"/>
                  <a:gd name="T108" fmla="*/ 51 w 54"/>
                  <a:gd name="T109" fmla="*/ 2 h 84"/>
                  <a:gd name="T110" fmla="*/ 50 w 54"/>
                  <a:gd name="T111" fmla="*/ 2 h 84"/>
                  <a:gd name="T112" fmla="*/ 50 w 54"/>
                  <a:gd name="T113" fmla="*/ 2 h 84"/>
                  <a:gd name="T114" fmla="*/ 49 w 54"/>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84"/>
                  <a:gd name="T176" fmla="*/ 54 w 54"/>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84">
                    <a:moveTo>
                      <a:pt x="49" y="0"/>
                    </a:moveTo>
                    <a:lnTo>
                      <a:pt x="44" y="4"/>
                    </a:lnTo>
                    <a:lnTo>
                      <a:pt x="41" y="8"/>
                    </a:lnTo>
                    <a:lnTo>
                      <a:pt x="37" y="14"/>
                    </a:lnTo>
                    <a:lnTo>
                      <a:pt x="35" y="20"/>
                    </a:lnTo>
                    <a:lnTo>
                      <a:pt x="32" y="26"/>
                    </a:lnTo>
                    <a:lnTo>
                      <a:pt x="30" y="30"/>
                    </a:lnTo>
                    <a:lnTo>
                      <a:pt x="28" y="35"/>
                    </a:lnTo>
                    <a:lnTo>
                      <a:pt x="24" y="37"/>
                    </a:lnTo>
                    <a:lnTo>
                      <a:pt x="16" y="41"/>
                    </a:lnTo>
                    <a:lnTo>
                      <a:pt x="9" y="44"/>
                    </a:lnTo>
                    <a:lnTo>
                      <a:pt x="5" y="44"/>
                    </a:lnTo>
                    <a:lnTo>
                      <a:pt x="1" y="44"/>
                    </a:lnTo>
                    <a:lnTo>
                      <a:pt x="0" y="44"/>
                    </a:lnTo>
                    <a:lnTo>
                      <a:pt x="1" y="47"/>
                    </a:lnTo>
                    <a:lnTo>
                      <a:pt x="5" y="53"/>
                    </a:lnTo>
                    <a:lnTo>
                      <a:pt x="9" y="63"/>
                    </a:lnTo>
                    <a:lnTo>
                      <a:pt x="9" y="68"/>
                    </a:lnTo>
                    <a:lnTo>
                      <a:pt x="7" y="68"/>
                    </a:lnTo>
                    <a:lnTo>
                      <a:pt x="6" y="69"/>
                    </a:lnTo>
                    <a:lnTo>
                      <a:pt x="5" y="71"/>
                    </a:lnTo>
                    <a:lnTo>
                      <a:pt x="4" y="73"/>
                    </a:lnTo>
                    <a:lnTo>
                      <a:pt x="4" y="75"/>
                    </a:lnTo>
                    <a:lnTo>
                      <a:pt x="2" y="76"/>
                    </a:lnTo>
                    <a:lnTo>
                      <a:pt x="2" y="79"/>
                    </a:lnTo>
                    <a:lnTo>
                      <a:pt x="2" y="80"/>
                    </a:lnTo>
                    <a:lnTo>
                      <a:pt x="4" y="81"/>
                    </a:lnTo>
                    <a:lnTo>
                      <a:pt x="5" y="81"/>
                    </a:lnTo>
                    <a:lnTo>
                      <a:pt x="6" y="82"/>
                    </a:lnTo>
                    <a:lnTo>
                      <a:pt x="7" y="82"/>
                    </a:lnTo>
                    <a:lnTo>
                      <a:pt x="8" y="84"/>
                    </a:lnTo>
                    <a:lnTo>
                      <a:pt x="9" y="84"/>
                    </a:lnTo>
                    <a:lnTo>
                      <a:pt x="13" y="82"/>
                    </a:lnTo>
                    <a:lnTo>
                      <a:pt x="15" y="81"/>
                    </a:lnTo>
                    <a:lnTo>
                      <a:pt x="19" y="79"/>
                    </a:lnTo>
                    <a:lnTo>
                      <a:pt x="21" y="77"/>
                    </a:lnTo>
                    <a:lnTo>
                      <a:pt x="24" y="76"/>
                    </a:lnTo>
                    <a:lnTo>
                      <a:pt x="28" y="75"/>
                    </a:lnTo>
                    <a:lnTo>
                      <a:pt x="30" y="73"/>
                    </a:lnTo>
                    <a:lnTo>
                      <a:pt x="34" y="72"/>
                    </a:lnTo>
                    <a:lnTo>
                      <a:pt x="36" y="63"/>
                    </a:lnTo>
                    <a:lnTo>
                      <a:pt x="39" y="55"/>
                    </a:lnTo>
                    <a:lnTo>
                      <a:pt x="42" y="47"/>
                    </a:lnTo>
                    <a:lnTo>
                      <a:pt x="44" y="37"/>
                    </a:lnTo>
                    <a:lnTo>
                      <a:pt x="46" y="30"/>
                    </a:lnTo>
                    <a:lnTo>
                      <a:pt x="49" y="22"/>
                    </a:lnTo>
                    <a:lnTo>
                      <a:pt x="52" y="12"/>
                    </a:lnTo>
                    <a:lnTo>
                      <a:pt x="54" y="4"/>
                    </a:lnTo>
                    <a:lnTo>
                      <a:pt x="53" y="3"/>
                    </a:lnTo>
                    <a:lnTo>
                      <a:pt x="52" y="3"/>
                    </a:lnTo>
                    <a:lnTo>
                      <a:pt x="51" y="3"/>
                    </a:lnTo>
                    <a:lnTo>
                      <a:pt x="51" y="2"/>
                    </a:lnTo>
                    <a:lnTo>
                      <a:pt x="50" y="2"/>
                    </a:lnTo>
                    <a:lnTo>
                      <a:pt x="49" y="0"/>
                    </a:lnTo>
                    <a:close/>
                  </a:path>
                </a:pathLst>
              </a:custGeom>
              <a:solidFill>
                <a:srgbClr val="D45429"/>
              </a:solidFill>
              <a:ln w="9525">
                <a:noFill/>
                <a:round/>
                <a:headEnd/>
                <a:tailEnd/>
              </a:ln>
            </p:spPr>
            <p:txBody>
              <a:bodyPr/>
              <a:lstStyle/>
              <a:p>
                <a:endParaRPr lang="en-US" dirty="0"/>
              </a:p>
            </p:txBody>
          </p:sp>
          <p:sp>
            <p:nvSpPr>
              <p:cNvPr id="22664" name="Freeform 136"/>
              <p:cNvSpPr>
                <a:spLocks noEditPoints="1"/>
              </p:cNvSpPr>
              <p:nvPr/>
            </p:nvSpPr>
            <p:spPr bwMode="auto">
              <a:xfrm>
                <a:off x="3494088" y="4422775"/>
                <a:ext cx="163513" cy="265112"/>
              </a:xfrm>
              <a:custGeom>
                <a:avLst/>
                <a:gdLst>
                  <a:gd name="T0" fmla="*/ 77 w 103"/>
                  <a:gd name="T1" fmla="*/ 16 h 167"/>
                  <a:gd name="T2" fmla="*/ 77 w 103"/>
                  <a:gd name="T3" fmla="*/ 17 h 167"/>
                  <a:gd name="T4" fmla="*/ 79 w 103"/>
                  <a:gd name="T5" fmla="*/ 19 h 167"/>
                  <a:gd name="T6" fmla="*/ 80 w 103"/>
                  <a:gd name="T7" fmla="*/ 20 h 167"/>
                  <a:gd name="T8" fmla="*/ 81 w 103"/>
                  <a:gd name="T9" fmla="*/ 21 h 167"/>
                  <a:gd name="T10" fmla="*/ 80 w 103"/>
                  <a:gd name="T11" fmla="*/ 24 h 167"/>
                  <a:gd name="T12" fmla="*/ 77 w 103"/>
                  <a:gd name="T13" fmla="*/ 31 h 167"/>
                  <a:gd name="T14" fmla="*/ 75 w 103"/>
                  <a:gd name="T15" fmla="*/ 36 h 167"/>
                  <a:gd name="T16" fmla="*/ 77 w 103"/>
                  <a:gd name="T17" fmla="*/ 38 h 167"/>
                  <a:gd name="T18" fmla="*/ 79 w 103"/>
                  <a:gd name="T19" fmla="*/ 38 h 167"/>
                  <a:gd name="T20" fmla="*/ 80 w 103"/>
                  <a:gd name="T21" fmla="*/ 38 h 167"/>
                  <a:gd name="T22" fmla="*/ 82 w 103"/>
                  <a:gd name="T23" fmla="*/ 37 h 167"/>
                  <a:gd name="T24" fmla="*/ 83 w 103"/>
                  <a:gd name="T25" fmla="*/ 37 h 167"/>
                  <a:gd name="T26" fmla="*/ 89 w 103"/>
                  <a:gd name="T27" fmla="*/ 33 h 167"/>
                  <a:gd name="T28" fmla="*/ 96 w 103"/>
                  <a:gd name="T29" fmla="*/ 25 h 167"/>
                  <a:gd name="T30" fmla="*/ 102 w 103"/>
                  <a:gd name="T31" fmla="*/ 16 h 167"/>
                  <a:gd name="T32" fmla="*/ 103 w 103"/>
                  <a:gd name="T33" fmla="*/ 5 h 167"/>
                  <a:gd name="T34" fmla="*/ 99 w 103"/>
                  <a:gd name="T35" fmla="*/ 1 h 167"/>
                  <a:gd name="T36" fmla="*/ 92 w 103"/>
                  <a:gd name="T37" fmla="*/ 5 h 167"/>
                  <a:gd name="T38" fmla="*/ 87 w 103"/>
                  <a:gd name="T39" fmla="*/ 9 h 167"/>
                  <a:gd name="T40" fmla="*/ 81 w 103"/>
                  <a:gd name="T41" fmla="*/ 13 h 167"/>
                  <a:gd name="T42" fmla="*/ 66 w 103"/>
                  <a:gd name="T43" fmla="*/ 60 h 167"/>
                  <a:gd name="T44" fmla="*/ 65 w 103"/>
                  <a:gd name="T45" fmla="*/ 66 h 167"/>
                  <a:gd name="T46" fmla="*/ 64 w 103"/>
                  <a:gd name="T47" fmla="*/ 74 h 167"/>
                  <a:gd name="T48" fmla="*/ 64 w 103"/>
                  <a:gd name="T49" fmla="*/ 81 h 167"/>
                  <a:gd name="T50" fmla="*/ 64 w 103"/>
                  <a:gd name="T51" fmla="*/ 89 h 167"/>
                  <a:gd name="T52" fmla="*/ 57 w 103"/>
                  <a:gd name="T53" fmla="*/ 91 h 167"/>
                  <a:gd name="T54" fmla="*/ 50 w 103"/>
                  <a:gd name="T55" fmla="*/ 99 h 167"/>
                  <a:gd name="T56" fmla="*/ 43 w 103"/>
                  <a:gd name="T57" fmla="*/ 109 h 167"/>
                  <a:gd name="T58" fmla="*/ 37 w 103"/>
                  <a:gd name="T59" fmla="*/ 115 h 167"/>
                  <a:gd name="T60" fmla="*/ 29 w 103"/>
                  <a:gd name="T61" fmla="*/ 126 h 167"/>
                  <a:gd name="T62" fmla="*/ 22 w 103"/>
                  <a:gd name="T63" fmla="*/ 135 h 167"/>
                  <a:gd name="T64" fmla="*/ 14 w 103"/>
                  <a:gd name="T65" fmla="*/ 143 h 167"/>
                  <a:gd name="T66" fmla="*/ 4 w 103"/>
                  <a:gd name="T67" fmla="*/ 151 h 167"/>
                  <a:gd name="T68" fmla="*/ 1 w 103"/>
                  <a:gd name="T69" fmla="*/ 155 h 167"/>
                  <a:gd name="T70" fmla="*/ 0 w 103"/>
                  <a:gd name="T71" fmla="*/ 159 h 167"/>
                  <a:gd name="T72" fmla="*/ 0 w 103"/>
                  <a:gd name="T73" fmla="*/ 163 h 167"/>
                  <a:gd name="T74" fmla="*/ 0 w 103"/>
                  <a:gd name="T75" fmla="*/ 167 h 167"/>
                  <a:gd name="T76" fmla="*/ 18 w 103"/>
                  <a:gd name="T77" fmla="*/ 160 h 167"/>
                  <a:gd name="T78" fmla="*/ 35 w 103"/>
                  <a:gd name="T79" fmla="*/ 150 h 167"/>
                  <a:gd name="T80" fmla="*/ 49 w 103"/>
                  <a:gd name="T81" fmla="*/ 135 h 167"/>
                  <a:gd name="T82" fmla="*/ 61 w 103"/>
                  <a:gd name="T83" fmla="*/ 119 h 167"/>
                  <a:gd name="T84" fmla="*/ 81 w 103"/>
                  <a:gd name="T85" fmla="*/ 83 h 167"/>
                  <a:gd name="T86" fmla="*/ 96 w 103"/>
                  <a:gd name="T87" fmla="*/ 42 h 167"/>
                  <a:gd name="T88" fmla="*/ 90 w 103"/>
                  <a:gd name="T89" fmla="*/ 45 h 167"/>
                  <a:gd name="T90" fmla="*/ 86 w 103"/>
                  <a:gd name="T91" fmla="*/ 49 h 167"/>
                  <a:gd name="T92" fmla="*/ 80 w 103"/>
                  <a:gd name="T93" fmla="*/ 53 h 167"/>
                  <a:gd name="T94" fmla="*/ 75 w 103"/>
                  <a:gd name="T95" fmla="*/ 56 h 167"/>
                  <a:gd name="T96" fmla="*/ 73 w 103"/>
                  <a:gd name="T97" fmla="*/ 57 h 167"/>
                  <a:gd name="T98" fmla="*/ 71 w 103"/>
                  <a:gd name="T99" fmla="*/ 58 h 167"/>
                  <a:gd name="T100" fmla="*/ 68 w 103"/>
                  <a:gd name="T101" fmla="*/ 58 h 167"/>
                  <a:gd name="T102" fmla="*/ 66 w 103"/>
                  <a:gd name="T103" fmla="*/ 60 h 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167"/>
                  <a:gd name="T158" fmla="*/ 103 w 103"/>
                  <a:gd name="T159" fmla="*/ 167 h 1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167">
                    <a:moveTo>
                      <a:pt x="77" y="15"/>
                    </a:moveTo>
                    <a:lnTo>
                      <a:pt x="77" y="16"/>
                    </a:lnTo>
                    <a:lnTo>
                      <a:pt x="77" y="17"/>
                    </a:lnTo>
                    <a:lnTo>
                      <a:pt x="79" y="19"/>
                    </a:lnTo>
                    <a:lnTo>
                      <a:pt x="79" y="20"/>
                    </a:lnTo>
                    <a:lnTo>
                      <a:pt x="80" y="20"/>
                    </a:lnTo>
                    <a:lnTo>
                      <a:pt x="80" y="21"/>
                    </a:lnTo>
                    <a:lnTo>
                      <a:pt x="81" y="21"/>
                    </a:lnTo>
                    <a:lnTo>
                      <a:pt x="81" y="23"/>
                    </a:lnTo>
                    <a:lnTo>
                      <a:pt x="80" y="24"/>
                    </a:lnTo>
                    <a:lnTo>
                      <a:pt x="79" y="28"/>
                    </a:lnTo>
                    <a:lnTo>
                      <a:pt x="77" y="31"/>
                    </a:lnTo>
                    <a:lnTo>
                      <a:pt x="76" y="33"/>
                    </a:lnTo>
                    <a:lnTo>
                      <a:pt x="75" y="36"/>
                    </a:lnTo>
                    <a:lnTo>
                      <a:pt x="75" y="37"/>
                    </a:lnTo>
                    <a:lnTo>
                      <a:pt x="77" y="38"/>
                    </a:lnTo>
                    <a:lnTo>
                      <a:pt x="77" y="40"/>
                    </a:lnTo>
                    <a:lnTo>
                      <a:pt x="79" y="38"/>
                    </a:lnTo>
                    <a:lnTo>
                      <a:pt x="80" y="38"/>
                    </a:lnTo>
                    <a:lnTo>
                      <a:pt x="81" y="38"/>
                    </a:lnTo>
                    <a:lnTo>
                      <a:pt x="82" y="37"/>
                    </a:lnTo>
                    <a:lnTo>
                      <a:pt x="83" y="37"/>
                    </a:lnTo>
                    <a:lnTo>
                      <a:pt x="84" y="37"/>
                    </a:lnTo>
                    <a:lnTo>
                      <a:pt x="89" y="33"/>
                    </a:lnTo>
                    <a:lnTo>
                      <a:pt x="92" y="29"/>
                    </a:lnTo>
                    <a:lnTo>
                      <a:pt x="96" y="25"/>
                    </a:lnTo>
                    <a:lnTo>
                      <a:pt x="99" y="20"/>
                    </a:lnTo>
                    <a:lnTo>
                      <a:pt x="102" y="16"/>
                    </a:lnTo>
                    <a:lnTo>
                      <a:pt x="103" y="11"/>
                    </a:lnTo>
                    <a:lnTo>
                      <a:pt x="103" y="5"/>
                    </a:lnTo>
                    <a:lnTo>
                      <a:pt x="103" y="0"/>
                    </a:lnTo>
                    <a:lnTo>
                      <a:pt x="99" y="1"/>
                    </a:lnTo>
                    <a:lnTo>
                      <a:pt x="96" y="4"/>
                    </a:lnTo>
                    <a:lnTo>
                      <a:pt x="92" y="5"/>
                    </a:lnTo>
                    <a:lnTo>
                      <a:pt x="90" y="8"/>
                    </a:lnTo>
                    <a:lnTo>
                      <a:pt x="87" y="9"/>
                    </a:lnTo>
                    <a:lnTo>
                      <a:pt x="83" y="12"/>
                    </a:lnTo>
                    <a:lnTo>
                      <a:pt x="81" y="13"/>
                    </a:lnTo>
                    <a:lnTo>
                      <a:pt x="77" y="15"/>
                    </a:lnTo>
                    <a:close/>
                    <a:moveTo>
                      <a:pt x="66" y="60"/>
                    </a:moveTo>
                    <a:lnTo>
                      <a:pt x="66" y="62"/>
                    </a:lnTo>
                    <a:lnTo>
                      <a:pt x="65" y="66"/>
                    </a:lnTo>
                    <a:lnTo>
                      <a:pt x="65" y="70"/>
                    </a:lnTo>
                    <a:lnTo>
                      <a:pt x="64" y="74"/>
                    </a:lnTo>
                    <a:lnTo>
                      <a:pt x="64" y="77"/>
                    </a:lnTo>
                    <a:lnTo>
                      <a:pt x="64" y="81"/>
                    </a:lnTo>
                    <a:lnTo>
                      <a:pt x="64" y="85"/>
                    </a:lnTo>
                    <a:lnTo>
                      <a:pt x="64" y="89"/>
                    </a:lnTo>
                    <a:lnTo>
                      <a:pt x="60" y="89"/>
                    </a:lnTo>
                    <a:lnTo>
                      <a:pt x="57" y="91"/>
                    </a:lnTo>
                    <a:lnTo>
                      <a:pt x="53" y="95"/>
                    </a:lnTo>
                    <a:lnTo>
                      <a:pt x="50" y="99"/>
                    </a:lnTo>
                    <a:lnTo>
                      <a:pt x="45" y="105"/>
                    </a:lnTo>
                    <a:lnTo>
                      <a:pt x="43" y="109"/>
                    </a:lnTo>
                    <a:lnTo>
                      <a:pt x="39" y="113"/>
                    </a:lnTo>
                    <a:lnTo>
                      <a:pt x="37" y="115"/>
                    </a:lnTo>
                    <a:lnTo>
                      <a:pt x="33" y="121"/>
                    </a:lnTo>
                    <a:lnTo>
                      <a:pt x="29" y="126"/>
                    </a:lnTo>
                    <a:lnTo>
                      <a:pt x="26" y="130"/>
                    </a:lnTo>
                    <a:lnTo>
                      <a:pt x="22" y="135"/>
                    </a:lnTo>
                    <a:lnTo>
                      <a:pt x="19" y="139"/>
                    </a:lnTo>
                    <a:lnTo>
                      <a:pt x="14" y="143"/>
                    </a:lnTo>
                    <a:lnTo>
                      <a:pt x="9" y="147"/>
                    </a:lnTo>
                    <a:lnTo>
                      <a:pt x="4" y="151"/>
                    </a:lnTo>
                    <a:lnTo>
                      <a:pt x="3" y="152"/>
                    </a:lnTo>
                    <a:lnTo>
                      <a:pt x="1" y="155"/>
                    </a:lnTo>
                    <a:lnTo>
                      <a:pt x="1" y="156"/>
                    </a:lnTo>
                    <a:lnTo>
                      <a:pt x="0" y="159"/>
                    </a:lnTo>
                    <a:lnTo>
                      <a:pt x="0" y="160"/>
                    </a:lnTo>
                    <a:lnTo>
                      <a:pt x="0" y="163"/>
                    </a:lnTo>
                    <a:lnTo>
                      <a:pt x="0" y="166"/>
                    </a:lnTo>
                    <a:lnTo>
                      <a:pt x="0" y="167"/>
                    </a:lnTo>
                    <a:lnTo>
                      <a:pt x="9" y="164"/>
                    </a:lnTo>
                    <a:lnTo>
                      <a:pt x="18" y="160"/>
                    </a:lnTo>
                    <a:lnTo>
                      <a:pt x="27" y="155"/>
                    </a:lnTo>
                    <a:lnTo>
                      <a:pt x="35" y="150"/>
                    </a:lnTo>
                    <a:lnTo>
                      <a:pt x="42" y="143"/>
                    </a:lnTo>
                    <a:lnTo>
                      <a:pt x="49" y="135"/>
                    </a:lnTo>
                    <a:lnTo>
                      <a:pt x="56" y="128"/>
                    </a:lnTo>
                    <a:lnTo>
                      <a:pt x="61" y="119"/>
                    </a:lnTo>
                    <a:lnTo>
                      <a:pt x="72" y="102"/>
                    </a:lnTo>
                    <a:lnTo>
                      <a:pt x="81" y="83"/>
                    </a:lnTo>
                    <a:lnTo>
                      <a:pt x="89" y="64"/>
                    </a:lnTo>
                    <a:lnTo>
                      <a:pt x="96" y="42"/>
                    </a:lnTo>
                    <a:lnTo>
                      <a:pt x="92" y="44"/>
                    </a:lnTo>
                    <a:lnTo>
                      <a:pt x="90" y="45"/>
                    </a:lnTo>
                    <a:lnTo>
                      <a:pt x="88" y="48"/>
                    </a:lnTo>
                    <a:lnTo>
                      <a:pt x="86" y="49"/>
                    </a:lnTo>
                    <a:lnTo>
                      <a:pt x="83" y="52"/>
                    </a:lnTo>
                    <a:lnTo>
                      <a:pt x="80" y="53"/>
                    </a:lnTo>
                    <a:lnTo>
                      <a:pt x="77" y="54"/>
                    </a:lnTo>
                    <a:lnTo>
                      <a:pt x="75" y="56"/>
                    </a:lnTo>
                    <a:lnTo>
                      <a:pt x="74" y="57"/>
                    </a:lnTo>
                    <a:lnTo>
                      <a:pt x="73" y="57"/>
                    </a:lnTo>
                    <a:lnTo>
                      <a:pt x="72" y="57"/>
                    </a:lnTo>
                    <a:lnTo>
                      <a:pt x="71" y="58"/>
                    </a:lnTo>
                    <a:lnTo>
                      <a:pt x="69" y="58"/>
                    </a:lnTo>
                    <a:lnTo>
                      <a:pt x="68" y="58"/>
                    </a:lnTo>
                    <a:lnTo>
                      <a:pt x="67" y="58"/>
                    </a:lnTo>
                    <a:lnTo>
                      <a:pt x="66" y="60"/>
                    </a:lnTo>
                    <a:close/>
                  </a:path>
                </a:pathLst>
              </a:custGeom>
              <a:solidFill>
                <a:srgbClr val="D45429"/>
              </a:solidFill>
              <a:ln w="9525">
                <a:noFill/>
                <a:round/>
                <a:headEnd/>
                <a:tailEnd/>
              </a:ln>
            </p:spPr>
            <p:txBody>
              <a:bodyPr/>
              <a:lstStyle/>
              <a:p>
                <a:endParaRPr lang="en-US" dirty="0"/>
              </a:p>
            </p:txBody>
          </p:sp>
          <p:sp>
            <p:nvSpPr>
              <p:cNvPr id="22665" name="Freeform 137"/>
              <p:cNvSpPr>
                <a:spLocks noEditPoints="1"/>
              </p:cNvSpPr>
              <p:nvPr/>
            </p:nvSpPr>
            <p:spPr bwMode="auto">
              <a:xfrm>
                <a:off x="3857626" y="4495800"/>
                <a:ext cx="338138" cy="458787"/>
              </a:xfrm>
              <a:custGeom>
                <a:avLst/>
                <a:gdLst>
                  <a:gd name="T0" fmla="*/ 201 w 213"/>
                  <a:gd name="T1" fmla="*/ 6 h 289"/>
                  <a:gd name="T2" fmla="*/ 196 w 213"/>
                  <a:gd name="T3" fmla="*/ 16 h 289"/>
                  <a:gd name="T4" fmla="*/ 191 w 213"/>
                  <a:gd name="T5" fmla="*/ 27 h 289"/>
                  <a:gd name="T6" fmla="*/ 198 w 213"/>
                  <a:gd name="T7" fmla="*/ 20 h 289"/>
                  <a:gd name="T8" fmla="*/ 206 w 213"/>
                  <a:gd name="T9" fmla="*/ 12 h 289"/>
                  <a:gd name="T10" fmla="*/ 211 w 213"/>
                  <a:gd name="T11" fmla="*/ 7 h 289"/>
                  <a:gd name="T12" fmla="*/ 208 w 213"/>
                  <a:gd name="T13" fmla="*/ 4 h 289"/>
                  <a:gd name="T14" fmla="*/ 206 w 213"/>
                  <a:gd name="T15" fmla="*/ 2 h 289"/>
                  <a:gd name="T16" fmla="*/ 185 w 213"/>
                  <a:gd name="T17" fmla="*/ 53 h 289"/>
                  <a:gd name="T18" fmla="*/ 184 w 213"/>
                  <a:gd name="T19" fmla="*/ 60 h 289"/>
                  <a:gd name="T20" fmla="*/ 184 w 213"/>
                  <a:gd name="T21" fmla="*/ 68 h 289"/>
                  <a:gd name="T22" fmla="*/ 192 w 213"/>
                  <a:gd name="T23" fmla="*/ 63 h 289"/>
                  <a:gd name="T24" fmla="*/ 204 w 213"/>
                  <a:gd name="T25" fmla="*/ 51 h 289"/>
                  <a:gd name="T26" fmla="*/ 213 w 213"/>
                  <a:gd name="T27" fmla="*/ 35 h 289"/>
                  <a:gd name="T28" fmla="*/ 203 w 213"/>
                  <a:gd name="T29" fmla="*/ 41 h 289"/>
                  <a:gd name="T30" fmla="*/ 192 w 213"/>
                  <a:gd name="T31" fmla="*/ 47 h 289"/>
                  <a:gd name="T32" fmla="*/ 178 w 213"/>
                  <a:gd name="T33" fmla="*/ 73 h 289"/>
                  <a:gd name="T34" fmla="*/ 177 w 213"/>
                  <a:gd name="T35" fmla="*/ 75 h 289"/>
                  <a:gd name="T36" fmla="*/ 178 w 213"/>
                  <a:gd name="T37" fmla="*/ 75 h 289"/>
                  <a:gd name="T38" fmla="*/ 178 w 213"/>
                  <a:gd name="T39" fmla="*/ 73 h 289"/>
                  <a:gd name="T40" fmla="*/ 178 w 213"/>
                  <a:gd name="T41" fmla="*/ 96 h 289"/>
                  <a:gd name="T42" fmla="*/ 173 w 213"/>
                  <a:gd name="T43" fmla="*/ 98 h 289"/>
                  <a:gd name="T44" fmla="*/ 173 w 213"/>
                  <a:gd name="T45" fmla="*/ 105 h 289"/>
                  <a:gd name="T46" fmla="*/ 162 w 213"/>
                  <a:gd name="T47" fmla="*/ 112 h 289"/>
                  <a:gd name="T48" fmla="*/ 156 w 213"/>
                  <a:gd name="T49" fmla="*/ 146 h 289"/>
                  <a:gd name="T50" fmla="*/ 140 w 213"/>
                  <a:gd name="T51" fmla="*/ 146 h 289"/>
                  <a:gd name="T52" fmla="*/ 131 w 213"/>
                  <a:gd name="T53" fmla="*/ 147 h 289"/>
                  <a:gd name="T54" fmla="*/ 129 w 213"/>
                  <a:gd name="T55" fmla="*/ 157 h 289"/>
                  <a:gd name="T56" fmla="*/ 128 w 213"/>
                  <a:gd name="T57" fmla="*/ 169 h 289"/>
                  <a:gd name="T58" fmla="*/ 122 w 213"/>
                  <a:gd name="T59" fmla="*/ 184 h 289"/>
                  <a:gd name="T60" fmla="*/ 105 w 213"/>
                  <a:gd name="T61" fmla="*/ 208 h 289"/>
                  <a:gd name="T62" fmla="*/ 58 w 213"/>
                  <a:gd name="T63" fmla="*/ 245 h 289"/>
                  <a:gd name="T64" fmla="*/ 0 w 213"/>
                  <a:gd name="T65" fmla="*/ 264 h 289"/>
                  <a:gd name="T66" fmla="*/ 5 w 213"/>
                  <a:gd name="T67" fmla="*/ 273 h 289"/>
                  <a:gd name="T68" fmla="*/ 12 w 213"/>
                  <a:gd name="T69" fmla="*/ 281 h 289"/>
                  <a:gd name="T70" fmla="*/ 22 w 213"/>
                  <a:gd name="T71" fmla="*/ 286 h 289"/>
                  <a:gd name="T72" fmla="*/ 39 w 213"/>
                  <a:gd name="T73" fmla="*/ 289 h 289"/>
                  <a:gd name="T74" fmla="*/ 56 w 213"/>
                  <a:gd name="T75" fmla="*/ 288 h 289"/>
                  <a:gd name="T76" fmla="*/ 86 w 213"/>
                  <a:gd name="T77" fmla="*/ 265 h 289"/>
                  <a:gd name="T78" fmla="*/ 121 w 213"/>
                  <a:gd name="T79" fmla="*/ 231 h 289"/>
                  <a:gd name="T80" fmla="*/ 151 w 213"/>
                  <a:gd name="T81" fmla="*/ 190 h 289"/>
                  <a:gd name="T82" fmla="*/ 196 w 213"/>
                  <a:gd name="T83" fmla="*/ 101 h 289"/>
                  <a:gd name="T84" fmla="*/ 200 w 213"/>
                  <a:gd name="T85" fmla="*/ 77 h 289"/>
                  <a:gd name="T86" fmla="*/ 189 w 213"/>
                  <a:gd name="T87" fmla="*/ 85 h 289"/>
                  <a:gd name="T88" fmla="*/ 178 w 213"/>
                  <a:gd name="T89" fmla="*/ 90 h 2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89"/>
                  <a:gd name="T137" fmla="*/ 213 w 213"/>
                  <a:gd name="T138" fmla="*/ 289 h 2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89">
                    <a:moveTo>
                      <a:pt x="206" y="0"/>
                    </a:moveTo>
                    <a:lnTo>
                      <a:pt x="204" y="3"/>
                    </a:lnTo>
                    <a:lnTo>
                      <a:pt x="201" y="6"/>
                    </a:lnTo>
                    <a:lnTo>
                      <a:pt x="199" y="10"/>
                    </a:lnTo>
                    <a:lnTo>
                      <a:pt x="197" y="12"/>
                    </a:lnTo>
                    <a:lnTo>
                      <a:pt x="196" y="16"/>
                    </a:lnTo>
                    <a:lnTo>
                      <a:pt x="193" y="20"/>
                    </a:lnTo>
                    <a:lnTo>
                      <a:pt x="192" y="24"/>
                    </a:lnTo>
                    <a:lnTo>
                      <a:pt x="191" y="27"/>
                    </a:lnTo>
                    <a:lnTo>
                      <a:pt x="193" y="26"/>
                    </a:lnTo>
                    <a:lnTo>
                      <a:pt x="196" y="23"/>
                    </a:lnTo>
                    <a:lnTo>
                      <a:pt x="198" y="20"/>
                    </a:lnTo>
                    <a:lnTo>
                      <a:pt x="201" y="18"/>
                    </a:lnTo>
                    <a:lnTo>
                      <a:pt x="204" y="15"/>
                    </a:lnTo>
                    <a:lnTo>
                      <a:pt x="206" y="12"/>
                    </a:lnTo>
                    <a:lnTo>
                      <a:pt x="208" y="10"/>
                    </a:lnTo>
                    <a:lnTo>
                      <a:pt x="211" y="8"/>
                    </a:lnTo>
                    <a:lnTo>
                      <a:pt x="211" y="7"/>
                    </a:lnTo>
                    <a:lnTo>
                      <a:pt x="210" y="6"/>
                    </a:lnTo>
                    <a:lnTo>
                      <a:pt x="208" y="4"/>
                    </a:lnTo>
                    <a:lnTo>
                      <a:pt x="207" y="3"/>
                    </a:lnTo>
                    <a:lnTo>
                      <a:pt x="207" y="2"/>
                    </a:lnTo>
                    <a:lnTo>
                      <a:pt x="206" y="2"/>
                    </a:lnTo>
                    <a:lnTo>
                      <a:pt x="206" y="0"/>
                    </a:lnTo>
                    <a:close/>
                    <a:moveTo>
                      <a:pt x="185" y="51"/>
                    </a:moveTo>
                    <a:lnTo>
                      <a:pt x="185" y="53"/>
                    </a:lnTo>
                    <a:lnTo>
                      <a:pt x="184" y="56"/>
                    </a:lnTo>
                    <a:lnTo>
                      <a:pt x="184" y="57"/>
                    </a:lnTo>
                    <a:lnTo>
                      <a:pt x="184" y="60"/>
                    </a:lnTo>
                    <a:lnTo>
                      <a:pt x="184" y="63"/>
                    </a:lnTo>
                    <a:lnTo>
                      <a:pt x="184" y="65"/>
                    </a:lnTo>
                    <a:lnTo>
                      <a:pt x="184" y="68"/>
                    </a:lnTo>
                    <a:lnTo>
                      <a:pt x="183" y="71"/>
                    </a:lnTo>
                    <a:lnTo>
                      <a:pt x="188" y="67"/>
                    </a:lnTo>
                    <a:lnTo>
                      <a:pt x="192" y="63"/>
                    </a:lnTo>
                    <a:lnTo>
                      <a:pt x="196" y="59"/>
                    </a:lnTo>
                    <a:lnTo>
                      <a:pt x="200" y="55"/>
                    </a:lnTo>
                    <a:lnTo>
                      <a:pt x="204" y="51"/>
                    </a:lnTo>
                    <a:lnTo>
                      <a:pt x="207" y="45"/>
                    </a:lnTo>
                    <a:lnTo>
                      <a:pt x="210" y="40"/>
                    </a:lnTo>
                    <a:lnTo>
                      <a:pt x="213" y="35"/>
                    </a:lnTo>
                    <a:lnTo>
                      <a:pt x="210" y="37"/>
                    </a:lnTo>
                    <a:lnTo>
                      <a:pt x="206" y="39"/>
                    </a:lnTo>
                    <a:lnTo>
                      <a:pt x="203" y="41"/>
                    </a:lnTo>
                    <a:lnTo>
                      <a:pt x="199" y="43"/>
                    </a:lnTo>
                    <a:lnTo>
                      <a:pt x="196" y="45"/>
                    </a:lnTo>
                    <a:lnTo>
                      <a:pt x="192" y="47"/>
                    </a:lnTo>
                    <a:lnTo>
                      <a:pt x="189" y="49"/>
                    </a:lnTo>
                    <a:lnTo>
                      <a:pt x="185" y="51"/>
                    </a:lnTo>
                    <a:close/>
                    <a:moveTo>
                      <a:pt x="178" y="73"/>
                    </a:moveTo>
                    <a:lnTo>
                      <a:pt x="177" y="75"/>
                    </a:lnTo>
                    <a:lnTo>
                      <a:pt x="178" y="75"/>
                    </a:lnTo>
                    <a:lnTo>
                      <a:pt x="178" y="73"/>
                    </a:lnTo>
                    <a:close/>
                    <a:moveTo>
                      <a:pt x="178" y="90"/>
                    </a:moveTo>
                    <a:lnTo>
                      <a:pt x="178" y="96"/>
                    </a:lnTo>
                    <a:lnTo>
                      <a:pt x="175" y="96"/>
                    </a:lnTo>
                    <a:lnTo>
                      <a:pt x="174" y="97"/>
                    </a:lnTo>
                    <a:lnTo>
                      <a:pt x="173" y="98"/>
                    </a:lnTo>
                    <a:lnTo>
                      <a:pt x="173" y="100"/>
                    </a:lnTo>
                    <a:lnTo>
                      <a:pt x="173" y="102"/>
                    </a:lnTo>
                    <a:lnTo>
                      <a:pt x="173" y="105"/>
                    </a:lnTo>
                    <a:lnTo>
                      <a:pt x="173" y="108"/>
                    </a:lnTo>
                    <a:lnTo>
                      <a:pt x="173" y="110"/>
                    </a:lnTo>
                    <a:lnTo>
                      <a:pt x="162" y="112"/>
                    </a:lnTo>
                    <a:lnTo>
                      <a:pt x="162" y="147"/>
                    </a:lnTo>
                    <a:lnTo>
                      <a:pt x="160" y="147"/>
                    </a:lnTo>
                    <a:lnTo>
                      <a:pt x="156" y="146"/>
                    </a:lnTo>
                    <a:lnTo>
                      <a:pt x="151" y="146"/>
                    </a:lnTo>
                    <a:lnTo>
                      <a:pt x="146" y="146"/>
                    </a:lnTo>
                    <a:lnTo>
                      <a:pt x="140" y="146"/>
                    </a:lnTo>
                    <a:lnTo>
                      <a:pt x="136" y="146"/>
                    </a:lnTo>
                    <a:lnTo>
                      <a:pt x="132" y="146"/>
                    </a:lnTo>
                    <a:lnTo>
                      <a:pt x="131" y="147"/>
                    </a:lnTo>
                    <a:lnTo>
                      <a:pt x="129" y="150"/>
                    </a:lnTo>
                    <a:lnTo>
                      <a:pt x="129" y="153"/>
                    </a:lnTo>
                    <a:lnTo>
                      <a:pt x="129" y="157"/>
                    </a:lnTo>
                    <a:lnTo>
                      <a:pt x="128" y="161"/>
                    </a:lnTo>
                    <a:lnTo>
                      <a:pt x="128" y="165"/>
                    </a:lnTo>
                    <a:lnTo>
                      <a:pt x="128" y="169"/>
                    </a:lnTo>
                    <a:lnTo>
                      <a:pt x="128" y="172"/>
                    </a:lnTo>
                    <a:lnTo>
                      <a:pt x="126" y="176"/>
                    </a:lnTo>
                    <a:lnTo>
                      <a:pt x="122" y="184"/>
                    </a:lnTo>
                    <a:lnTo>
                      <a:pt x="117" y="192"/>
                    </a:lnTo>
                    <a:lnTo>
                      <a:pt x="111" y="200"/>
                    </a:lnTo>
                    <a:lnTo>
                      <a:pt x="105" y="208"/>
                    </a:lnTo>
                    <a:lnTo>
                      <a:pt x="91" y="223"/>
                    </a:lnTo>
                    <a:lnTo>
                      <a:pt x="76" y="235"/>
                    </a:lnTo>
                    <a:lnTo>
                      <a:pt x="58" y="245"/>
                    </a:lnTo>
                    <a:lnTo>
                      <a:pt x="40" y="255"/>
                    </a:lnTo>
                    <a:lnTo>
                      <a:pt x="20" y="260"/>
                    </a:lnTo>
                    <a:lnTo>
                      <a:pt x="0" y="264"/>
                    </a:lnTo>
                    <a:lnTo>
                      <a:pt x="2" y="266"/>
                    </a:lnTo>
                    <a:lnTo>
                      <a:pt x="3" y="270"/>
                    </a:lnTo>
                    <a:lnTo>
                      <a:pt x="5" y="273"/>
                    </a:lnTo>
                    <a:lnTo>
                      <a:pt x="8" y="276"/>
                    </a:lnTo>
                    <a:lnTo>
                      <a:pt x="10" y="278"/>
                    </a:lnTo>
                    <a:lnTo>
                      <a:pt x="12" y="281"/>
                    </a:lnTo>
                    <a:lnTo>
                      <a:pt x="15" y="284"/>
                    </a:lnTo>
                    <a:lnTo>
                      <a:pt x="17" y="286"/>
                    </a:lnTo>
                    <a:lnTo>
                      <a:pt x="22" y="286"/>
                    </a:lnTo>
                    <a:lnTo>
                      <a:pt x="27" y="288"/>
                    </a:lnTo>
                    <a:lnTo>
                      <a:pt x="33" y="289"/>
                    </a:lnTo>
                    <a:lnTo>
                      <a:pt x="39" y="289"/>
                    </a:lnTo>
                    <a:lnTo>
                      <a:pt x="45" y="289"/>
                    </a:lnTo>
                    <a:lnTo>
                      <a:pt x="50" y="289"/>
                    </a:lnTo>
                    <a:lnTo>
                      <a:pt x="56" y="288"/>
                    </a:lnTo>
                    <a:lnTo>
                      <a:pt x="61" y="285"/>
                    </a:lnTo>
                    <a:lnTo>
                      <a:pt x="75" y="276"/>
                    </a:lnTo>
                    <a:lnTo>
                      <a:pt x="86" y="265"/>
                    </a:lnTo>
                    <a:lnTo>
                      <a:pt x="99" y="255"/>
                    </a:lnTo>
                    <a:lnTo>
                      <a:pt x="110" y="243"/>
                    </a:lnTo>
                    <a:lnTo>
                      <a:pt x="121" y="231"/>
                    </a:lnTo>
                    <a:lnTo>
                      <a:pt x="131" y="217"/>
                    </a:lnTo>
                    <a:lnTo>
                      <a:pt x="141" y="204"/>
                    </a:lnTo>
                    <a:lnTo>
                      <a:pt x="151" y="190"/>
                    </a:lnTo>
                    <a:lnTo>
                      <a:pt x="168" y="161"/>
                    </a:lnTo>
                    <a:lnTo>
                      <a:pt x="183" y="131"/>
                    </a:lnTo>
                    <a:lnTo>
                      <a:pt x="196" y="101"/>
                    </a:lnTo>
                    <a:lnTo>
                      <a:pt x="207" y="71"/>
                    </a:lnTo>
                    <a:lnTo>
                      <a:pt x="204" y="73"/>
                    </a:lnTo>
                    <a:lnTo>
                      <a:pt x="200" y="77"/>
                    </a:lnTo>
                    <a:lnTo>
                      <a:pt x="197" y="80"/>
                    </a:lnTo>
                    <a:lnTo>
                      <a:pt x="193" y="82"/>
                    </a:lnTo>
                    <a:lnTo>
                      <a:pt x="189" y="85"/>
                    </a:lnTo>
                    <a:lnTo>
                      <a:pt x="185" y="86"/>
                    </a:lnTo>
                    <a:lnTo>
                      <a:pt x="182" y="89"/>
                    </a:lnTo>
                    <a:lnTo>
                      <a:pt x="178" y="90"/>
                    </a:lnTo>
                    <a:close/>
                  </a:path>
                </a:pathLst>
              </a:custGeom>
              <a:solidFill>
                <a:srgbClr val="D45429"/>
              </a:solidFill>
              <a:ln w="9525">
                <a:noFill/>
                <a:round/>
                <a:headEnd/>
                <a:tailEnd/>
              </a:ln>
            </p:spPr>
            <p:txBody>
              <a:bodyPr/>
              <a:lstStyle/>
              <a:p>
                <a:endParaRPr lang="en-US" dirty="0"/>
              </a:p>
            </p:txBody>
          </p:sp>
          <p:sp>
            <p:nvSpPr>
              <p:cNvPr id="22666" name="Freeform 138"/>
              <p:cNvSpPr>
                <a:spLocks/>
              </p:cNvSpPr>
              <p:nvPr/>
            </p:nvSpPr>
            <p:spPr bwMode="auto">
              <a:xfrm>
                <a:off x="4030663" y="4287838"/>
                <a:ext cx="173038" cy="223837"/>
              </a:xfrm>
              <a:custGeom>
                <a:avLst/>
                <a:gdLst>
                  <a:gd name="T0" fmla="*/ 59 w 109"/>
                  <a:gd name="T1" fmla="*/ 0 h 141"/>
                  <a:gd name="T2" fmla="*/ 43 w 109"/>
                  <a:gd name="T3" fmla="*/ 6 h 141"/>
                  <a:gd name="T4" fmla="*/ 28 w 109"/>
                  <a:gd name="T5" fmla="*/ 18 h 141"/>
                  <a:gd name="T6" fmla="*/ 16 w 109"/>
                  <a:gd name="T7" fmla="*/ 33 h 141"/>
                  <a:gd name="T8" fmla="*/ 7 w 109"/>
                  <a:gd name="T9" fmla="*/ 53 h 141"/>
                  <a:gd name="T10" fmla="*/ 1 w 109"/>
                  <a:gd name="T11" fmla="*/ 75 h 141"/>
                  <a:gd name="T12" fmla="*/ 0 w 109"/>
                  <a:gd name="T13" fmla="*/ 96 h 141"/>
                  <a:gd name="T14" fmla="*/ 2 w 109"/>
                  <a:gd name="T15" fmla="*/ 116 h 141"/>
                  <a:gd name="T16" fmla="*/ 11 w 109"/>
                  <a:gd name="T17" fmla="*/ 130 h 141"/>
                  <a:gd name="T18" fmla="*/ 26 w 109"/>
                  <a:gd name="T19" fmla="*/ 138 h 141"/>
                  <a:gd name="T20" fmla="*/ 44 w 109"/>
                  <a:gd name="T21" fmla="*/ 141 h 141"/>
                  <a:gd name="T22" fmla="*/ 57 w 109"/>
                  <a:gd name="T23" fmla="*/ 139 h 141"/>
                  <a:gd name="T24" fmla="*/ 62 w 109"/>
                  <a:gd name="T25" fmla="*/ 135 h 141"/>
                  <a:gd name="T26" fmla="*/ 68 w 109"/>
                  <a:gd name="T27" fmla="*/ 127 h 141"/>
                  <a:gd name="T28" fmla="*/ 69 w 109"/>
                  <a:gd name="T29" fmla="*/ 114 h 141"/>
                  <a:gd name="T30" fmla="*/ 71 w 109"/>
                  <a:gd name="T31" fmla="*/ 98 h 141"/>
                  <a:gd name="T32" fmla="*/ 73 w 109"/>
                  <a:gd name="T33" fmla="*/ 85 h 141"/>
                  <a:gd name="T34" fmla="*/ 79 w 109"/>
                  <a:gd name="T35" fmla="*/ 76 h 141"/>
                  <a:gd name="T36" fmla="*/ 87 w 109"/>
                  <a:gd name="T37" fmla="*/ 69 h 141"/>
                  <a:gd name="T38" fmla="*/ 96 w 109"/>
                  <a:gd name="T39" fmla="*/ 64 h 141"/>
                  <a:gd name="T40" fmla="*/ 104 w 109"/>
                  <a:gd name="T41" fmla="*/ 57 h 141"/>
                  <a:gd name="T42" fmla="*/ 109 w 109"/>
                  <a:gd name="T43" fmla="*/ 51 h 141"/>
                  <a:gd name="T44" fmla="*/ 109 w 109"/>
                  <a:gd name="T45" fmla="*/ 44 h 141"/>
                  <a:gd name="T46" fmla="*/ 103 w 109"/>
                  <a:gd name="T47" fmla="*/ 33 h 141"/>
                  <a:gd name="T48" fmla="*/ 90 w 109"/>
                  <a:gd name="T49" fmla="*/ 20 h 141"/>
                  <a:gd name="T50" fmla="*/ 79 w 109"/>
                  <a:gd name="T51" fmla="*/ 12 h 141"/>
                  <a:gd name="T52" fmla="*/ 74 w 109"/>
                  <a:gd name="T53" fmla="*/ 10 h 141"/>
                  <a:gd name="T54" fmla="*/ 74 w 109"/>
                  <a:gd name="T55" fmla="*/ 10 h 141"/>
                  <a:gd name="T56" fmla="*/ 74 w 109"/>
                  <a:gd name="T57" fmla="*/ 8 h 141"/>
                  <a:gd name="T58" fmla="*/ 73 w 109"/>
                  <a:gd name="T59" fmla="*/ 8 h 141"/>
                  <a:gd name="T60" fmla="*/ 73 w 109"/>
                  <a:gd name="T61" fmla="*/ 7 h 141"/>
                  <a:gd name="T62" fmla="*/ 73 w 109"/>
                  <a:gd name="T63" fmla="*/ 4 h 141"/>
                  <a:gd name="T64" fmla="*/ 72 w 109"/>
                  <a:gd name="T65" fmla="*/ 2 h 141"/>
                  <a:gd name="T66" fmla="*/ 72 w 109"/>
                  <a:gd name="T67" fmla="*/ 0 h 141"/>
                  <a:gd name="T68" fmla="*/ 71 w 109"/>
                  <a:gd name="T69" fmla="*/ 0 h 141"/>
                  <a:gd name="T70" fmla="*/ 67 w 109"/>
                  <a:gd name="T71" fmla="*/ 0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141"/>
                  <a:gd name="T110" fmla="*/ 109 w 109"/>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141">
                    <a:moveTo>
                      <a:pt x="67" y="0"/>
                    </a:moveTo>
                    <a:lnTo>
                      <a:pt x="59" y="0"/>
                    </a:lnTo>
                    <a:lnTo>
                      <a:pt x="50" y="2"/>
                    </a:lnTo>
                    <a:lnTo>
                      <a:pt x="43" y="6"/>
                    </a:lnTo>
                    <a:lnTo>
                      <a:pt x="35" y="11"/>
                    </a:lnTo>
                    <a:lnTo>
                      <a:pt x="28" y="18"/>
                    </a:lnTo>
                    <a:lnTo>
                      <a:pt x="22" y="26"/>
                    </a:lnTo>
                    <a:lnTo>
                      <a:pt x="16" y="33"/>
                    </a:lnTo>
                    <a:lnTo>
                      <a:pt x="12" y="44"/>
                    </a:lnTo>
                    <a:lnTo>
                      <a:pt x="7" y="53"/>
                    </a:lnTo>
                    <a:lnTo>
                      <a:pt x="4" y="64"/>
                    </a:lnTo>
                    <a:lnTo>
                      <a:pt x="1" y="75"/>
                    </a:lnTo>
                    <a:lnTo>
                      <a:pt x="0" y="85"/>
                    </a:lnTo>
                    <a:lnTo>
                      <a:pt x="0" y="96"/>
                    </a:lnTo>
                    <a:lnTo>
                      <a:pt x="0" y="106"/>
                    </a:lnTo>
                    <a:lnTo>
                      <a:pt x="2" y="116"/>
                    </a:lnTo>
                    <a:lnTo>
                      <a:pt x="6" y="125"/>
                    </a:lnTo>
                    <a:lnTo>
                      <a:pt x="11" y="130"/>
                    </a:lnTo>
                    <a:lnTo>
                      <a:pt x="17" y="135"/>
                    </a:lnTo>
                    <a:lnTo>
                      <a:pt x="26" y="138"/>
                    </a:lnTo>
                    <a:lnTo>
                      <a:pt x="35" y="141"/>
                    </a:lnTo>
                    <a:lnTo>
                      <a:pt x="44" y="141"/>
                    </a:lnTo>
                    <a:lnTo>
                      <a:pt x="53" y="141"/>
                    </a:lnTo>
                    <a:lnTo>
                      <a:pt x="57" y="139"/>
                    </a:lnTo>
                    <a:lnTo>
                      <a:pt x="60" y="138"/>
                    </a:lnTo>
                    <a:lnTo>
                      <a:pt x="62" y="135"/>
                    </a:lnTo>
                    <a:lnTo>
                      <a:pt x="65" y="134"/>
                    </a:lnTo>
                    <a:lnTo>
                      <a:pt x="68" y="127"/>
                    </a:lnTo>
                    <a:lnTo>
                      <a:pt x="69" y="122"/>
                    </a:lnTo>
                    <a:lnTo>
                      <a:pt x="69" y="114"/>
                    </a:lnTo>
                    <a:lnTo>
                      <a:pt x="71" y="106"/>
                    </a:lnTo>
                    <a:lnTo>
                      <a:pt x="71" y="98"/>
                    </a:lnTo>
                    <a:lnTo>
                      <a:pt x="72" y="92"/>
                    </a:lnTo>
                    <a:lnTo>
                      <a:pt x="73" y="85"/>
                    </a:lnTo>
                    <a:lnTo>
                      <a:pt x="75" y="80"/>
                    </a:lnTo>
                    <a:lnTo>
                      <a:pt x="79" y="76"/>
                    </a:lnTo>
                    <a:lnTo>
                      <a:pt x="82" y="72"/>
                    </a:lnTo>
                    <a:lnTo>
                      <a:pt x="87" y="69"/>
                    </a:lnTo>
                    <a:lnTo>
                      <a:pt x="91" y="67"/>
                    </a:lnTo>
                    <a:lnTo>
                      <a:pt x="96" y="64"/>
                    </a:lnTo>
                    <a:lnTo>
                      <a:pt x="101" y="61"/>
                    </a:lnTo>
                    <a:lnTo>
                      <a:pt x="104" y="57"/>
                    </a:lnTo>
                    <a:lnTo>
                      <a:pt x="107" y="53"/>
                    </a:lnTo>
                    <a:lnTo>
                      <a:pt x="109" y="51"/>
                    </a:lnTo>
                    <a:lnTo>
                      <a:pt x="109" y="47"/>
                    </a:lnTo>
                    <a:lnTo>
                      <a:pt x="109" y="44"/>
                    </a:lnTo>
                    <a:lnTo>
                      <a:pt x="107" y="40"/>
                    </a:lnTo>
                    <a:lnTo>
                      <a:pt x="103" y="33"/>
                    </a:lnTo>
                    <a:lnTo>
                      <a:pt x="97" y="27"/>
                    </a:lnTo>
                    <a:lnTo>
                      <a:pt x="90" y="20"/>
                    </a:lnTo>
                    <a:lnTo>
                      <a:pt x="84" y="15"/>
                    </a:lnTo>
                    <a:lnTo>
                      <a:pt x="79" y="12"/>
                    </a:lnTo>
                    <a:lnTo>
                      <a:pt x="74" y="11"/>
                    </a:lnTo>
                    <a:lnTo>
                      <a:pt x="74" y="10"/>
                    </a:lnTo>
                    <a:lnTo>
                      <a:pt x="74" y="8"/>
                    </a:lnTo>
                    <a:lnTo>
                      <a:pt x="73" y="8"/>
                    </a:lnTo>
                    <a:lnTo>
                      <a:pt x="73" y="7"/>
                    </a:lnTo>
                    <a:lnTo>
                      <a:pt x="73" y="6"/>
                    </a:lnTo>
                    <a:lnTo>
                      <a:pt x="73" y="4"/>
                    </a:lnTo>
                    <a:lnTo>
                      <a:pt x="72" y="3"/>
                    </a:lnTo>
                    <a:lnTo>
                      <a:pt x="72" y="2"/>
                    </a:lnTo>
                    <a:lnTo>
                      <a:pt x="72" y="0"/>
                    </a:lnTo>
                    <a:lnTo>
                      <a:pt x="71" y="0"/>
                    </a:lnTo>
                    <a:lnTo>
                      <a:pt x="69" y="0"/>
                    </a:lnTo>
                    <a:lnTo>
                      <a:pt x="67" y="0"/>
                    </a:lnTo>
                    <a:close/>
                  </a:path>
                </a:pathLst>
              </a:custGeom>
              <a:solidFill>
                <a:srgbClr val="FF6633"/>
              </a:solidFill>
              <a:ln w="9525">
                <a:noFill/>
                <a:round/>
                <a:headEnd/>
                <a:tailEnd/>
              </a:ln>
            </p:spPr>
            <p:txBody>
              <a:bodyPr/>
              <a:lstStyle/>
              <a:p>
                <a:endParaRPr lang="en-US" dirty="0"/>
              </a:p>
            </p:txBody>
          </p:sp>
          <p:sp>
            <p:nvSpPr>
              <p:cNvPr id="22667" name="Freeform 139"/>
              <p:cNvSpPr>
                <a:spLocks/>
              </p:cNvSpPr>
              <p:nvPr/>
            </p:nvSpPr>
            <p:spPr bwMode="auto">
              <a:xfrm>
                <a:off x="4040188" y="4291013"/>
                <a:ext cx="152400" cy="196850"/>
              </a:xfrm>
              <a:custGeom>
                <a:avLst/>
                <a:gdLst>
                  <a:gd name="T0" fmla="*/ 52 w 96"/>
                  <a:gd name="T1" fmla="*/ 0 h 124"/>
                  <a:gd name="T2" fmla="*/ 38 w 96"/>
                  <a:gd name="T3" fmla="*/ 5 h 124"/>
                  <a:gd name="T4" fmla="*/ 25 w 96"/>
                  <a:gd name="T5" fmla="*/ 16 h 124"/>
                  <a:gd name="T6" fmla="*/ 15 w 96"/>
                  <a:gd name="T7" fmla="*/ 30 h 124"/>
                  <a:gd name="T8" fmla="*/ 7 w 96"/>
                  <a:gd name="T9" fmla="*/ 47 h 124"/>
                  <a:gd name="T10" fmla="*/ 2 w 96"/>
                  <a:gd name="T11" fmla="*/ 66 h 124"/>
                  <a:gd name="T12" fmla="*/ 0 w 96"/>
                  <a:gd name="T13" fmla="*/ 84 h 124"/>
                  <a:gd name="T14" fmla="*/ 3 w 96"/>
                  <a:gd name="T15" fmla="*/ 102 h 124"/>
                  <a:gd name="T16" fmla="*/ 10 w 96"/>
                  <a:gd name="T17" fmla="*/ 115 h 124"/>
                  <a:gd name="T18" fmla="*/ 23 w 96"/>
                  <a:gd name="T19" fmla="*/ 121 h 124"/>
                  <a:gd name="T20" fmla="*/ 39 w 96"/>
                  <a:gd name="T21" fmla="*/ 124 h 124"/>
                  <a:gd name="T22" fmla="*/ 53 w 96"/>
                  <a:gd name="T23" fmla="*/ 121 h 124"/>
                  <a:gd name="T24" fmla="*/ 60 w 96"/>
                  <a:gd name="T25" fmla="*/ 112 h 124"/>
                  <a:gd name="T26" fmla="*/ 62 w 96"/>
                  <a:gd name="T27" fmla="*/ 100 h 124"/>
                  <a:gd name="T28" fmla="*/ 62 w 96"/>
                  <a:gd name="T29" fmla="*/ 87 h 124"/>
                  <a:gd name="T30" fmla="*/ 65 w 96"/>
                  <a:gd name="T31" fmla="*/ 74 h 124"/>
                  <a:gd name="T32" fmla="*/ 69 w 96"/>
                  <a:gd name="T33" fmla="*/ 66 h 124"/>
                  <a:gd name="T34" fmla="*/ 77 w 96"/>
                  <a:gd name="T35" fmla="*/ 61 h 124"/>
                  <a:gd name="T36" fmla="*/ 85 w 96"/>
                  <a:gd name="T37" fmla="*/ 55 h 124"/>
                  <a:gd name="T38" fmla="*/ 92 w 96"/>
                  <a:gd name="T39" fmla="*/ 50 h 124"/>
                  <a:gd name="T40" fmla="*/ 96 w 96"/>
                  <a:gd name="T41" fmla="*/ 43 h 124"/>
                  <a:gd name="T42" fmla="*/ 96 w 96"/>
                  <a:gd name="T43" fmla="*/ 38 h 124"/>
                  <a:gd name="T44" fmla="*/ 91 w 96"/>
                  <a:gd name="T45" fmla="*/ 29 h 124"/>
                  <a:gd name="T46" fmla="*/ 80 w 96"/>
                  <a:gd name="T47" fmla="*/ 17 h 124"/>
                  <a:gd name="T48" fmla="*/ 69 w 96"/>
                  <a:gd name="T49" fmla="*/ 10 h 124"/>
                  <a:gd name="T50" fmla="*/ 66 w 96"/>
                  <a:gd name="T51" fmla="*/ 9 h 124"/>
                  <a:gd name="T52" fmla="*/ 66 w 96"/>
                  <a:gd name="T53" fmla="*/ 8 h 124"/>
                  <a:gd name="T54" fmla="*/ 66 w 96"/>
                  <a:gd name="T55" fmla="*/ 8 h 124"/>
                  <a:gd name="T56" fmla="*/ 65 w 96"/>
                  <a:gd name="T57" fmla="*/ 6 h 124"/>
                  <a:gd name="T58" fmla="*/ 65 w 96"/>
                  <a:gd name="T59" fmla="*/ 5 h 124"/>
                  <a:gd name="T60" fmla="*/ 65 w 96"/>
                  <a:gd name="T61" fmla="*/ 4 h 124"/>
                  <a:gd name="T62" fmla="*/ 63 w 96"/>
                  <a:gd name="T63" fmla="*/ 1 h 124"/>
                  <a:gd name="T64" fmla="*/ 63 w 96"/>
                  <a:gd name="T65" fmla="*/ 0 h 124"/>
                  <a:gd name="T66" fmla="*/ 63 w 96"/>
                  <a:gd name="T67" fmla="*/ 0 h 124"/>
                  <a:gd name="T68" fmla="*/ 63 w 96"/>
                  <a:gd name="T69" fmla="*/ 0 h 124"/>
                  <a:gd name="T70" fmla="*/ 62 w 96"/>
                  <a:gd name="T71" fmla="*/ 0 h 124"/>
                  <a:gd name="T72" fmla="*/ 62 w 96"/>
                  <a:gd name="T73" fmla="*/ 0 h 124"/>
                  <a:gd name="T74" fmla="*/ 62 w 96"/>
                  <a:gd name="T75" fmla="*/ 0 h 124"/>
                  <a:gd name="T76" fmla="*/ 62 w 96"/>
                  <a:gd name="T77" fmla="*/ 0 h 124"/>
                  <a:gd name="T78" fmla="*/ 62 w 96"/>
                  <a:gd name="T79" fmla="*/ 0 h 124"/>
                  <a:gd name="T80" fmla="*/ 62 w 96"/>
                  <a:gd name="T81" fmla="*/ 0 h 124"/>
                  <a:gd name="T82" fmla="*/ 61 w 96"/>
                  <a:gd name="T83" fmla="*/ 0 h 124"/>
                  <a:gd name="T84" fmla="*/ 61 w 96"/>
                  <a:gd name="T85" fmla="*/ 0 h 124"/>
                  <a:gd name="T86" fmla="*/ 60 w 96"/>
                  <a:gd name="T87" fmla="*/ 0 h 124"/>
                  <a:gd name="T88" fmla="*/ 60 w 96"/>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24"/>
                  <a:gd name="T137" fmla="*/ 96 w 96"/>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24">
                    <a:moveTo>
                      <a:pt x="60" y="0"/>
                    </a:moveTo>
                    <a:lnTo>
                      <a:pt x="52" y="0"/>
                    </a:lnTo>
                    <a:lnTo>
                      <a:pt x="45" y="2"/>
                    </a:lnTo>
                    <a:lnTo>
                      <a:pt x="38" y="5"/>
                    </a:lnTo>
                    <a:lnTo>
                      <a:pt x="31" y="10"/>
                    </a:lnTo>
                    <a:lnTo>
                      <a:pt x="25" y="16"/>
                    </a:lnTo>
                    <a:lnTo>
                      <a:pt x="20" y="22"/>
                    </a:lnTo>
                    <a:lnTo>
                      <a:pt x="15" y="30"/>
                    </a:lnTo>
                    <a:lnTo>
                      <a:pt x="10" y="38"/>
                    </a:lnTo>
                    <a:lnTo>
                      <a:pt x="7" y="47"/>
                    </a:lnTo>
                    <a:lnTo>
                      <a:pt x="3" y="55"/>
                    </a:lnTo>
                    <a:lnTo>
                      <a:pt x="2" y="66"/>
                    </a:lnTo>
                    <a:lnTo>
                      <a:pt x="1" y="75"/>
                    </a:lnTo>
                    <a:lnTo>
                      <a:pt x="0" y="84"/>
                    </a:lnTo>
                    <a:lnTo>
                      <a:pt x="1" y="92"/>
                    </a:lnTo>
                    <a:lnTo>
                      <a:pt x="3" y="102"/>
                    </a:lnTo>
                    <a:lnTo>
                      <a:pt x="6" y="110"/>
                    </a:lnTo>
                    <a:lnTo>
                      <a:pt x="10" y="115"/>
                    </a:lnTo>
                    <a:lnTo>
                      <a:pt x="16" y="119"/>
                    </a:lnTo>
                    <a:lnTo>
                      <a:pt x="23" y="121"/>
                    </a:lnTo>
                    <a:lnTo>
                      <a:pt x="31" y="123"/>
                    </a:lnTo>
                    <a:lnTo>
                      <a:pt x="39" y="124"/>
                    </a:lnTo>
                    <a:lnTo>
                      <a:pt x="47" y="123"/>
                    </a:lnTo>
                    <a:lnTo>
                      <a:pt x="53" y="121"/>
                    </a:lnTo>
                    <a:lnTo>
                      <a:pt x="58" y="118"/>
                    </a:lnTo>
                    <a:lnTo>
                      <a:pt x="60" y="112"/>
                    </a:lnTo>
                    <a:lnTo>
                      <a:pt x="61" y="107"/>
                    </a:lnTo>
                    <a:lnTo>
                      <a:pt x="62" y="100"/>
                    </a:lnTo>
                    <a:lnTo>
                      <a:pt x="62" y="94"/>
                    </a:lnTo>
                    <a:lnTo>
                      <a:pt x="62" y="87"/>
                    </a:lnTo>
                    <a:lnTo>
                      <a:pt x="63" y="80"/>
                    </a:lnTo>
                    <a:lnTo>
                      <a:pt x="65" y="74"/>
                    </a:lnTo>
                    <a:lnTo>
                      <a:pt x="67" y="70"/>
                    </a:lnTo>
                    <a:lnTo>
                      <a:pt x="69" y="66"/>
                    </a:lnTo>
                    <a:lnTo>
                      <a:pt x="73" y="63"/>
                    </a:lnTo>
                    <a:lnTo>
                      <a:pt x="77" y="61"/>
                    </a:lnTo>
                    <a:lnTo>
                      <a:pt x="81" y="58"/>
                    </a:lnTo>
                    <a:lnTo>
                      <a:pt x="85" y="55"/>
                    </a:lnTo>
                    <a:lnTo>
                      <a:pt x="89" y="53"/>
                    </a:lnTo>
                    <a:lnTo>
                      <a:pt x="92" y="50"/>
                    </a:lnTo>
                    <a:lnTo>
                      <a:pt x="95" y="46"/>
                    </a:lnTo>
                    <a:lnTo>
                      <a:pt x="96" y="43"/>
                    </a:lnTo>
                    <a:lnTo>
                      <a:pt x="96" y="41"/>
                    </a:lnTo>
                    <a:lnTo>
                      <a:pt x="96" y="38"/>
                    </a:lnTo>
                    <a:lnTo>
                      <a:pt x="95" y="35"/>
                    </a:lnTo>
                    <a:lnTo>
                      <a:pt x="91" y="29"/>
                    </a:lnTo>
                    <a:lnTo>
                      <a:pt x="85" y="24"/>
                    </a:lnTo>
                    <a:lnTo>
                      <a:pt x="80" y="17"/>
                    </a:lnTo>
                    <a:lnTo>
                      <a:pt x="75" y="13"/>
                    </a:lnTo>
                    <a:lnTo>
                      <a:pt x="69" y="10"/>
                    </a:lnTo>
                    <a:lnTo>
                      <a:pt x="66" y="9"/>
                    </a:lnTo>
                    <a:lnTo>
                      <a:pt x="66" y="8"/>
                    </a:lnTo>
                    <a:lnTo>
                      <a:pt x="66" y="6"/>
                    </a:lnTo>
                    <a:lnTo>
                      <a:pt x="65" y="6"/>
                    </a:lnTo>
                    <a:lnTo>
                      <a:pt x="65" y="5"/>
                    </a:lnTo>
                    <a:lnTo>
                      <a:pt x="65" y="4"/>
                    </a:lnTo>
                    <a:lnTo>
                      <a:pt x="63" y="2"/>
                    </a:lnTo>
                    <a:lnTo>
                      <a:pt x="63" y="1"/>
                    </a:lnTo>
                    <a:lnTo>
                      <a:pt x="63" y="0"/>
                    </a:lnTo>
                    <a:lnTo>
                      <a:pt x="62" y="0"/>
                    </a:lnTo>
                    <a:lnTo>
                      <a:pt x="61" y="0"/>
                    </a:lnTo>
                    <a:lnTo>
                      <a:pt x="60" y="0"/>
                    </a:lnTo>
                    <a:close/>
                  </a:path>
                </a:pathLst>
              </a:custGeom>
              <a:solidFill>
                <a:srgbClr val="FF7648"/>
              </a:solidFill>
              <a:ln w="9525">
                <a:noFill/>
                <a:round/>
                <a:headEnd/>
                <a:tailEnd/>
              </a:ln>
            </p:spPr>
            <p:txBody>
              <a:bodyPr/>
              <a:lstStyle/>
              <a:p>
                <a:endParaRPr lang="en-US" dirty="0"/>
              </a:p>
            </p:txBody>
          </p:sp>
          <p:sp>
            <p:nvSpPr>
              <p:cNvPr id="22668" name="Freeform 140"/>
              <p:cNvSpPr>
                <a:spLocks/>
              </p:cNvSpPr>
              <p:nvPr/>
            </p:nvSpPr>
            <p:spPr bwMode="auto">
              <a:xfrm>
                <a:off x="4051301" y="4292600"/>
                <a:ext cx="131763" cy="169862"/>
              </a:xfrm>
              <a:custGeom>
                <a:avLst/>
                <a:gdLst>
                  <a:gd name="T0" fmla="*/ 45 w 83"/>
                  <a:gd name="T1" fmla="*/ 0 h 107"/>
                  <a:gd name="T2" fmla="*/ 32 w 83"/>
                  <a:gd name="T3" fmla="*/ 5 h 107"/>
                  <a:gd name="T4" fmla="*/ 22 w 83"/>
                  <a:gd name="T5" fmla="*/ 15 h 107"/>
                  <a:gd name="T6" fmla="*/ 13 w 83"/>
                  <a:gd name="T7" fmla="*/ 27 h 107"/>
                  <a:gd name="T8" fmla="*/ 6 w 83"/>
                  <a:gd name="T9" fmla="*/ 41 h 107"/>
                  <a:gd name="T10" fmla="*/ 1 w 83"/>
                  <a:gd name="T11" fmla="*/ 57 h 107"/>
                  <a:gd name="T12" fmla="*/ 0 w 83"/>
                  <a:gd name="T13" fmla="*/ 73 h 107"/>
                  <a:gd name="T14" fmla="*/ 2 w 83"/>
                  <a:gd name="T15" fmla="*/ 89 h 107"/>
                  <a:gd name="T16" fmla="*/ 8 w 83"/>
                  <a:gd name="T17" fmla="*/ 99 h 107"/>
                  <a:gd name="T18" fmla="*/ 19 w 83"/>
                  <a:gd name="T19" fmla="*/ 106 h 107"/>
                  <a:gd name="T20" fmla="*/ 33 w 83"/>
                  <a:gd name="T21" fmla="*/ 107 h 107"/>
                  <a:gd name="T22" fmla="*/ 46 w 83"/>
                  <a:gd name="T23" fmla="*/ 105 h 107"/>
                  <a:gd name="T24" fmla="*/ 52 w 83"/>
                  <a:gd name="T25" fmla="*/ 98 h 107"/>
                  <a:gd name="T26" fmla="*/ 53 w 83"/>
                  <a:gd name="T27" fmla="*/ 87 h 107"/>
                  <a:gd name="T28" fmla="*/ 54 w 83"/>
                  <a:gd name="T29" fmla="*/ 75 h 107"/>
                  <a:gd name="T30" fmla="*/ 55 w 83"/>
                  <a:gd name="T31" fmla="*/ 65 h 107"/>
                  <a:gd name="T32" fmla="*/ 60 w 83"/>
                  <a:gd name="T33" fmla="*/ 58 h 107"/>
                  <a:gd name="T34" fmla="*/ 66 w 83"/>
                  <a:gd name="T35" fmla="*/ 53 h 107"/>
                  <a:gd name="T36" fmla="*/ 73 w 83"/>
                  <a:gd name="T37" fmla="*/ 49 h 107"/>
                  <a:gd name="T38" fmla="*/ 79 w 83"/>
                  <a:gd name="T39" fmla="*/ 44 h 107"/>
                  <a:gd name="T40" fmla="*/ 82 w 83"/>
                  <a:gd name="T41" fmla="*/ 38 h 107"/>
                  <a:gd name="T42" fmla="*/ 82 w 83"/>
                  <a:gd name="T43" fmla="*/ 34 h 107"/>
                  <a:gd name="T44" fmla="*/ 78 w 83"/>
                  <a:gd name="T45" fmla="*/ 25 h 107"/>
                  <a:gd name="T46" fmla="*/ 69 w 83"/>
                  <a:gd name="T47" fmla="*/ 16 h 107"/>
                  <a:gd name="T48" fmla="*/ 60 w 83"/>
                  <a:gd name="T49" fmla="*/ 9 h 107"/>
                  <a:gd name="T50" fmla="*/ 56 w 83"/>
                  <a:gd name="T51" fmla="*/ 8 h 107"/>
                  <a:gd name="T52" fmla="*/ 56 w 83"/>
                  <a:gd name="T53" fmla="*/ 8 h 107"/>
                  <a:gd name="T54" fmla="*/ 56 w 83"/>
                  <a:gd name="T55" fmla="*/ 7 h 107"/>
                  <a:gd name="T56" fmla="*/ 55 w 83"/>
                  <a:gd name="T57" fmla="*/ 7 h 107"/>
                  <a:gd name="T58" fmla="*/ 55 w 83"/>
                  <a:gd name="T59" fmla="*/ 5 h 107"/>
                  <a:gd name="T60" fmla="*/ 55 w 83"/>
                  <a:gd name="T61" fmla="*/ 4 h 107"/>
                  <a:gd name="T62" fmla="*/ 54 w 83"/>
                  <a:gd name="T63" fmla="*/ 3 h 107"/>
                  <a:gd name="T64" fmla="*/ 54 w 83"/>
                  <a:gd name="T65" fmla="*/ 1 h 107"/>
                  <a:gd name="T66" fmla="*/ 54 w 83"/>
                  <a:gd name="T67" fmla="*/ 0 h 107"/>
                  <a:gd name="T68" fmla="*/ 54 w 83"/>
                  <a:gd name="T69" fmla="*/ 0 h 107"/>
                  <a:gd name="T70" fmla="*/ 54 w 83"/>
                  <a:gd name="T71" fmla="*/ 0 h 107"/>
                  <a:gd name="T72" fmla="*/ 54 w 83"/>
                  <a:gd name="T73" fmla="*/ 0 h 107"/>
                  <a:gd name="T74" fmla="*/ 53 w 83"/>
                  <a:gd name="T75" fmla="*/ 0 h 107"/>
                  <a:gd name="T76" fmla="*/ 53 w 83"/>
                  <a:gd name="T77" fmla="*/ 0 h 107"/>
                  <a:gd name="T78" fmla="*/ 53 w 83"/>
                  <a:gd name="T79" fmla="*/ 0 h 107"/>
                  <a:gd name="T80" fmla="*/ 53 w 83"/>
                  <a:gd name="T81" fmla="*/ 0 h 107"/>
                  <a:gd name="T82" fmla="*/ 53 w 83"/>
                  <a:gd name="T83" fmla="*/ 0 h 107"/>
                  <a:gd name="T84" fmla="*/ 52 w 83"/>
                  <a:gd name="T85" fmla="*/ 0 h 107"/>
                  <a:gd name="T86" fmla="*/ 52 w 83"/>
                  <a:gd name="T87" fmla="*/ 0 h 107"/>
                  <a:gd name="T88" fmla="*/ 51 w 83"/>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107"/>
                  <a:gd name="T137" fmla="*/ 83 w 83"/>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107">
                    <a:moveTo>
                      <a:pt x="51" y="0"/>
                    </a:moveTo>
                    <a:lnTo>
                      <a:pt x="45" y="0"/>
                    </a:lnTo>
                    <a:lnTo>
                      <a:pt x="38" y="3"/>
                    </a:lnTo>
                    <a:lnTo>
                      <a:pt x="32" y="5"/>
                    </a:lnTo>
                    <a:lnTo>
                      <a:pt x="26" y="9"/>
                    </a:lnTo>
                    <a:lnTo>
                      <a:pt x="22" y="15"/>
                    </a:lnTo>
                    <a:lnTo>
                      <a:pt x="17" y="20"/>
                    </a:lnTo>
                    <a:lnTo>
                      <a:pt x="13" y="27"/>
                    </a:lnTo>
                    <a:lnTo>
                      <a:pt x="9" y="33"/>
                    </a:lnTo>
                    <a:lnTo>
                      <a:pt x="6" y="41"/>
                    </a:lnTo>
                    <a:lnTo>
                      <a:pt x="3" y="49"/>
                    </a:lnTo>
                    <a:lnTo>
                      <a:pt x="1" y="57"/>
                    </a:lnTo>
                    <a:lnTo>
                      <a:pt x="0" y="65"/>
                    </a:lnTo>
                    <a:lnTo>
                      <a:pt x="0" y="73"/>
                    </a:lnTo>
                    <a:lnTo>
                      <a:pt x="1" y="81"/>
                    </a:lnTo>
                    <a:lnTo>
                      <a:pt x="2" y="89"/>
                    </a:lnTo>
                    <a:lnTo>
                      <a:pt x="4" y="95"/>
                    </a:lnTo>
                    <a:lnTo>
                      <a:pt x="8" y="99"/>
                    </a:lnTo>
                    <a:lnTo>
                      <a:pt x="14" y="103"/>
                    </a:lnTo>
                    <a:lnTo>
                      <a:pt x="19" y="106"/>
                    </a:lnTo>
                    <a:lnTo>
                      <a:pt x="26" y="107"/>
                    </a:lnTo>
                    <a:lnTo>
                      <a:pt x="33" y="107"/>
                    </a:lnTo>
                    <a:lnTo>
                      <a:pt x="40" y="107"/>
                    </a:lnTo>
                    <a:lnTo>
                      <a:pt x="46" y="105"/>
                    </a:lnTo>
                    <a:lnTo>
                      <a:pt x="49" y="102"/>
                    </a:lnTo>
                    <a:lnTo>
                      <a:pt x="52" y="98"/>
                    </a:lnTo>
                    <a:lnTo>
                      <a:pt x="53" y="93"/>
                    </a:lnTo>
                    <a:lnTo>
                      <a:pt x="53" y="87"/>
                    </a:lnTo>
                    <a:lnTo>
                      <a:pt x="53" y="81"/>
                    </a:lnTo>
                    <a:lnTo>
                      <a:pt x="54" y="75"/>
                    </a:lnTo>
                    <a:lnTo>
                      <a:pt x="54" y="70"/>
                    </a:lnTo>
                    <a:lnTo>
                      <a:pt x="55" y="65"/>
                    </a:lnTo>
                    <a:lnTo>
                      <a:pt x="58" y="61"/>
                    </a:lnTo>
                    <a:lnTo>
                      <a:pt x="60" y="58"/>
                    </a:lnTo>
                    <a:lnTo>
                      <a:pt x="62" y="56"/>
                    </a:lnTo>
                    <a:lnTo>
                      <a:pt x="66" y="53"/>
                    </a:lnTo>
                    <a:lnTo>
                      <a:pt x="69" y="52"/>
                    </a:lnTo>
                    <a:lnTo>
                      <a:pt x="73" y="49"/>
                    </a:lnTo>
                    <a:lnTo>
                      <a:pt x="76" y="46"/>
                    </a:lnTo>
                    <a:lnTo>
                      <a:pt x="79" y="44"/>
                    </a:lnTo>
                    <a:lnTo>
                      <a:pt x="82" y="41"/>
                    </a:lnTo>
                    <a:lnTo>
                      <a:pt x="82" y="38"/>
                    </a:lnTo>
                    <a:lnTo>
                      <a:pt x="83" y="36"/>
                    </a:lnTo>
                    <a:lnTo>
                      <a:pt x="82" y="34"/>
                    </a:lnTo>
                    <a:lnTo>
                      <a:pt x="81" y="32"/>
                    </a:lnTo>
                    <a:lnTo>
                      <a:pt x="78" y="25"/>
                    </a:lnTo>
                    <a:lnTo>
                      <a:pt x="74" y="21"/>
                    </a:lnTo>
                    <a:lnTo>
                      <a:pt x="69" y="16"/>
                    </a:lnTo>
                    <a:lnTo>
                      <a:pt x="63" y="12"/>
                    </a:lnTo>
                    <a:lnTo>
                      <a:pt x="60" y="9"/>
                    </a:lnTo>
                    <a:lnTo>
                      <a:pt x="56" y="8"/>
                    </a:lnTo>
                    <a:lnTo>
                      <a:pt x="56" y="7"/>
                    </a:lnTo>
                    <a:lnTo>
                      <a:pt x="55" y="7"/>
                    </a:lnTo>
                    <a:lnTo>
                      <a:pt x="55" y="5"/>
                    </a:lnTo>
                    <a:lnTo>
                      <a:pt x="55" y="4"/>
                    </a:lnTo>
                    <a:lnTo>
                      <a:pt x="55" y="3"/>
                    </a:lnTo>
                    <a:lnTo>
                      <a:pt x="54" y="3"/>
                    </a:lnTo>
                    <a:lnTo>
                      <a:pt x="54" y="1"/>
                    </a:lnTo>
                    <a:lnTo>
                      <a:pt x="54" y="0"/>
                    </a:lnTo>
                    <a:lnTo>
                      <a:pt x="53" y="0"/>
                    </a:lnTo>
                    <a:lnTo>
                      <a:pt x="52" y="0"/>
                    </a:lnTo>
                    <a:lnTo>
                      <a:pt x="51" y="0"/>
                    </a:lnTo>
                    <a:close/>
                  </a:path>
                </a:pathLst>
              </a:custGeom>
              <a:solidFill>
                <a:srgbClr val="FF855C"/>
              </a:solidFill>
              <a:ln w="9525">
                <a:noFill/>
                <a:round/>
                <a:headEnd/>
                <a:tailEnd/>
              </a:ln>
            </p:spPr>
            <p:txBody>
              <a:bodyPr/>
              <a:lstStyle/>
              <a:p>
                <a:endParaRPr lang="en-US" dirty="0"/>
              </a:p>
            </p:txBody>
          </p:sp>
          <p:sp>
            <p:nvSpPr>
              <p:cNvPr id="22669" name="Freeform 141"/>
              <p:cNvSpPr>
                <a:spLocks/>
              </p:cNvSpPr>
              <p:nvPr/>
            </p:nvSpPr>
            <p:spPr bwMode="auto">
              <a:xfrm>
                <a:off x="4062413" y="4297363"/>
                <a:ext cx="109538" cy="142875"/>
              </a:xfrm>
              <a:custGeom>
                <a:avLst/>
                <a:gdLst>
                  <a:gd name="T0" fmla="*/ 37 w 69"/>
                  <a:gd name="T1" fmla="*/ 0 h 90"/>
                  <a:gd name="T2" fmla="*/ 27 w 69"/>
                  <a:gd name="T3" fmla="*/ 4 h 90"/>
                  <a:gd name="T4" fmla="*/ 18 w 69"/>
                  <a:gd name="T5" fmla="*/ 10 h 90"/>
                  <a:gd name="T6" fmla="*/ 10 w 69"/>
                  <a:gd name="T7" fmla="*/ 21 h 90"/>
                  <a:gd name="T8" fmla="*/ 4 w 69"/>
                  <a:gd name="T9" fmla="*/ 33 h 90"/>
                  <a:gd name="T10" fmla="*/ 1 w 69"/>
                  <a:gd name="T11" fmla="*/ 47 h 90"/>
                  <a:gd name="T12" fmla="*/ 0 w 69"/>
                  <a:gd name="T13" fmla="*/ 61 h 90"/>
                  <a:gd name="T14" fmla="*/ 2 w 69"/>
                  <a:gd name="T15" fmla="*/ 74 h 90"/>
                  <a:gd name="T16" fmla="*/ 7 w 69"/>
                  <a:gd name="T17" fmla="*/ 83 h 90"/>
                  <a:gd name="T18" fmla="*/ 16 w 69"/>
                  <a:gd name="T19" fmla="*/ 87 h 90"/>
                  <a:gd name="T20" fmla="*/ 27 w 69"/>
                  <a:gd name="T21" fmla="*/ 90 h 90"/>
                  <a:gd name="T22" fmla="*/ 38 w 69"/>
                  <a:gd name="T23" fmla="*/ 87 h 90"/>
                  <a:gd name="T24" fmla="*/ 42 w 69"/>
                  <a:gd name="T25" fmla="*/ 82 h 90"/>
                  <a:gd name="T26" fmla="*/ 45 w 69"/>
                  <a:gd name="T27" fmla="*/ 72 h 90"/>
                  <a:gd name="T28" fmla="*/ 45 w 69"/>
                  <a:gd name="T29" fmla="*/ 62 h 90"/>
                  <a:gd name="T30" fmla="*/ 46 w 69"/>
                  <a:gd name="T31" fmla="*/ 54 h 90"/>
                  <a:gd name="T32" fmla="*/ 49 w 69"/>
                  <a:gd name="T33" fmla="*/ 47 h 90"/>
                  <a:gd name="T34" fmla="*/ 55 w 69"/>
                  <a:gd name="T35" fmla="*/ 43 h 90"/>
                  <a:gd name="T36" fmla="*/ 61 w 69"/>
                  <a:gd name="T37" fmla="*/ 39 h 90"/>
                  <a:gd name="T38" fmla="*/ 66 w 69"/>
                  <a:gd name="T39" fmla="*/ 35 h 90"/>
                  <a:gd name="T40" fmla="*/ 69 w 69"/>
                  <a:gd name="T41" fmla="*/ 29 h 90"/>
                  <a:gd name="T42" fmla="*/ 66 w 69"/>
                  <a:gd name="T43" fmla="*/ 21 h 90"/>
                  <a:gd name="T44" fmla="*/ 57 w 69"/>
                  <a:gd name="T45" fmla="*/ 12 h 90"/>
                  <a:gd name="T46" fmla="*/ 49 w 69"/>
                  <a:gd name="T47" fmla="*/ 6 h 90"/>
                  <a:gd name="T48" fmla="*/ 47 w 69"/>
                  <a:gd name="T49" fmla="*/ 6 h 90"/>
                  <a:gd name="T50" fmla="*/ 47 w 69"/>
                  <a:gd name="T51" fmla="*/ 5 h 90"/>
                  <a:gd name="T52" fmla="*/ 47 w 69"/>
                  <a:gd name="T53" fmla="*/ 5 h 90"/>
                  <a:gd name="T54" fmla="*/ 46 w 69"/>
                  <a:gd name="T55" fmla="*/ 4 h 90"/>
                  <a:gd name="T56" fmla="*/ 46 w 69"/>
                  <a:gd name="T57" fmla="*/ 4 h 90"/>
                  <a:gd name="T58" fmla="*/ 46 w 69"/>
                  <a:gd name="T59" fmla="*/ 2 h 90"/>
                  <a:gd name="T60" fmla="*/ 46 w 69"/>
                  <a:gd name="T61" fmla="*/ 1 h 90"/>
                  <a:gd name="T62" fmla="*/ 45 w 69"/>
                  <a:gd name="T63" fmla="*/ 0 h 90"/>
                  <a:gd name="T64" fmla="*/ 45 w 69"/>
                  <a:gd name="T65" fmla="*/ 0 h 90"/>
                  <a:gd name="T66" fmla="*/ 45 w 69"/>
                  <a:gd name="T67" fmla="*/ 0 h 90"/>
                  <a:gd name="T68" fmla="*/ 45 w 69"/>
                  <a:gd name="T69" fmla="*/ 0 h 90"/>
                  <a:gd name="T70" fmla="*/ 45 w 69"/>
                  <a:gd name="T71" fmla="*/ 0 h 90"/>
                  <a:gd name="T72" fmla="*/ 45 w 69"/>
                  <a:gd name="T73" fmla="*/ 0 h 90"/>
                  <a:gd name="T74" fmla="*/ 45 w 69"/>
                  <a:gd name="T75" fmla="*/ 0 h 90"/>
                  <a:gd name="T76" fmla="*/ 44 w 69"/>
                  <a:gd name="T77" fmla="*/ 0 h 90"/>
                  <a:gd name="T78" fmla="*/ 44 w 69"/>
                  <a:gd name="T79" fmla="*/ 0 h 90"/>
                  <a:gd name="T80" fmla="*/ 44 w 69"/>
                  <a:gd name="T81" fmla="*/ 0 h 90"/>
                  <a:gd name="T82" fmla="*/ 44 w 69"/>
                  <a:gd name="T83" fmla="*/ 0 h 90"/>
                  <a:gd name="T84" fmla="*/ 42 w 69"/>
                  <a:gd name="T85" fmla="*/ 0 h 90"/>
                  <a:gd name="T86" fmla="*/ 42 w 69"/>
                  <a:gd name="T87" fmla="*/ 0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90"/>
                  <a:gd name="T134" fmla="*/ 69 w 69"/>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90">
                    <a:moveTo>
                      <a:pt x="42" y="0"/>
                    </a:moveTo>
                    <a:lnTo>
                      <a:pt x="37" y="0"/>
                    </a:lnTo>
                    <a:lnTo>
                      <a:pt x="32" y="1"/>
                    </a:lnTo>
                    <a:lnTo>
                      <a:pt x="27" y="4"/>
                    </a:lnTo>
                    <a:lnTo>
                      <a:pt x="22" y="6"/>
                    </a:lnTo>
                    <a:lnTo>
                      <a:pt x="18" y="10"/>
                    </a:lnTo>
                    <a:lnTo>
                      <a:pt x="14" y="16"/>
                    </a:lnTo>
                    <a:lnTo>
                      <a:pt x="10" y="21"/>
                    </a:lnTo>
                    <a:lnTo>
                      <a:pt x="7" y="27"/>
                    </a:lnTo>
                    <a:lnTo>
                      <a:pt x="4" y="33"/>
                    </a:lnTo>
                    <a:lnTo>
                      <a:pt x="2" y="39"/>
                    </a:lnTo>
                    <a:lnTo>
                      <a:pt x="1" y="47"/>
                    </a:lnTo>
                    <a:lnTo>
                      <a:pt x="0" y="54"/>
                    </a:lnTo>
                    <a:lnTo>
                      <a:pt x="0" y="61"/>
                    </a:lnTo>
                    <a:lnTo>
                      <a:pt x="1" y="67"/>
                    </a:lnTo>
                    <a:lnTo>
                      <a:pt x="2" y="74"/>
                    </a:lnTo>
                    <a:lnTo>
                      <a:pt x="4" y="79"/>
                    </a:lnTo>
                    <a:lnTo>
                      <a:pt x="7" y="83"/>
                    </a:lnTo>
                    <a:lnTo>
                      <a:pt x="11" y="86"/>
                    </a:lnTo>
                    <a:lnTo>
                      <a:pt x="16" y="87"/>
                    </a:lnTo>
                    <a:lnTo>
                      <a:pt x="22" y="88"/>
                    </a:lnTo>
                    <a:lnTo>
                      <a:pt x="27" y="90"/>
                    </a:lnTo>
                    <a:lnTo>
                      <a:pt x="33" y="88"/>
                    </a:lnTo>
                    <a:lnTo>
                      <a:pt x="38" y="87"/>
                    </a:lnTo>
                    <a:lnTo>
                      <a:pt x="41" y="84"/>
                    </a:lnTo>
                    <a:lnTo>
                      <a:pt x="42" y="82"/>
                    </a:lnTo>
                    <a:lnTo>
                      <a:pt x="44" y="76"/>
                    </a:lnTo>
                    <a:lnTo>
                      <a:pt x="45" y="72"/>
                    </a:lnTo>
                    <a:lnTo>
                      <a:pt x="45" y="67"/>
                    </a:lnTo>
                    <a:lnTo>
                      <a:pt x="45" y="62"/>
                    </a:lnTo>
                    <a:lnTo>
                      <a:pt x="45" y="58"/>
                    </a:lnTo>
                    <a:lnTo>
                      <a:pt x="46" y="54"/>
                    </a:lnTo>
                    <a:lnTo>
                      <a:pt x="48" y="50"/>
                    </a:lnTo>
                    <a:lnTo>
                      <a:pt x="49" y="47"/>
                    </a:lnTo>
                    <a:lnTo>
                      <a:pt x="52" y="46"/>
                    </a:lnTo>
                    <a:lnTo>
                      <a:pt x="55" y="43"/>
                    </a:lnTo>
                    <a:lnTo>
                      <a:pt x="57" y="42"/>
                    </a:lnTo>
                    <a:lnTo>
                      <a:pt x="61" y="39"/>
                    </a:lnTo>
                    <a:lnTo>
                      <a:pt x="63" y="38"/>
                    </a:lnTo>
                    <a:lnTo>
                      <a:pt x="66" y="35"/>
                    </a:lnTo>
                    <a:lnTo>
                      <a:pt x="68" y="33"/>
                    </a:lnTo>
                    <a:lnTo>
                      <a:pt x="69" y="29"/>
                    </a:lnTo>
                    <a:lnTo>
                      <a:pt x="68" y="25"/>
                    </a:lnTo>
                    <a:lnTo>
                      <a:pt x="66" y="21"/>
                    </a:lnTo>
                    <a:lnTo>
                      <a:pt x="61" y="16"/>
                    </a:lnTo>
                    <a:lnTo>
                      <a:pt x="57" y="12"/>
                    </a:lnTo>
                    <a:lnTo>
                      <a:pt x="53" y="9"/>
                    </a:lnTo>
                    <a:lnTo>
                      <a:pt x="49" y="6"/>
                    </a:lnTo>
                    <a:lnTo>
                      <a:pt x="47" y="6"/>
                    </a:lnTo>
                    <a:lnTo>
                      <a:pt x="47" y="5"/>
                    </a:lnTo>
                    <a:lnTo>
                      <a:pt x="46" y="4"/>
                    </a:lnTo>
                    <a:lnTo>
                      <a:pt x="46" y="2"/>
                    </a:lnTo>
                    <a:lnTo>
                      <a:pt x="46" y="1"/>
                    </a:lnTo>
                    <a:lnTo>
                      <a:pt x="45" y="0"/>
                    </a:lnTo>
                    <a:lnTo>
                      <a:pt x="44" y="0"/>
                    </a:lnTo>
                    <a:lnTo>
                      <a:pt x="42" y="0"/>
                    </a:lnTo>
                    <a:close/>
                  </a:path>
                </a:pathLst>
              </a:custGeom>
              <a:solidFill>
                <a:srgbClr val="FF9471"/>
              </a:solidFill>
              <a:ln w="9525">
                <a:noFill/>
                <a:round/>
                <a:headEnd/>
                <a:tailEnd/>
              </a:ln>
            </p:spPr>
            <p:txBody>
              <a:bodyPr/>
              <a:lstStyle/>
              <a:p>
                <a:endParaRPr lang="en-US" dirty="0"/>
              </a:p>
            </p:txBody>
          </p:sp>
          <p:sp>
            <p:nvSpPr>
              <p:cNvPr id="22670" name="Freeform 142"/>
              <p:cNvSpPr>
                <a:spLocks/>
              </p:cNvSpPr>
              <p:nvPr/>
            </p:nvSpPr>
            <p:spPr bwMode="auto">
              <a:xfrm>
                <a:off x="4073526" y="4298950"/>
                <a:ext cx="87313" cy="115887"/>
              </a:xfrm>
              <a:custGeom>
                <a:avLst/>
                <a:gdLst>
                  <a:gd name="T0" fmla="*/ 30 w 55"/>
                  <a:gd name="T1" fmla="*/ 0 h 73"/>
                  <a:gd name="T2" fmla="*/ 22 w 55"/>
                  <a:gd name="T3" fmla="*/ 3 h 73"/>
                  <a:gd name="T4" fmla="*/ 11 w 55"/>
                  <a:gd name="T5" fmla="*/ 13 h 73"/>
                  <a:gd name="T6" fmla="*/ 2 w 55"/>
                  <a:gd name="T7" fmla="*/ 33 h 73"/>
                  <a:gd name="T8" fmla="*/ 0 w 55"/>
                  <a:gd name="T9" fmla="*/ 49 h 73"/>
                  <a:gd name="T10" fmla="*/ 1 w 55"/>
                  <a:gd name="T11" fmla="*/ 60 h 73"/>
                  <a:gd name="T12" fmla="*/ 5 w 55"/>
                  <a:gd name="T13" fmla="*/ 68 h 73"/>
                  <a:gd name="T14" fmla="*/ 12 w 55"/>
                  <a:gd name="T15" fmla="*/ 71 h 73"/>
                  <a:gd name="T16" fmla="*/ 23 w 55"/>
                  <a:gd name="T17" fmla="*/ 73 h 73"/>
                  <a:gd name="T18" fmla="*/ 31 w 55"/>
                  <a:gd name="T19" fmla="*/ 71 h 73"/>
                  <a:gd name="T20" fmla="*/ 34 w 55"/>
                  <a:gd name="T21" fmla="*/ 66 h 73"/>
                  <a:gd name="T22" fmla="*/ 35 w 55"/>
                  <a:gd name="T23" fmla="*/ 60 h 73"/>
                  <a:gd name="T24" fmla="*/ 35 w 55"/>
                  <a:gd name="T25" fmla="*/ 52 h 73"/>
                  <a:gd name="T26" fmla="*/ 37 w 55"/>
                  <a:gd name="T27" fmla="*/ 44 h 73"/>
                  <a:gd name="T28" fmla="*/ 40 w 55"/>
                  <a:gd name="T29" fmla="*/ 40 h 73"/>
                  <a:gd name="T30" fmla="*/ 44 w 55"/>
                  <a:gd name="T31" fmla="*/ 36 h 73"/>
                  <a:gd name="T32" fmla="*/ 49 w 55"/>
                  <a:gd name="T33" fmla="*/ 33 h 73"/>
                  <a:gd name="T34" fmla="*/ 53 w 55"/>
                  <a:gd name="T35" fmla="*/ 29 h 73"/>
                  <a:gd name="T36" fmla="*/ 55 w 55"/>
                  <a:gd name="T37" fmla="*/ 24 h 73"/>
                  <a:gd name="T38" fmla="*/ 52 w 55"/>
                  <a:gd name="T39" fmla="*/ 17 h 73"/>
                  <a:gd name="T40" fmla="*/ 46 w 55"/>
                  <a:gd name="T41" fmla="*/ 11 h 73"/>
                  <a:gd name="T42" fmla="*/ 40 w 55"/>
                  <a:gd name="T43" fmla="*/ 7 h 73"/>
                  <a:gd name="T44" fmla="*/ 38 w 55"/>
                  <a:gd name="T45" fmla="*/ 5 h 73"/>
                  <a:gd name="T46" fmla="*/ 38 w 55"/>
                  <a:gd name="T47" fmla="*/ 5 h 73"/>
                  <a:gd name="T48" fmla="*/ 38 w 55"/>
                  <a:gd name="T49" fmla="*/ 4 h 73"/>
                  <a:gd name="T50" fmla="*/ 37 w 55"/>
                  <a:gd name="T51" fmla="*/ 4 h 73"/>
                  <a:gd name="T52" fmla="*/ 37 w 55"/>
                  <a:gd name="T53" fmla="*/ 4 h 73"/>
                  <a:gd name="T54" fmla="*/ 37 w 55"/>
                  <a:gd name="T55" fmla="*/ 3 h 73"/>
                  <a:gd name="T56" fmla="*/ 37 w 55"/>
                  <a:gd name="T57" fmla="*/ 1 h 73"/>
                  <a:gd name="T58" fmla="*/ 37 w 55"/>
                  <a:gd name="T59" fmla="*/ 0 h 73"/>
                  <a:gd name="T60" fmla="*/ 35 w 55"/>
                  <a:gd name="T61" fmla="*/ 0 h 73"/>
                  <a:gd name="T62" fmla="*/ 35 w 55"/>
                  <a:gd name="T63" fmla="*/ 0 h 73"/>
                  <a:gd name="T64" fmla="*/ 35 w 55"/>
                  <a:gd name="T65" fmla="*/ 0 h 73"/>
                  <a:gd name="T66" fmla="*/ 35 w 55"/>
                  <a:gd name="T67" fmla="*/ 0 h 73"/>
                  <a:gd name="T68" fmla="*/ 35 w 55"/>
                  <a:gd name="T69" fmla="*/ 0 h 73"/>
                  <a:gd name="T70" fmla="*/ 35 w 55"/>
                  <a:gd name="T71" fmla="*/ 0 h 73"/>
                  <a:gd name="T72" fmla="*/ 35 w 55"/>
                  <a:gd name="T73" fmla="*/ 0 h 73"/>
                  <a:gd name="T74" fmla="*/ 35 w 55"/>
                  <a:gd name="T75" fmla="*/ 0 h 73"/>
                  <a:gd name="T76" fmla="*/ 35 w 55"/>
                  <a:gd name="T77" fmla="*/ 0 h 73"/>
                  <a:gd name="T78" fmla="*/ 34 w 55"/>
                  <a:gd name="T79" fmla="*/ 0 h 73"/>
                  <a:gd name="T80" fmla="*/ 34 w 55"/>
                  <a:gd name="T81" fmla="*/ 0 h 73"/>
                  <a:gd name="T82" fmla="*/ 34 w 55"/>
                  <a:gd name="T83" fmla="*/ 0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73"/>
                  <a:gd name="T128" fmla="*/ 55 w 55"/>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73">
                    <a:moveTo>
                      <a:pt x="34" y="0"/>
                    </a:moveTo>
                    <a:lnTo>
                      <a:pt x="30" y="0"/>
                    </a:lnTo>
                    <a:lnTo>
                      <a:pt x="25" y="1"/>
                    </a:lnTo>
                    <a:lnTo>
                      <a:pt x="22" y="3"/>
                    </a:lnTo>
                    <a:lnTo>
                      <a:pt x="18" y="5"/>
                    </a:lnTo>
                    <a:lnTo>
                      <a:pt x="11" y="13"/>
                    </a:lnTo>
                    <a:lnTo>
                      <a:pt x="5" y="23"/>
                    </a:lnTo>
                    <a:lnTo>
                      <a:pt x="2" y="33"/>
                    </a:lnTo>
                    <a:lnTo>
                      <a:pt x="0" y="44"/>
                    </a:lnTo>
                    <a:lnTo>
                      <a:pt x="0" y="49"/>
                    </a:lnTo>
                    <a:lnTo>
                      <a:pt x="0" y="54"/>
                    </a:lnTo>
                    <a:lnTo>
                      <a:pt x="1" y="60"/>
                    </a:lnTo>
                    <a:lnTo>
                      <a:pt x="3" y="65"/>
                    </a:lnTo>
                    <a:lnTo>
                      <a:pt x="5" y="68"/>
                    </a:lnTo>
                    <a:lnTo>
                      <a:pt x="9" y="70"/>
                    </a:lnTo>
                    <a:lnTo>
                      <a:pt x="12" y="71"/>
                    </a:lnTo>
                    <a:lnTo>
                      <a:pt x="17" y="73"/>
                    </a:lnTo>
                    <a:lnTo>
                      <a:pt x="23" y="73"/>
                    </a:lnTo>
                    <a:lnTo>
                      <a:pt x="26" y="73"/>
                    </a:lnTo>
                    <a:lnTo>
                      <a:pt x="31" y="71"/>
                    </a:lnTo>
                    <a:lnTo>
                      <a:pt x="33" y="69"/>
                    </a:lnTo>
                    <a:lnTo>
                      <a:pt x="34" y="66"/>
                    </a:lnTo>
                    <a:lnTo>
                      <a:pt x="35" y="64"/>
                    </a:lnTo>
                    <a:lnTo>
                      <a:pt x="35" y="60"/>
                    </a:lnTo>
                    <a:lnTo>
                      <a:pt x="35" y="56"/>
                    </a:lnTo>
                    <a:lnTo>
                      <a:pt x="35" y="52"/>
                    </a:lnTo>
                    <a:lnTo>
                      <a:pt x="37" y="48"/>
                    </a:lnTo>
                    <a:lnTo>
                      <a:pt x="37" y="44"/>
                    </a:lnTo>
                    <a:lnTo>
                      <a:pt x="38" y="41"/>
                    </a:lnTo>
                    <a:lnTo>
                      <a:pt x="40" y="40"/>
                    </a:lnTo>
                    <a:lnTo>
                      <a:pt x="41" y="37"/>
                    </a:lnTo>
                    <a:lnTo>
                      <a:pt x="44" y="36"/>
                    </a:lnTo>
                    <a:lnTo>
                      <a:pt x="46" y="34"/>
                    </a:lnTo>
                    <a:lnTo>
                      <a:pt x="49" y="33"/>
                    </a:lnTo>
                    <a:lnTo>
                      <a:pt x="52" y="32"/>
                    </a:lnTo>
                    <a:lnTo>
                      <a:pt x="53" y="29"/>
                    </a:lnTo>
                    <a:lnTo>
                      <a:pt x="55" y="28"/>
                    </a:lnTo>
                    <a:lnTo>
                      <a:pt x="55" y="24"/>
                    </a:lnTo>
                    <a:lnTo>
                      <a:pt x="54" y="21"/>
                    </a:lnTo>
                    <a:lnTo>
                      <a:pt x="52" y="17"/>
                    </a:lnTo>
                    <a:lnTo>
                      <a:pt x="49" y="13"/>
                    </a:lnTo>
                    <a:lnTo>
                      <a:pt x="46" y="11"/>
                    </a:lnTo>
                    <a:lnTo>
                      <a:pt x="42" y="8"/>
                    </a:lnTo>
                    <a:lnTo>
                      <a:pt x="40" y="7"/>
                    </a:lnTo>
                    <a:lnTo>
                      <a:pt x="38" y="5"/>
                    </a:lnTo>
                    <a:lnTo>
                      <a:pt x="38" y="4"/>
                    </a:lnTo>
                    <a:lnTo>
                      <a:pt x="37" y="4"/>
                    </a:lnTo>
                    <a:lnTo>
                      <a:pt x="37" y="3"/>
                    </a:lnTo>
                    <a:lnTo>
                      <a:pt x="37" y="1"/>
                    </a:lnTo>
                    <a:lnTo>
                      <a:pt x="37" y="0"/>
                    </a:lnTo>
                    <a:lnTo>
                      <a:pt x="35" y="0"/>
                    </a:lnTo>
                    <a:lnTo>
                      <a:pt x="34" y="0"/>
                    </a:lnTo>
                    <a:close/>
                  </a:path>
                </a:pathLst>
              </a:custGeom>
              <a:solidFill>
                <a:srgbClr val="FFA385"/>
              </a:solidFill>
              <a:ln w="9525">
                <a:noFill/>
                <a:round/>
                <a:headEnd/>
                <a:tailEnd/>
              </a:ln>
            </p:spPr>
            <p:txBody>
              <a:bodyPr/>
              <a:lstStyle/>
              <a:p>
                <a:endParaRPr lang="en-US" dirty="0"/>
              </a:p>
            </p:txBody>
          </p:sp>
          <p:sp>
            <p:nvSpPr>
              <p:cNvPr id="22671" name="Freeform 143"/>
              <p:cNvSpPr>
                <a:spLocks/>
              </p:cNvSpPr>
              <p:nvPr/>
            </p:nvSpPr>
            <p:spPr bwMode="auto">
              <a:xfrm>
                <a:off x="4084638" y="4300538"/>
                <a:ext cx="65088" cy="90487"/>
              </a:xfrm>
              <a:custGeom>
                <a:avLst/>
                <a:gdLst>
                  <a:gd name="T0" fmla="*/ 25 w 41"/>
                  <a:gd name="T1" fmla="*/ 0 h 57"/>
                  <a:gd name="T2" fmla="*/ 22 w 41"/>
                  <a:gd name="T3" fmla="*/ 0 h 57"/>
                  <a:gd name="T4" fmla="*/ 19 w 41"/>
                  <a:gd name="T5" fmla="*/ 2 h 57"/>
                  <a:gd name="T6" fmla="*/ 16 w 41"/>
                  <a:gd name="T7" fmla="*/ 3 h 57"/>
                  <a:gd name="T8" fmla="*/ 13 w 41"/>
                  <a:gd name="T9" fmla="*/ 6 h 57"/>
                  <a:gd name="T10" fmla="*/ 8 w 41"/>
                  <a:gd name="T11" fmla="*/ 11 h 57"/>
                  <a:gd name="T12" fmla="*/ 4 w 41"/>
                  <a:gd name="T13" fmla="*/ 18 h 57"/>
                  <a:gd name="T14" fmla="*/ 1 w 41"/>
                  <a:gd name="T15" fmla="*/ 27 h 57"/>
                  <a:gd name="T16" fmla="*/ 0 w 41"/>
                  <a:gd name="T17" fmla="*/ 35 h 57"/>
                  <a:gd name="T18" fmla="*/ 0 w 41"/>
                  <a:gd name="T19" fmla="*/ 43 h 57"/>
                  <a:gd name="T20" fmla="*/ 2 w 41"/>
                  <a:gd name="T21" fmla="*/ 51 h 57"/>
                  <a:gd name="T22" fmla="*/ 3 w 41"/>
                  <a:gd name="T23" fmla="*/ 52 h 57"/>
                  <a:gd name="T24" fmla="*/ 7 w 41"/>
                  <a:gd name="T25" fmla="*/ 55 h 57"/>
                  <a:gd name="T26" fmla="*/ 9 w 41"/>
                  <a:gd name="T27" fmla="*/ 56 h 57"/>
                  <a:gd name="T28" fmla="*/ 12 w 41"/>
                  <a:gd name="T29" fmla="*/ 57 h 57"/>
                  <a:gd name="T30" fmla="*/ 17 w 41"/>
                  <a:gd name="T31" fmla="*/ 57 h 57"/>
                  <a:gd name="T32" fmla="*/ 20 w 41"/>
                  <a:gd name="T33" fmla="*/ 57 h 57"/>
                  <a:gd name="T34" fmla="*/ 23 w 41"/>
                  <a:gd name="T35" fmla="*/ 56 h 57"/>
                  <a:gd name="T36" fmla="*/ 25 w 41"/>
                  <a:gd name="T37" fmla="*/ 53 h 57"/>
                  <a:gd name="T38" fmla="*/ 26 w 41"/>
                  <a:gd name="T39" fmla="*/ 52 h 57"/>
                  <a:gd name="T40" fmla="*/ 26 w 41"/>
                  <a:gd name="T41" fmla="*/ 49 h 57"/>
                  <a:gd name="T42" fmla="*/ 26 w 41"/>
                  <a:gd name="T43" fmla="*/ 47 h 57"/>
                  <a:gd name="T44" fmla="*/ 26 w 41"/>
                  <a:gd name="T45" fmla="*/ 43 h 57"/>
                  <a:gd name="T46" fmla="*/ 27 w 41"/>
                  <a:gd name="T47" fmla="*/ 40 h 57"/>
                  <a:gd name="T48" fmla="*/ 27 w 41"/>
                  <a:gd name="T49" fmla="*/ 37 h 57"/>
                  <a:gd name="T50" fmla="*/ 27 w 41"/>
                  <a:gd name="T51" fmla="*/ 35 h 57"/>
                  <a:gd name="T52" fmla="*/ 28 w 41"/>
                  <a:gd name="T53" fmla="*/ 32 h 57"/>
                  <a:gd name="T54" fmla="*/ 30 w 41"/>
                  <a:gd name="T55" fmla="*/ 31 h 57"/>
                  <a:gd name="T56" fmla="*/ 31 w 41"/>
                  <a:gd name="T57" fmla="*/ 29 h 57"/>
                  <a:gd name="T58" fmla="*/ 33 w 41"/>
                  <a:gd name="T59" fmla="*/ 28 h 57"/>
                  <a:gd name="T60" fmla="*/ 35 w 41"/>
                  <a:gd name="T61" fmla="*/ 27 h 57"/>
                  <a:gd name="T62" fmla="*/ 37 w 41"/>
                  <a:gd name="T63" fmla="*/ 25 h 57"/>
                  <a:gd name="T64" fmla="*/ 39 w 41"/>
                  <a:gd name="T65" fmla="*/ 25 h 57"/>
                  <a:gd name="T66" fmla="*/ 40 w 41"/>
                  <a:gd name="T67" fmla="*/ 24 h 57"/>
                  <a:gd name="T68" fmla="*/ 41 w 41"/>
                  <a:gd name="T69" fmla="*/ 22 h 57"/>
                  <a:gd name="T70" fmla="*/ 41 w 41"/>
                  <a:gd name="T71" fmla="*/ 19 h 57"/>
                  <a:gd name="T72" fmla="*/ 41 w 41"/>
                  <a:gd name="T73" fmla="*/ 16 h 57"/>
                  <a:gd name="T74" fmla="*/ 39 w 41"/>
                  <a:gd name="T75" fmla="*/ 14 h 57"/>
                  <a:gd name="T76" fmla="*/ 37 w 41"/>
                  <a:gd name="T77" fmla="*/ 11 h 57"/>
                  <a:gd name="T78" fmla="*/ 34 w 41"/>
                  <a:gd name="T79" fmla="*/ 8 h 57"/>
                  <a:gd name="T80" fmla="*/ 32 w 41"/>
                  <a:gd name="T81" fmla="*/ 7 h 57"/>
                  <a:gd name="T82" fmla="*/ 30 w 41"/>
                  <a:gd name="T83" fmla="*/ 6 h 57"/>
                  <a:gd name="T84" fmla="*/ 28 w 41"/>
                  <a:gd name="T85" fmla="*/ 4 h 57"/>
                  <a:gd name="T86" fmla="*/ 28 w 41"/>
                  <a:gd name="T87" fmla="*/ 4 h 57"/>
                  <a:gd name="T88" fmla="*/ 28 w 41"/>
                  <a:gd name="T89" fmla="*/ 4 h 57"/>
                  <a:gd name="T90" fmla="*/ 28 w 41"/>
                  <a:gd name="T91" fmla="*/ 4 h 57"/>
                  <a:gd name="T92" fmla="*/ 28 w 41"/>
                  <a:gd name="T93" fmla="*/ 4 h 57"/>
                  <a:gd name="T94" fmla="*/ 28 w 41"/>
                  <a:gd name="T95" fmla="*/ 4 h 57"/>
                  <a:gd name="T96" fmla="*/ 28 w 41"/>
                  <a:gd name="T97" fmla="*/ 4 h 57"/>
                  <a:gd name="T98" fmla="*/ 27 w 41"/>
                  <a:gd name="T99" fmla="*/ 4 h 57"/>
                  <a:gd name="T100" fmla="*/ 27 w 41"/>
                  <a:gd name="T101" fmla="*/ 4 h 57"/>
                  <a:gd name="T102" fmla="*/ 27 w 41"/>
                  <a:gd name="T103" fmla="*/ 3 h 57"/>
                  <a:gd name="T104" fmla="*/ 27 w 41"/>
                  <a:gd name="T105" fmla="*/ 3 h 57"/>
                  <a:gd name="T106" fmla="*/ 27 w 41"/>
                  <a:gd name="T107" fmla="*/ 3 h 57"/>
                  <a:gd name="T108" fmla="*/ 27 w 41"/>
                  <a:gd name="T109" fmla="*/ 2 h 57"/>
                  <a:gd name="T110" fmla="*/ 27 w 41"/>
                  <a:gd name="T111" fmla="*/ 2 h 57"/>
                  <a:gd name="T112" fmla="*/ 27 w 41"/>
                  <a:gd name="T113" fmla="*/ 2 h 57"/>
                  <a:gd name="T114" fmla="*/ 27 w 41"/>
                  <a:gd name="T115" fmla="*/ 0 h 57"/>
                  <a:gd name="T116" fmla="*/ 27 w 41"/>
                  <a:gd name="T117" fmla="*/ 0 h 57"/>
                  <a:gd name="T118" fmla="*/ 26 w 41"/>
                  <a:gd name="T119" fmla="*/ 0 h 57"/>
                  <a:gd name="T120" fmla="*/ 26 w 41"/>
                  <a:gd name="T121" fmla="*/ 0 h 57"/>
                  <a:gd name="T122" fmla="*/ 25 w 41"/>
                  <a:gd name="T123" fmla="*/ 0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
                  <a:gd name="T187" fmla="*/ 0 h 57"/>
                  <a:gd name="T188" fmla="*/ 41 w 41"/>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 h="57">
                    <a:moveTo>
                      <a:pt x="25" y="0"/>
                    </a:moveTo>
                    <a:lnTo>
                      <a:pt x="22" y="0"/>
                    </a:lnTo>
                    <a:lnTo>
                      <a:pt x="19" y="2"/>
                    </a:lnTo>
                    <a:lnTo>
                      <a:pt x="16" y="3"/>
                    </a:lnTo>
                    <a:lnTo>
                      <a:pt x="13" y="6"/>
                    </a:lnTo>
                    <a:lnTo>
                      <a:pt x="8" y="11"/>
                    </a:lnTo>
                    <a:lnTo>
                      <a:pt x="4" y="18"/>
                    </a:lnTo>
                    <a:lnTo>
                      <a:pt x="1" y="27"/>
                    </a:lnTo>
                    <a:lnTo>
                      <a:pt x="0" y="35"/>
                    </a:lnTo>
                    <a:lnTo>
                      <a:pt x="0" y="43"/>
                    </a:lnTo>
                    <a:lnTo>
                      <a:pt x="2" y="51"/>
                    </a:lnTo>
                    <a:lnTo>
                      <a:pt x="3" y="52"/>
                    </a:lnTo>
                    <a:lnTo>
                      <a:pt x="7" y="55"/>
                    </a:lnTo>
                    <a:lnTo>
                      <a:pt x="9" y="56"/>
                    </a:lnTo>
                    <a:lnTo>
                      <a:pt x="12" y="57"/>
                    </a:lnTo>
                    <a:lnTo>
                      <a:pt x="17" y="57"/>
                    </a:lnTo>
                    <a:lnTo>
                      <a:pt x="20" y="57"/>
                    </a:lnTo>
                    <a:lnTo>
                      <a:pt x="23" y="56"/>
                    </a:lnTo>
                    <a:lnTo>
                      <a:pt x="25" y="53"/>
                    </a:lnTo>
                    <a:lnTo>
                      <a:pt x="26" y="52"/>
                    </a:lnTo>
                    <a:lnTo>
                      <a:pt x="26" y="49"/>
                    </a:lnTo>
                    <a:lnTo>
                      <a:pt x="26" y="47"/>
                    </a:lnTo>
                    <a:lnTo>
                      <a:pt x="26" y="43"/>
                    </a:lnTo>
                    <a:lnTo>
                      <a:pt x="27" y="40"/>
                    </a:lnTo>
                    <a:lnTo>
                      <a:pt x="27" y="37"/>
                    </a:lnTo>
                    <a:lnTo>
                      <a:pt x="27" y="35"/>
                    </a:lnTo>
                    <a:lnTo>
                      <a:pt x="28" y="32"/>
                    </a:lnTo>
                    <a:lnTo>
                      <a:pt x="30" y="31"/>
                    </a:lnTo>
                    <a:lnTo>
                      <a:pt x="31" y="29"/>
                    </a:lnTo>
                    <a:lnTo>
                      <a:pt x="33" y="28"/>
                    </a:lnTo>
                    <a:lnTo>
                      <a:pt x="35" y="27"/>
                    </a:lnTo>
                    <a:lnTo>
                      <a:pt x="37" y="25"/>
                    </a:lnTo>
                    <a:lnTo>
                      <a:pt x="39" y="25"/>
                    </a:lnTo>
                    <a:lnTo>
                      <a:pt x="40" y="24"/>
                    </a:lnTo>
                    <a:lnTo>
                      <a:pt x="41" y="22"/>
                    </a:lnTo>
                    <a:lnTo>
                      <a:pt x="41" y="19"/>
                    </a:lnTo>
                    <a:lnTo>
                      <a:pt x="41" y="16"/>
                    </a:lnTo>
                    <a:lnTo>
                      <a:pt x="39" y="14"/>
                    </a:lnTo>
                    <a:lnTo>
                      <a:pt x="37" y="11"/>
                    </a:lnTo>
                    <a:lnTo>
                      <a:pt x="34" y="8"/>
                    </a:lnTo>
                    <a:lnTo>
                      <a:pt x="32" y="7"/>
                    </a:lnTo>
                    <a:lnTo>
                      <a:pt x="30" y="6"/>
                    </a:lnTo>
                    <a:lnTo>
                      <a:pt x="28" y="4"/>
                    </a:lnTo>
                    <a:lnTo>
                      <a:pt x="27" y="4"/>
                    </a:lnTo>
                    <a:lnTo>
                      <a:pt x="27" y="3"/>
                    </a:lnTo>
                    <a:lnTo>
                      <a:pt x="27" y="2"/>
                    </a:lnTo>
                    <a:lnTo>
                      <a:pt x="27" y="0"/>
                    </a:lnTo>
                    <a:lnTo>
                      <a:pt x="26" y="0"/>
                    </a:lnTo>
                    <a:lnTo>
                      <a:pt x="25" y="0"/>
                    </a:lnTo>
                    <a:close/>
                  </a:path>
                </a:pathLst>
              </a:custGeom>
              <a:solidFill>
                <a:srgbClr val="FFB299"/>
              </a:solidFill>
              <a:ln w="9525">
                <a:noFill/>
                <a:round/>
                <a:headEnd/>
                <a:tailEnd/>
              </a:ln>
            </p:spPr>
            <p:txBody>
              <a:bodyPr/>
              <a:lstStyle/>
              <a:p>
                <a:endParaRPr lang="en-US" dirty="0"/>
              </a:p>
            </p:txBody>
          </p:sp>
          <p:sp>
            <p:nvSpPr>
              <p:cNvPr id="22672" name="Freeform 144"/>
              <p:cNvSpPr>
                <a:spLocks/>
              </p:cNvSpPr>
              <p:nvPr/>
            </p:nvSpPr>
            <p:spPr bwMode="auto">
              <a:xfrm>
                <a:off x="6100763" y="3160713"/>
                <a:ext cx="311150" cy="327025"/>
              </a:xfrm>
              <a:custGeom>
                <a:avLst/>
                <a:gdLst>
                  <a:gd name="T0" fmla="*/ 5 w 196"/>
                  <a:gd name="T1" fmla="*/ 33 h 206"/>
                  <a:gd name="T2" fmla="*/ 20 w 196"/>
                  <a:gd name="T3" fmla="*/ 23 h 206"/>
                  <a:gd name="T4" fmla="*/ 36 w 196"/>
                  <a:gd name="T5" fmla="*/ 18 h 206"/>
                  <a:gd name="T6" fmla="*/ 53 w 196"/>
                  <a:gd name="T7" fmla="*/ 12 h 206"/>
                  <a:gd name="T8" fmla="*/ 65 w 196"/>
                  <a:gd name="T9" fmla="*/ 4 h 206"/>
                  <a:gd name="T10" fmla="*/ 79 w 196"/>
                  <a:gd name="T11" fmla="*/ 1 h 206"/>
                  <a:gd name="T12" fmla="*/ 103 w 196"/>
                  <a:gd name="T13" fmla="*/ 0 h 206"/>
                  <a:gd name="T14" fmla="*/ 139 w 196"/>
                  <a:gd name="T15" fmla="*/ 5 h 206"/>
                  <a:gd name="T16" fmla="*/ 161 w 196"/>
                  <a:gd name="T17" fmla="*/ 14 h 206"/>
                  <a:gd name="T18" fmla="*/ 173 w 196"/>
                  <a:gd name="T19" fmla="*/ 21 h 206"/>
                  <a:gd name="T20" fmla="*/ 182 w 196"/>
                  <a:gd name="T21" fmla="*/ 31 h 206"/>
                  <a:gd name="T22" fmla="*/ 189 w 196"/>
                  <a:gd name="T23" fmla="*/ 49 h 206"/>
                  <a:gd name="T24" fmla="*/ 193 w 196"/>
                  <a:gd name="T25" fmla="*/ 71 h 206"/>
                  <a:gd name="T26" fmla="*/ 196 w 196"/>
                  <a:gd name="T27" fmla="*/ 95 h 206"/>
                  <a:gd name="T28" fmla="*/ 196 w 196"/>
                  <a:gd name="T29" fmla="*/ 121 h 206"/>
                  <a:gd name="T30" fmla="*/ 192 w 196"/>
                  <a:gd name="T31" fmla="*/ 148 h 206"/>
                  <a:gd name="T32" fmla="*/ 188 w 196"/>
                  <a:gd name="T33" fmla="*/ 173 h 206"/>
                  <a:gd name="T34" fmla="*/ 181 w 196"/>
                  <a:gd name="T35" fmla="*/ 196 h 206"/>
                  <a:gd name="T36" fmla="*/ 174 w 196"/>
                  <a:gd name="T37" fmla="*/ 197 h 206"/>
                  <a:gd name="T38" fmla="*/ 168 w 196"/>
                  <a:gd name="T39" fmla="*/ 181 h 206"/>
                  <a:gd name="T40" fmla="*/ 160 w 196"/>
                  <a:gd name="T41" fmla="*/ 166 h 206"/>
                  <a:gd name="T42" fmla="*/ 148 w 196"/>
                  <a:gd name="T43" fmla="*/ 153 h 206"/>
                  <a:gd name="T44" fmla="*/ 106 w 196"/>
                  <a:gd name="T45" fmla="*/ 129 h 206"/>
                  <a:gd name="T46" fmla="*/ 53 w 196"/>
                  <a:gd name="T47" fmla="*/ 131 h 206"/>
                  <a:gd name="T48" fmla="*/ 45 w 196"/>
                  <a:gd name="T49" fmla="*/ 112 h 206"/>
                  <a:gd name="T50" fmla="*/ 36 w 196"/>
                  <a:gd name="T51" fmla="*/ 94 h 206"/>
                  <a:gd name="T52" fmla="*/ 27 w 196"/>
                  <a:gd name="T53" fmla="*/ 76 h 206"/>
                  <a:gd name="T54" fmla="*/ 18 w 196"/>
                  <a:gd name="T55" fmla="*/ 64 h 206"/>
                  <a:gd name="T56" fmla="*/ 13 w 196"/>
                  <a:gd name="T57" fmla="*/ 58 h 206"/>
                  <a:gd name="T58" fmla="*/ 10 w 196"/>
                  <a:gd name="T59" fmla="*/ 51 h 206"/>
                  <a:gd name="T60" fmla="*/ 5 w 196"/>
                  <a:gd name="T61" fmla="*/ 45 h 206"/>
                  <a:gd name="T62" fmla="*/ 3 w 196"/>
                  <a:gd name="T63" fmla="*/ 41 h 206"/>
                  <a:gd name="T64" fmla="*/ 2 w 196"/>
                  <a:gd name="T65" fmla="*/ 41 h 206"/>
                  <a:gd name="T66" fmla="*/ 1 w 196"/>
                  <a:gd name="T67" fmla="*/ 39 h 206"/>
                  <a:gd name="T68" fmla="*/ 0 w 196"/>
                  <a:gd name="T69" fmla="*/ 38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206"/>
                  <a:gd name="T107" fmla="*/ 196 w 196"/>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206">
                    <a:moveTo>
                      <a:pt x="0" y="38"/>
                    </a:moveTo>
                    <a:lnTo>
                      <a:pt x="5" y="33"/>
                    </a:lnTo>
                    <a:lnTo>
                      <a:pt x="12" y="27"/>
                    </a:lnTo>
                    <a:lnTo>
                      <a:pt x="20" y="23"/>
                    </a:lnTo>
                    <a:lnTo>
                      <a:pt x="28" y="21"/>
                    </a:lnTo>
                    <a:lnTo>
                      <a:pt x="36" y="18"/>
                    </a:lnTo>
                    <a:lnTo>
                      <a:pt x="45" y="16"/>
                    </a:lnTo>
                    <a:lnTo>
                      <a:pt x="53" y="12"/>
                    </a:lnTo>
                    <a:lnTo>
                      <a:pt x="60" y="8"/>
                    </a:lnTo>
                    <a:lnTo>
                      <a:pt x="65" y="4"/>
                    </a:lnTo>
                    <a:lnTo>
                      <a:pt x="72" y="2"/>
                    </a:lnTo>
                    <a:lnTo>
                      <a:pt x="79" y="1"/>
                    </a:lnTo>
                    <a:lnTo>
                      <a:pt x="87" y="0"/>
                    </a:lnTo>
                    <a:lnTo>
                      <a:pt x="103" y="0"/>
                    </a:lnTo>
                    <a:lnTo>
                      <a:pt x="122" y="1"/>
                    </a:lnTo>
                    <a:lnTo>
                      <a:pt x="139" y="5"/>
                    </a:lnTo>
                    <a:lnTo>
                      <a:pt x="154" y="12"/>
                    </a:lnTo>
                    <a:lnTo>
                      <a:pt x="161" y="14"/>
                    </a:lnTo>
                    <a:lnTo>
                      <a:pt x="167" y="18"/>
                    </a:lnTo>
                    <a:lnTo>
                      <a:pt x="173" y="21"/>
                    </a:lnTo>
                    <a:lnTo>
                      <a:pt x="176" y="25"/>
                    </a:lnTo>
                    <a:lnTo>
                      <a:pt x="182" y="31"/>
                    </a:lnTo>
                    <a:lnTo>
                      <a:pt x="185" y="39"/>
                    </a:lnTo>
                    <a:lnTo>
                      <a:pt x="189" y="49"/>
                    </a:lnTo>
                    <a:lnTo>
                      <a:pt x="191" y="59"/>
                    </a:lnTo>
                    <a:lnTo>
                      <a:pt x="193" y="71"/>
                    </a:lnTo>
                    <a:lnTo>
                      <a:pt x="195" y="83"/>
                    </a:lnTo>
                    <a:lnTo>
                      <a:pt x="196" y="95"/>
                    </a:lnTo>
                    <a:lnTo>
                      <a:pt x="196" y="108"/>
                    </a:lnTo>
                    <a:lnTo>
                      <a:pt x="196" y="121"/>
                    </a:lnTo>
                    <a:lnTo>
                      <a:pt x="195" y="135"/>
                    </a:lnTo>
                    <a:lnTo>
                      <a:pt x="192" y="148"/>
                    </a:lnTo>
                    <a:lnTo>
                      <a:pt x="190" y="161"/>
                    </a:lnTo>
                    <a:lnTo>
                      <a:pt x="188" y="173"/>
                    </a:lnTo>
                    <a:lnTo>
                      <a:pt x="184" y="185"/>
                    </a:lnTo>
                    <a:lnTo>
                      <a:pt x="181" y="196"/>
                    </a:lnTo>
                    <a:lnTo>
                      <a:pt x="176" y="206"/>
                    </a:lnTo>
                    <a:lnTo>
                      <a:pt x="174" y="197"/>
                    </a:lnTo>
                    <a:lnTo>
                      <a:pt x="171" y="189"/>
                    </a:lnTo>
                    <a:lnTo>
                      <a:pt x="168" y="181"/>
                    </a:lnTo>
                    <a:lnTo>
                      <a:pt x="165" y="173"/>
                    </a:lnTo>
                    <a:lnTo>
                      <a:pt x="160" y="166"/>
                    </a:lnTo>
                    <a:lnTo>
                      <a:pt x="155" y="160"/>
                    </a:lnTo>
                    <a:lnTo>
                      <a:pt x="148" y="153"/>
                    </a:lnTo>
                    <a:lnTo>
                      <a:pt x="141" y="148"/>
                    </a:lnTo>
                    <a:lnTo>
                      <a:pt x="106" y="129"/>
                    </a:lnTo>
                    <a:lnTo>
                      <a:pt x="57" y="139"/>
                    </a:lnTo>
                    <a:lnTo>
                      <a:pt x="53" y="131"/>
                    </a:lnTo>
                    <a:lnTo>
                      <a:pt x="48" y="121"/>
                    </a:lnTo>
                    <a:lnTo>
                      <a:pt x="45" y="112"/>
                    </a:lnTo>
                    <a:lnTo>
                      <a:pt x="41" y="103"/>
                    </a:lnTo>
                    <a:lnTo>
                      <a:pt x="36" y="94"/>
                    </a:lnTo>
                    <a:lnTo>
                      <a:pt x="32" y="84"/>
                    </a:lnTo>
                    <a:lnTo>
                      <a:pt x="27" y="76"/>
                    </a:lnTo>
                    <a:lnTo>
                      <a:pt x="20" y="68"/>
                    </a:lnTo>
                    <a:lnTo>
                      <a:pt x="18" y="64"/>
                    </a:lnTo>
                    <a:lnTo>
                      <a:pt x="16" y="62"/>
                    </a:lnTo>
                    <a:lnTo>
                      <a:pt x="13" y="58"/>
                    </a:lnTo>
                    <a:lnTo>
                      <a:pt x="12" y="55"/>
                    </a:lnTo>
                    <a:lnTo>
                      <a:pt x="10" y="51"/>
                    </a:lnTo>
                    <a:lnTo>
                      <a:pt x="8" y="49"/>
                    </a:lnTo>
                    <a:lnTo>
                      <a:pt x="5" y="45"/>
                    </a:lnTo>
                    <a:lnTo>
                      <a:pt x="3" y="42"/>
                    </a:lnTo>
                    <a:lnTo>
                      <a:pt x="3" y="41"/>
                    </a:lnTo>
                    <a:lnTo>
                      <a:pt x="2" y="41"/>
                    </a:lnTo>
                    <a:lnTo>
                      <a:pt x="2" y="39"/>
                    </a:lnTo>
                    <a:lnTo>
                      <a:pt x="1" y="39"/>
                    </a:lnTo>
                    <a:lnTo>
                      <a:pt x="0" y="38"/>
                    </a:lnTo>
                    <a:close/>
                  </a:path>
                </a:pathLst>
              </a:custGeom>
              <a:solidFill>
                <a:srgbClr val="D40000"/>
              </a:solidFill>
              <a:ln w="9525">
                <a:noFill/>
                <a:round/>
                <a:headEnd/>
                <a:tailEnd/>
              </a:ln>
            </p:spPr>
            <p:txBody>
              <a:bodyPr/>
              <a:lstStyle/>
              <a:p>
                <a:endParaRPr lang="en-US" dirty="0"/>
              </a:p>
            </p:txBody>
          </p:sp>
          <p:sp>
            <p:nvSpPr>
              <p:cNvPr id="22673" name="Freeform 145"/>
              <p:cNvSpPr>
                <a:spLocks noEditPoints="1"/>
              </p:cNvSpPr>
              <p:nvPr/>
            </p:nvSpPr>
            <p:spPr bwMode="auto">
              <a:xfrm>
                <a:off x="5170488" y="3222625"/>
                <a:ext cx="496888" cy="307975"/>
              </a:xfrm>
              <a:custGeom>
                <a:avLst/>
                <a:gdLst>
                  <a:gd name="T0" fmla="*/ 3 w 313"/>
                  <a:gd name="T1" fmla="*/ 33 h 194"/>
                  <a:gd name="T2" fmla="*/ 10 w 313"/>
                  <a:gd name="T3" fmla="*/ 20 h 194"/>
                  <a:gd name="T4" fmla="*/ 19 w 313"/>
                  <a:gd name="T5" fmla="*/ 15 h 194"/>
                  <a:gd name="T6" fmla="*/ 46 w 313"/>
                  <a:gd name="T7" fmla="*/ 20 h 194"/>
                  <a:gd name="T8" fmla="*/ 69 w 313"/>
                  <a:gd name="T9" fmla="*/ 31 h 194"/>
                  <a:gd name="T10" fmla="*/ 93 w 313"/>
                  <a:gd name="T11" fmla="*/ 24 h 194"/>
                  <a:gd name="T12" fmla="*/ 118 w 313"/>
                  <a:gd name="T13" fmla="*/ 39 h 194"/>
                  <a:gd name="T14" fmla="*/ 123 w 313"/>
                  <a:gd name="T15" fmla="*/ 25 h 194"/>
                  <a:gd name="T16" fmla="*/ 129 w 313"/>
                  <a:gd name="T17" fmla="*/ 6 h 194"/>
                  <a:gd name="T18" fmla="*/ 159 w 313"/>
                  <a:gd name="T19" fmla="*/ 8 h 194"/>
                  <a:gd name="T20" fmla="*/ 190 w 313"/>
                  <a:gd name="T21" fmla="*/ 32 h 194"/>
                  <a:gd name="T22" fmla="*/ 198 w 313"/>
                  <a:gd name="T23" fmla="*/ 48 h 194"/>
                  <a:gd name="T24" fmla="*/ 199 w 313"/>
                  <a:gd name="T25" fmla="*/ 63 h 194"/>
                  <a:gd name="T26" fmla="*/ 199 w 313"/>
                  <a:gd name="T27" fmla="*/ 77 h 194"/>
                  <a:gd name="T28" fmla="*/ 204 w 313"/>
                  <a:gd name="T29" fmla="*/ 35 h 194"/>
                  <a:gd name="T30" fmla="*/ 213 w 313"/>
                  <a:gd name="T31" fmla="*/ 23 h 194"/>
                  <a:gd name="T32" fmla="*/ 227 w 313"/>
                  <a:gd name="T33" fmla="*/ 28 h 194"/>
                  <a:gd name="T34" fmla="*/ 237 w 313"/>
                  <a:gd name="T35" fmla="*/ 41 h 194"/>
                  <a:gd name="T36" fmla="*/ 237 w 313"/>
                  <a:gd name="T37" fmla="*/ 39 h 194"/>
                  <a:gd name="T38" fmla="*/ 243 w 313"/>
                  <a:gd name="T39" fmla="*/ 6 h 194"/>
                  <a:gd name="T40" fmla="*/ 260 w 313"/>
                  <a:gd name="T41" fmla="*/ 2 h 194"/>
                  <a:gd name="T42" fmla="*/ 296 w 313"/>
                  <a:gd name="T43" fmla="*/ 23 h 194"/>
                  <a:gd name="T44" fmla="*/ 282 w 313"/>
                  <a:gd name="T45" fmla="*/ 67 h 194"/>
                  <a:gd name="T46" fmla="*/ 265 w 313"/>
                  <a:gd name="T47" fmla="*/ 122 h 194"/>
                  <a:gd name="T48" fmla="*/ 236 w 313"/>
                  <a:gd name="T49" fmla="*/ 180 h 194"/>
                  <a:gd name="T50" fmla="*/ 207 w 313"/>
                  <a:gd name="T51" fmla="*/ 168 h 194"/>
                  <a:gd name="T52" fmla="*/ 191 w 313"/>
                  <a:gd name="T53" fmla="*/ 150 h 194"/>
                  <a:gd name="T54" fmla="*/ 185 w 313"/>
                  <a:gd name="T55" fmla="*/ 131 h 194"/>
                  <a:gd name="T56" fmla="*/ 177 w 313"/>
                  <a:gd name="T57" fmla="*/ 123 h 194"/>
                  <a:gd name="T58" fmla="*/ 173 w 313"/>
                  <a:gd name="T59" fmla="*/ 145 h 194"/>
                  <a:gd name="T60" fmla="*/ 190 w 313"/>
                  <a:gd name="T61" fmla="*/ 168 h 194"/>
                  <a:gd name="T62" fmla="*/ 191 w 313"/>
                  <a:gd name="T63" fmla="*/ 182 h 194"/>
                  <a:gd name="T64" fmla="*/ 173 w 313"/>
                  <a:gd name="T65" fmla="*/ 170 h 194"/>
                  <a:gd name="T66" fmla="*/ 151 w 313"/>
                  <a:gd name="T67" fmla="*/ 149 h 194"/>
                  <a:gd name="T68" fmla="*/ 154 w 313"/>
                  <a:gd name="T69" fmla="*/ 174 h 194"/>
                  <a:gd name="T70" fmla="*/ 171 w 313"/>
                  <a:gd name="T71" fmla="*/ 191 h 194"/>
                  <a:gd name="T72" fmla="*/ 146 w 313"/>
                  <a:gd name="T73" fmla="*/ 190 h 194"/>
                  <a:gd name="T74" fmla="*/ 106 w 313"/>
                  <a:gd name="T75" fmla="*/ 187 h 194"/>
                  <a:gd name="T76" fmla="*/ 94 w 313"/>
                  <a:gd name="T77" fmla="*/ 183 h 194"/>
                  <a:gd name="T78" fmla="*/ 92 w 313"/>
                  <a:gd name="T79" fmla="*/ 175 h 194"/>
                  <a:gd name="T80" fmla="*/ 105 w 313"/>
                  <a:gd name="T81" fmla="*/ 168 h 194"/>
                  <a:gd name="T82" fmla="*/ 118 w 313"/>
                  <a:gd name="T83" fmla="*/ 154 h 194"/>
                  <a:gd name="T84" fmla="*/ 124 w 313"/>
                  <a:gd name="T85" fmla="*/ 138 h 194"/>
                  <a:gd name="T86" fmla="*/ 120 w 313"/>
                  <a:gd name="T87" fmla="*/ 123 h 194"/>
                  <a:gd name="T88" fmla="*/ 105 w 313"/>
                  <a:gd name="T89" fmla="*/ 114 h 194"/>
                  <a:gd name="T90" fmla="*/ 91 w 313"/>
                  <a:gd name="T91" fmla="*/ 104 h 194"/>
                  <a:gd name="T92" fmla="*/ 90 w 313"/>
                  <a:gd name="T93" fmla="*/ 78 h 194"/>
                  <a:gd name="T94" fmla="*/ 91 w 313"/>
                  <a:gd name="T95" fmla="*/ 52 h 194"/>
                  <a:gd name="T96" fmla="*/ 76 w 313"/>
                  <a:gd name="T97" fmla="*/ 37 h 194"/>
                  <a:gd name="T98" fmla="*/ 47 w 313"/>
                  <a:gd name="T99" fmla="*/ 36 h 194"/>
                  <a:gd name="T100" fmla="*/ 17 w 313"/>
                  <a:gd name="T101" fmla="*/ 40 h 194"/>
                  <a:gd name="T102" fmla="*/ 7 w 313"/>
                  <a:gd name="T103" fmla="*/ 41 h 194"/>
                  <a:gd name="T104" fmla="*/ 303 w 313"/>
                  <a:gd name="T105" fmla="*/ 25 h 194"/>
                  <a:gd name="T106" fmla="*/ 303 w 313"/>
                  <a:gd name="T107" fmla="*/ 16 h 194"/>
                  <a:gd name="T108" fmla="*/ 306 w 313"/>
                  <a:gd name="T109" fmla="*/ 7 h 194"/>
                  <a:gd name="T110" fmla="*/ 310 w 313"/>
                  <a:gd name="T111" fmla="*/ 7 h 194"/>
                  <a:gd name="T112" fmla="*/ 313 w 313"/>
                  <a:gd name="T113" fmla="*/ 8 h 194"/>
                  <a:gd name="T114" fmla="*/ 308 w 313"/>
                  <a:gd name="T115" fmla="*/ 16 h 194"/>
                  <a:gd name="T116" fmla="*/ 303 w 313"/>
                  <a:gd name="T117" fmla="*/ 25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3"/>
                  <a:gd name="T178" fmla="*/ 0 h 194"/>
                  <a:gd name="T179" fmla="*/ 313 w 313"/>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3" h="194">
                    <a:moveTo>
                      <a:pt x="0" y="45"/>
                    </a:moveTo>
                    <a:lnTo>
                      <a:pt x="1" y="41"/>
                    </a:lnTo>
                    <a:lnTo>
                      <a:pt x="2" y="37"/>
                    </a:lnTo>
                    <a:lnTo>
                      <a:pt x="3" y="33"/>
                    </a:lnTo>
                    <a:lnTo>
                      <a:pt x="4" y="29"/>
                    </a:lnTo>
                    <a:lnTo>
                      <a:pt x="5" y="25"/>
                    </a:lnTo>
                    <a:lnTo>
                      <a:pt x="8" y="23"/>
                    </a:lnTo>
                    <a:lnTo>
                      <a:pt x="10" y="20"/>
                    </a:lnTo>
                    <a:lnTo>
                      <a:pt x="12" y="19"/>
                    </a:lnTo>
                    <a:lnTo>
                      <a:pt x="12" y="18"/>
                    </a:lnTo>
                    <a:lnTo>
                      <a:pt x="16" y="16"/>
                    </a:lnTo>
                    <a:lnTo>
                      <a:pt x="19" y="15"/>
                    </a:lnTo>
                    <a:lnTo>
                      <a:pt x="24" y="15"/>
                    </a:lnTo>
                    <a:lnTo>
                      <a:pt x="27" y="15"/>
                    </a:lnTo>
                    <a:lnTo>
                      <a:pt x="37" y="18"/>
                    </a:lnTo>
                    <a:lnTo>
                      <a:pt x="46" y="20"/>
                    </a:lnTo>
                    <a:lnTo>
                      <a:pt x="54" y="24"/>
                    </a:lnTo>
                    <a:lnTo>
                      <a:pt x="61" y="28"/>
                    </a:lnTo>
                    <a:lnTo>
                      <a:pt x="67" y="31"/>
                    </a:lnTo>
                    <a:lnTo>
                      <a:pt x="69" y="31"/>
                    </a:lnTo>
                    <a:lnTo>
                      <a:pt x="76" y="28"/>
                    </a:lnTo>
                    <a:lnTo>
                      <a:pt x="82" y="25"/>
                    </a:lnTo>
                    <a:lnTo>
                      <a:pt x="87" y="24"/>
                    </a:lnTo>
                    <a:lnTo>
                      <a:pt x="93" y="24"/>
                    </a:lnTo>
                    <a:lnTo>
                      <a:pt x="100" y="24"/>
                    </a:lnTo>
                    <a:lnTo>
                      <a:pt x="106" y="27"/>
                    </a:lnTo>
                    <a:lnTo>
                      <a:pt x="112" y="32"/>
                    </a:lnTo>
                    <a:lnTo>
                      <a:pt x="118" y="39"/>
                    </a:lnTo>
                    <a:lnTo>
                      <a:pt x="120" y="39"/>
                    </a:lnTo>
                    <a:lnTo>
                      <a:pt x="122" y="35"/>
                    </a:lnTo>
                    <a:lnTo>
                      <a:pt x="122" y="31"/>
                    </a:lnTo>
                    <a:lnTo>
                      <a:pt x="123" y="25"/>
                    </a:lnTo>
                    <a:lnTo>
                      <a:pt x="123" y="20"/>
                    </a:lnTo>
                    <a:lnTo>
                      <a:pt x="124" y="15"/>
                    </a:lnTo>
                    <a:lnTo>
                      <a:pt x="125" y="10"/>
                    </a:lnTo>
                    <a:lnTo>
                      <a:pt x="129" y="6"/>
                    </a:lnTo>
                    <a:lnTo>
                      <a:pt x="132" y="4"/>
                    </a:lnTo>
                    <a:lnTo>
                      <a:pt x="140" y="3"/>
                    </a:lnTo>
                    <a:lnTo>
                      <a:pt x="150" y="4"/>
                    </a:lnTo>
                    <a:lnTo>
                      <a:pt x="159" y="8"/>
                    </a:lnTo>
                    <a:lnTo>
                      <a:pt x="168" y="12"/>
                    </a:lnTo>
                    <a:lnTo>
                      <a:pt x="176" y="18"/>
                    </a:lnTo>
                    <a:lnTo>
                      <a:pt x="184" y="24"/>
                    </a:lnTo>
                    <a:lnTo>
                      <a:pt x="190" y="32"/>
                    </a:lnTo>
                    <a:lnTo>
                      <a:pt x="196" y="40"/>
                    </a:lnTo>
                    <a:lnTo>
                      <a:pt x="196" y="41"/>
                    </a:lnTo>
                    <a:lnTo>
                      <a:pt x="197" y="45"/>
                    </a:lnTo>
                    <a:lnTo>
                      <a:pt x="198" y="48"/>
                    </a:lnTo>
                    <a:lnTo>
                      <a:pt x="198" y="52"/>
                    </a:lnTo>
                    <a:lnTo>
                      <a:pt x="198" y="56"/>
                    </a:lnTo>
                    <a:lnTo>
                      <a:pt x="199" y="60"/>
                    </a:lnTo>
                    <a:lnTo>
                      <a:pt x="199" y="63"/>
                    </a:lnTo>
                    <a:lnTo>
                      <a:pt x="199" y="65"/>
                    </a:lnTo>
                    <a:lnTo>
                      <a:pt x="199" y="80"/>
                    </a:lnTo>
                    <a:lnTo>
                      <a:pt x="199" y="82"/>
                    </a:lnTo>
                    <a:lnTo>
                      <a:pt x="199" y="77"/>
                    </a:lnTo>
                    <a:lnTo>
                      <a:pt x="199" y="67"/>
                    </a:lnTo>
                    <a:lnTo>
                      <a:pt x="200" y="53"/>
                    </a:lnTo>
                    <a:lnTo>
                      <a:pt x="201" y="40"/>
                    </a:lnTo>
                    <a:lnTo>
                      <a:pt x="204" y="35"/>
                    </a:lnTo>
                    <a:lnTo>
                      <a:pt x="205" y="29"/>
                    </a:lnTo>
                    <a:lnTo>
                      <a:pt x="208" y="25"/>
                    </a:lnTo>
                    <a:lnTo>
                      <a:pt x="211" y="23"/>
                    </a:lnTo>
                    <a:lnTo>
                      <a:pt x="213" y="23"/>
                    </a:lnTo>
                    <a:lnTo>
                      <a:pt x="215" y="24"/>
                    </a:lnTo>
                    <a:lnTo>
                      <a:pt x="219" y="25"/>
                    </a:lnTo>
                    <a:lnTo>
                      <a:pt x="222" y="27"/>
                    </a:lnTo>
                    <a:lnTo>
                      <a:pt x="227" y="28"/>
                    </a:lnTo>
                    <a:lnTo>
                      <a:pt x="229" y="29"/>
                    </a:lnTo>
                    <a:lnTo>
                      <a:pt x="231" y="32"/>
                    </a:lnTo>
                    <a:lnTo>
                      <a:pt x="233" y="33"/>
                    </a:lnTo>
                    <a:lnTo>
                      <a:pt x="237" y="41"/>
                    </a:lnTo>
                    <a:lnTo>
                      <a:pt x="240" y="47"/>
                    </a:lnTo>
                    <a:lnTo>
                      <a:pt x="238" y="44"/>
                    </a:lnTo>
                    <a:lnTo>
                      <a:pt x="237" y="39"/>
                    </a:lnTo>
                    <a:lnTo>
                      <a:pt x="237" y="31"/>
                    </a:lnTo>
                    <a:lnTo>
                      <a:pt x="238" y="22"/>
                    </a:lnTo>
                    <a:lnTo>
                      <a:pt x="241" y="10"/>
                    </a:lnTo>
                    <a:lnTo>
                      <a:pt x="243" y="6"/>
                    </a:lnTo>
                    <a:lnTo>
                      <a:pt x="245" y="3"/>
                    </a:lnTo>
                    <a:lnTo>
                      <a:pt x="249" y="2"/>
                    </a:lnTo>
                    <a:lnTo>
                      <a:pt x="252" y="0"/>
                    </a:lnTo>
                    <a:lnTo>
                      <a:pt x="260" y="2"/>
                    </a:lnTo>
                    <a:lnTo>
                      <a:pt x="271" y="6"/>
                    </a:lnTo>
                    <a:lnTo>
                      <a:pt x="280" y="11"/>
                    </a:lnTo>
                    <a:lnTo>
                      <a:pt x="288" y="18"/>
                    </a:lnTo>
                    <a:lnTo>
                      <a:pt x="296" y="23"/>
                    </a:lnTo>
                    <a:lnTo>
                      <a:pt x="301" y="28"/>
                    </a:lnTo>
                    <a:lnTo>
                      <a:pt x="294" y="40"/>
                    </a:lnTo>
                    <a:lnTo>
                      <a:pt x="288" y="53"/>
                    </a:lnTo>
                    <a:lnTo>
                      <a:pt x="282" y="67"/>
                    </a:lnTo>
                    <a:lnTo>
                      <a:pt x="276" y="80"/>
                    </a:lnTo>
                    <a:lnTo>
                      <a:pt x="272" y="94"/>
                    </a:lnTo>
                    <a:lnTo>
                      <a:pt x="268" y="108"/>
                    </a:lnTo>
                    <a:lnTo>
                      <a:pt x="265" y="122"/>
                    </a:lnTo>
                    <a:lnTo>
                      <a:pt x="261" y="138"/>
                    </a:lnTo>
                    <a:lnTo>
                      <a:pt x="251" y="183"/>
                    </a:lnTo>
                    <a:lnTo>
                      <a:pt x="244" y="182"/>
                    </a:lnTo>
                    <a:lnTo>
                      <a:pt x="236" y="180"/>
                    </a:lnTo>
                    <a:lnTo>
                      <a:pt x="228" y="178"/>
                    </a:lnTo>
                    <a:lnTo>
                      <a:pt x="221" y="176"/>
                    </a:lnTo>
                    <a:lnTo>
                      <a:pt x="214" y="172"/>
                    </a:lnTo>
                    <a:lnTo>
                      <a:pt x="207" y="168"/>
                    </a:lnTo>
                    <a:lnTo>
                      <a:pt x="201" y="162"/>
                    </a:lnTo>
                    <a:lnTo>
                      <a:pt x="196" y="154"/>
                    </a:lnTo>
                    <a:lnTo>
                      <a:pt x="193" y="153"/>
                    </a:lnTo>
                    <a:lnTo>
                      <a:pt x="191" y="150"/>
                    </a:lnTo>
                    <a:lnTo>
                      <a:pt x="190" y="147"/>
                    </a:lnTo>
                    <a:lnTo>
                      <a:pt x="189" y="145"/>
                    </a:lnTo>
                    <a:lnTo>
                      <a:pt x="186" y="138"/>
                    </a:lnTo>
                    <a:lnTo>
                      <a:pt x="185" y="131"/>
                    </a:lnTo>
                    <a:lnTo>
                      <a:pt x="183" y="126"/>
                    </a:lnTo>
                    <a:lnTo>
                      <a:pt x="181" y="123"/>
                    </a:lnTo>
                    <a:lnTo>
                      <a:pt x="178" y="122"/>
                    </a:lnTo>
                    <a:lnTo>
                      <a:pt x="177" y="123"/>
                    </a:lnTo>
                    <a:lnTo>
                      <a:pt x="175" y="125"/>
                    </a:lnTo>
                    <a:lnTo>
                      <a:pt x="171" y="129"/>
                    </a:lnTo>
                    <a:lnTo>
                      <a:pt x="171" y="137"/>
                    </a:lnTo>
                    <a:lnTo>
                      <a:pt x="173" y="145"/>
                    </a:lnTo>
                    <a:lnTo>
                      <a:pt x="176" y="151"/>
                    </a:lnTo>
                    <a:lnTo>
                      <a:pt x="180" y="157"/>
                    </a:lnTo>
                    <a:lnTo>
                      <a:pt x="184" y="163"/>
                    </a:lnTo>
                    <a:lnTo>
                      <a:pt x="190" y="168"/>
                    </a:lnTo>
                    <a:lnTo>
                      <a:pt x="195" y="174"/>
                    </a:lnTo>
                    <a:lnTo>
                      <a:pt x="198" y="180"/>
                    </a:lnTo>
                    <a:lnTo>
                      <a:pt x="195" y="182"/>
                    </a:lnTo>
                    <a:lnTo>
                      <a:pt x="191" y="182"/>
                    </a:lnTo>
                    <a:lnTo>
                      <a:pt x="188" y="180"/>
                    </a:lnTo>
                    <a:lnTo>
                      <a:pt x="184" y="179"/>
                    </a:lnTo>
                    <a:lnTo>
                      <a:pt x="178" y="175"/>
                    </a:lnTo>
                    <a:lnTo>
                      <a:pt x="173" y="170"/>
                    </a:lnTo>
                    <a:lnTo>
                      <a:pt x="167" y="164"/>
                    </a:lnTo>
                    <a:lnTo>
                      <a:pt x="162" y="158"/>
                    </a:lnTo>
                    <a:lnTo>
                      <a:pt x="156" y="153"/>
                    </a:lnTo>
                    <a:lnTo>
                      <a:pt x="151" y="149"/>
                    </a:lnTo>
                    <a:lnTo>
                      <a:pt x="144" y="158"/>
                    </a:lnTo>
                    <a:lnTo>
                      <a:pt x="147" y="163"/>
                    </a:lnTo>
                    <a:lnTo>
                      <a:pt x="151" y="168"/>
                    </a:lnTo>
                    <a:lnTo>
                      <a:pt x="154" y="174"/>
                    </a:lnTo>
                    <a:lnTo>
                      <a:pt x="159" y="178"/>
                    </a:lnTo>
                    <a:lnTo>
                      <a:pt x="162" y="182"/>
                    </a:lnTo>
                    <a:lnTo>
                      <a:pt x="167" y="187"/>
                    </a:lnTo>
                    <a:lnTo>
                      <a:pt x="171" y="191"/>
                    </a:lnTo>
                    <a:lnTo>
                      <a:pt x="176" y="194"/>
                    </a:lnTo>
                    <a:lnTo>
                      <a:pt x="167" y="192"/>
                    </a:lnTo>
                    <a:lnTo>
                      <a:pt x="156" y="191"/>
                    </a:lnTo>
                    <a:lnTo>
                      <a:pt x="146" y="190"/>
                    </a:lnTo>
                    <a:lnTo>
                      <a:pt x="136" y="188"/>
                    </a:lnTo>
                    <a:lnTo>
                      <a:pt x="125" y="187"/>
                    </a:lnTo>
                    <a:lnTo>
                      <a:pt x="116" y="187"/>
                    </a:lnTo>
                    <a:lnTo>
                      <a:pt x="106" y="187"/>
                    </a:lnTo>
                    <a:lnTo>
                      <a:pt x="95" y="190"/>
                    </a:lnTo>
                    <a:lnTo>
                      <a:pt x="95" y="187"/>
                    </a:lnTo>
                    <a:lnTo>
                      <a:pt x="94" y="186"/>
                    </a:lnTo>
                    <a:lnTo>
                      <a:pt x="94" y="183"/>
                    </a:lnTo>
                    <a:lnTo>
                      <a:pt x="94" y="182"/>
                    </a:lnTo>
                    <a:lnTo>
                      <a:pt x="93" y="179"/>
                    </a:lnTo>
                    <a:lnTo>
                      <a:pt x="93" y="178"/>
                    </a:lnTo>
                    <a:lnTo>
                      <a:pt x="92" y="175"/>
                    </a:lnTo>
                    <a:lnTo>
                      <a:pt x="92" y="174"/>
                    </a:lnTo>
                    <a:lnTo>
                      <a:pt x="97" y="172"/>
                    </a:lnTo>
                    <a:lnTo>
                      <a:pt x="101" y="171"/>
                    </a:lnTo>
                    <a:lnTo>
                      <a:pt x="105" y="168"/>
                    </a:lnTo>
                    <a:lnTo>
                      <a:pt x="108" y="164"/>
                    </a:lnTo>
                    <a:lnTo>
                      <a:pt x="113" y="160"/>
                    </a:lnTo>
                    <a:lnTo>
                      <a:pt x="115" y="158"/>
                    </a:lnTo>
                    <a:lnTo>
                      <a:pt x="118" y="154"/>
                    </a:lnTo>
                    <a:lnTo>
                      <a:pt x="122" y="150"/>
                    </a:lnTo>
                    <a:lnTo>
                      <a:pt x="123" y="146"/>
                    </a:lnTo>
                    <a:lnTo>
                      <a:pt x="124" y="142"/>
                    </a:lnTo>
                    <a:lnTo>
                      <a:pt x="124" y="138"/>
                    </a:lnTo>
                    <a:lnTo>
                      <a:pt x="124" y="134"/>
                    </a:lnTo>
                    <a:lnTo>
                      <a:pt x="123" y="130"/>
                    </a:lnTo>
                    <a:lnTo>
                      <a:pt x="122" y="126"/>
                    </a:lnTo>
                    <a:lnTo>
                      <a:pt x="120" y="123"/>
                    </a:lnTo>
                    <a:lnTo>
                      <a:pt x="116" y="121"/>
                    </a:lnTo>
                    <a:lnTo>
                      <a:pt x="113" y="119"/>
                    </a:lnTo>
                    <a:lnTo>
                      <a:pt x="108" y="117"/>
                    </a:lnTo>
                    <a:lnTo>
                      <a:pt x="105" y="114"/>
                    </a:lnTo>
                    <a:lnTo>
                      <a:pt x="101" y="112"/>
                    </a:lnTo>
                    <a:lnTo>
                      <a:pt x="98" y="109"/>
                    </a:lnTo>
                    <a:lnTo>
                      <a:pt x="94" y="106"/>
                    </a:lnTo>
                    <a:lnTo>
                      <a:pt x="91" y="104"/>
                    </a:lnTo>
                    <a:lnTo>
                      <a:pt x="88" y="100"/>
                    </a:lnTo>
                    <a:lnTo>
                      <a:pt x="88" y="92"/>
                    </a:lnTo>
                    <a:lnTo>
                      <a:pt x="88" y="85"/>
                    </a:lnTo>
                    <a:lnTo>
                      <a:pt x="90" y="78"/>
                    </a:lnTo>
                    <a:lnTo>
                      <a:pt x="91" y="72"/>
                    </a:lnTo>
                    <a:lnTo>
                      <a:pt x="92" y="65"/>
                    </a:lnTo>
                    <a:lnTo>
                      <a:pt x="92" y="59"/>
                    </a:lnTo>
                    <a:lnTo>
                      <a:pt x="91" y="52"/>
                    </a:lnTo>
                    <a:lnTo>
                      <a:pt x="87" y="45"/>
                    </a:lnTo>
                    <a:lnTo>
                      <a:pt x="84" y="43"/>
                    </a:lnTo>
                    <a:lnTo>
                      <a:pt x="79" y="39"/>
                    </a:lnTo>
                    <a:lnTo>
                      <a:pt x="76" y="37"/>
                    </a:lnTo>
                    <a:lnTo>
                      <a:pt x="72" y="36"/>
                    </a:lnTo>
                    <a:lnTo>
                      <a:pt x="63" y="35"/>
                    </a:lnTo>
                    <a:lnTo>
                      <a:pt x="55" y="35"/>
                    </a:lnTo>
                    <a:lnTo>
                      <a:pt x="47" y="36"/>
                    </a:lnTo>
                    <a:lnTo>
                      <a:pt x="38" y="39"/>
                    </a:lnTo>
                    <a:lnTo>
                      <a:pt x="30" y="40"/>
                    </a:lnTo>
                    <a:lnTo>
                      <a:pt x="20" y="40"/>
                    </a:lnTo>
                    <a:lnTo>
                      <a:pt x="17" y="40"/>
                    </a:lnTo>
                    <a:lnTo>
                      <a:pt x="15" y="40"/>
                    </a:lnTo>
                    <a:lnTo>
                      <a:pt x="12" y="40"/>
                    </a:lnTo>
                    <a:lnTo>
                      <a:pt x="10" y="41"/>
                    </a:lnTo>
                    <a:lnTo>
                      <a:pt x="7" y="41"/>
                    </a:lnTo>
                    <a:lnTo>
                      <a:pt x="4" y="43"/>
                    </a:lnTo>
                    <a:lnTo>
                      <a:pt x="2" y="44"/>
                    </a:lnTo>
                    <a:lnTo>
                      <a:pt x="0" y="45"/>
                    </a:lnTo>
                    <a:close/>
                    <a:moveTo>
                      <a:pt x="303" y="25"/>
                    </a:moveTo>
                    <a:lnTo>
                      <a:pt x="303" y="23"/>
                    </a:lnTo>
                    <a:lnTo>
                      <a:pt x="303" y="20"/>
                    </a:lnTo>
                    <a:lnTo>
                      <a:pt x="303" y="19"/>
                    </a:lnTo>
                    <a:lnTo>
                      <a:pt x="303" y="16"/>
                    </a:lnTo>
                    <a:lnTo>
                      <a:pt x="304" y="14"/>
                    </a:lnTo>
                    <a:lnTo>
                      <a:pt x="304" y="11"/>
                    </a:lnTo>
                    <a:lnTo>
                      <a:pt x="305" y="10"/>
                    </a:lnTo>
                    <a:lnTo>
                      <a:pt x="306" y="7"/>
                    </a:lnTo>
                    <a:lnTo>
                      <a:pt x="308" y="7"/>
                    </a:lnTo>
                    <a:lnTo>
                      <a:pt x="309" y="7"/>
                    </a:lnTo>
                    <a:lnTo>
                      <a:pt x="310" y="7"/>
                    </a:lnTo>
                    <a:lnTo>
                      <a:pt x="310" y="8"/>
                    </a:lnTo>
                    <a:lnTo>
                      <a:pt x="311" y="8"/>
                    </a:lnTo>
                    <a:lnTo>
                      <a:pt x="312" y="8"/>
                    </a:lnTo>
                    <a:lnTo>
                      <a:pt x="313" y="8"/>
                    </a:lnTo>
                    <a:lnTo>
                      <a:pt x="312" y="11"/>
                    </a:lnTo>
                    <a:lnTo>
                      <a:pt x="311" y="12"/>
                    </a:lnTo>
                    <a:lnTo>
                      <a:pt x="309" y="15"/>
                    </a:lnTo>
                    <a:lnTo>
                      <a:pt x="308" y="16"/>
                    </a:lnTo>
                    <a:lnTo>
                      <a:pt x="306" y="19"/>
                    </a:lnTo>
                    <a:lnTo>
                      <a:pt x="305" y="22"/>
                    </a:lnTo>
                    <a:lnTo>
                      <a:pt x="304" y="23"/>
                    </a:lnTo>
                    <a:lnTo>
                      <a:pt x="303" y="25"/>
                    </a:lnTo>
                    <a:close/>
                  </a:path>
                </a:pathLst>
              </a:custGeom>
              <a:solidFill>
                <a:srgbClr val="D40000"/>
              </a:solidFill>
              <a:ln w="9525">
                <a:noFill/>
                <a:round/>
                <a:headEnd/>
                <a:tailEnd/>
              </a:ln>
            </p:spPr>
            <p:txBody>
              <a:bodyPr/>
              <a:lstStyle/>
              <a:p>
                <a:endParaRPr lang="en-US" dirty="0"/>
              </a:p>
            </p:txBody>
          </p:sp>
          <p:sp>
            <p:nvSpPr>
              <p:cNvPr id="22674" name="Freeform 146"/>
              <p:cNvSpPr>
                <a:spLocks/>
              </p:cNvSpPr>
              <p:nvPr/>
            </p:nvSpPr>
            <p:spPr bwMode="auto">
              <a:xfrm>
                <a:off x="5702301" y="2344738"/>
                <a:ext cx="358775" cy="231775"/>
              </a:xfrm>
              <a:custGeom>
                <a:avLst/>
                <a:gdLst>
                  <a:gd name="T0" fmla="*/ 99 w 226"/>
                  <a:gd name="T1" fmla="*/ 4 h 146"/>
                  <a:gd name="T2" fmla="*/ 93 w 226"/>
                  <a:gd name="T3" fmla="*/ 9 h 146"/>
                  <a:gd name="T4" fmla="*/ 83 w 226"/>
                  <a:gd name="T5" fmla="*/ 13 h 146"/>
                  <a:gd name="T6" fmla="*/ 71 w 226"/>
                  <a:gd name="T7" fmla="*/ 19 h 146"/>
                  <a:gd name="T8" fmla="*/ 58 w 226"/>
                  <a:gd name="T9" fmla="*/ 23 h 146"/>
                  <a:gd name="T10" fmla="*/ 42 w 226"/>
                  <a:gd name="T11" fmla="*/ 24 h 146"/>
                  <a:gd name="T12" fmla="*/ 21 w 226"/>
                  <a:gd name="T13" fmla="*/ 25 h 146"/>
                  <a:gd name="T14" fmla="*/ 6 w 226"/>
                  <a:gd name="T15" fmla="*/ 28 h 146"/>
                  <a:gd name="T16" fmla="*/ 3 w 226"/>
                  <a:gd name="T17" fmla="*/ 29 h 146"/>
                  <a:gd name="T18" fmla="*/ 0 w 226"/>
                  <a:gd name="T19" fmla="*/ 32 h 146"/>
                  <a:gd name="T20" fmla="*/ 4 w 226"/>
                  <a:gd name="T21" fmla="*/ 37 h 146"/>
                  <a:gd name="T22" fmla="*/ 15 w 226"/>
                  <a:gd name="T23" fmla="*/ 46 h 146"/>
                  <a:gd name="T24" fmla="*/ 29 w 226"/>
                  <a:gd name="T25" fmla="*/ 54 h 146"/>
                  <a:gd name="T26" fmla="*/ 30 w 226"/>
                  <a:gd name="T27" fmla="*/ 64 h 146"/>
                  <a:gd name="T28" fmla="*/ 19 w 226"/>
                  <a:gd name="T29" fmla="*/ 81 h 146"/>
                  <a:gd name="T30" fmla="*/ 10 w 226"/>
                  <a:gd name="T31" fmla="*/ 99 h 146"/>
                  <a:gd name="T32" fmla="*/ 3 w 226"/>
                  <a:gd name="T33" fmla="*/ 118 h 146"/>
                  <a:gd name="T34" fmla="*/ 79 w 226"/>
                  <a:gd name="T35" fmla="*/ 118 h 146"/>
                  <a:gd name="T36" fmla="*/ 80 w 226"/>
                  <a:gd name="T37" fmla="*/ 126 h 146"/>
                  <a:gd name="T38" fmla="*/ 83 w 226"/>
                  <a:gd name="T39" fmla="*/ 131 h 146"/>
                  <a:gd name="T40" fmla="*/ 95 w 226"/>
                  <a:gd name="T41" fmla="*/ 140 h 146"/>
                  <a:gd name="T42" fmla="*/ 112 w 226"/>
                  <a:gd name="T43" fmla="*/ 146 h 146"/>
                  <a:gd name="T44" fmla="*/ 132 w 226"/>
                  <a:gd name="T45" fmla="*/ 146 h 146"/>
                  <a:gd name="T46" fmla="*/ 151 w 226"/>
                  <a:gd name="T47" fmla="*/ 143 h 146"/>
                  <a:gd name="T48" fmla="*/ 169 w 226"/>
                  <a:gd name="T49" fmla="*/ 136 h 146"/>
                  <a:gd name="T50" fmla="*/ 180 w 226"/>
                  <a:gd name="T51" fmla="*/ 126 h 146"/>
                  <a:gd name="T52" fmla="*/ 185 w 226"/>
                  <a:gd name="T53" fmla="*/ 111 h 146"/>
                  <a:gd name="T54" fmla="*/ 189 w 226"/>
                  <a:gd name="T55" fmla="*/ 107 h 146"/>
                  <a:gd name="T56" fmla="*/ 194 w 226"/>
                  <a:gd name="T57" fmla="*/ 99 h 146"/>
                  <a:gd name="T58" fmla="*/ 198 w 226"/>
                  <a:gd name="T59" fmla="*/ 90 h 146"/>
                  <a:gd name="T60" fmla="*/ 202 w 226"/>
                  <a:gd name="T61" fmla="*/ 83 h 146"/>
                  <a:gd name="T62" fmla="*/ 207 w 226"/>
                  <a:gd name="T63" fmla="*/ 82 h 146"/>
                  <a:gd name="T64" fmla="*/ 213 w 226"/>
                  <a:gd name="T65" fmla="*/ 79 h 146"/>
                  <a:gd name="T66" fmla="*/ 218 w 226"/>
                  <a:gd name="T67" fmla="*/ 78 h 146"/>
                  <a:gd name="T68" fmla="*/ 225 w 226"/>
                  <a:gd name="T69" fmla="*/ 77 h 146"/>
                  <a:gd name="T70" fmla="*/ 226 w 226"/>
                  <a:gd name="T71" fmla="*/ 68 h 146"/>
                  <a:gd name="T72" fmla="*/ 226 w 226"/>
                  <a:gd name="T73" fmla="*/ 57 h 146"/>
                  <a:gd name="T74" fmla="*/ 224 w 226"/>
                  <a:gd name="T75" fmla="*/ 48 h 146"/>
                  <a:gd name="T76" fmla="*/ 221 w 226"/>
                  <a:gd name="T77" fmla="*/ 40 h 146"/>
                  <a:gd name="T78" fmla="*/ 214 w 226"/>
                  <a:gd name="T79" fmla="*/ 41 h 146"/>
                  <a:gd name="T80" fmla="*/ 209 w 226"/>
                  <a:gd name="T81" fmla="*/ 38 h 146"/>
                  <a:gd name="T82" fmla="*/ 203 w 226"/>
                  <a:gd name="T83" fmla="*/ 37 h 146"/>
                  <a:gd name="T84" fmla="*/ 196 w 226"/>
                  <a:gd name="T85" fmla="*/ 36 h 146"/>
                  <a:gd name="T86" fmla="*/ 179 w 226"/>
                  <a:gd name="T87" fmla="*/ 28 h 146"/>
                  <a:gd name="T88" fmla="*/ 162 w 226"/>
                  <a:gd name="T89" fmla="*/ 28 h 146"/>
                  <a:gd name="T90" fmla="*/ 143 w 226"/>
                  <a:gd name="T91" fmla="*/ 31 h 146"/>
                  <a:gd name="T92" fmla="*/ 124 w 226"/>
                  <a:gd name="T93" fmla="*/ 32 h 146"/>
                  <a:gd name="T94" fmla="*/ 117 w 226"/>
                  <a:gd name="T95" fmla="*/ 27 h 146"/>
                  <a:gd name="T96" fmla="*/ 111 w 226"/>
                  <a:gd name="T97" fmla="*/ 19 h 146"/>
                  <a:gd name="T98" fmla="*/ 106 w 226"/>
                  <a:gd name="T99" fmla="*/ 11 h 146"/>
                  <a:gd name="T100" fmla="*/ 103 w 226"/>
                  <a:gd name="T101" fmla="*/ 0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
                  <a:gd name="T154" fmla="*/ 0 h 146"/>
                  <a:gd name="T155" fmla="*/ 226 w 226"/>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 h="146">
                    <a:moveTo>
                      <a:pt x="103" y="0"/>
                    </a:moveTo>
                    <a:lnTo>
                      <a:pt x="99" y="4"/>
                    </a:lnTo>
                    <a:lnTo>
                      <a:pt x="97" y="7"/>
                    </a:lnTo>
                    <a:lnTo>
                      <a:pt x="93" y="9"/>
                    </a:lnTo>
                    <a:lnTo>
                      <a:pt x="89" y="12"/>
                    </a:lnTo>
                    <a:lnTo>
                      <a:pt x="83" y="13"/>
                    </a:lnTo>
                    <a:lnTo>
                      <a:pt x="78" y="16"/>
                    </a:lnTo>
                    <a:lnTo>
                      <a:pt x="71" y="19"/>
                    </a:lnTo>
                    <a:lnTo>
                      <a:pt x="63" y="23"/>
                    </a:lnTo>
                    <a:lnTo>
                      <a:pt x="58" y="23"/>
                    </a:lnTo>
                    <a:lnTo>
                      <a:pt x="51" y="24"/>
                    </a:lnTo>
                    <a:lnTo>
                      <a:pt x="42" y="24"/>
                    </a:lnTo>
                    <a:lnTo>
                      <a:pt x="31" y="25"/>
                    </a:lnTo>
                    <a:lnTo>
                      <a:pt x="21" y="25"/>
                    </a:lnTo>
                    <a:lnTo>
                      <a:pt x="13" y="27"/>
                    </a:lnTo>
                    <a:lnTo>
                      <a:pt x="6" y="28"/>
                    </a:lnTo>
                    <a:lnTo>
                      <a:pt x="4" y="29"/>
                    </a:lnTo>
                    <a:lnTo>
                      <a:pt x="3" y="29"/>
                    </a:lnTo>
                    <a:lnTo>
                      <a:pt x="1" y="31"/>
                    </a:lnTo>
                    <a:lnTo>
                      <a:pt x="0" y="32"/>
                    </a:lnTo>
                    <a:lnTo>
                      <a:pt x="1" y="33"/>
                    </a:lnTo>
                    <a:lnTo>
                      <a:pt x="4" y="37"/>
                    </a:lnTo>
                    <a:lnTo>
                      <a:pt x="8" y="42"/>
                    </a:lnTo>
                    <a:lnTo>
                      <a:pt x="15" y="46"/>
                    </a:lnTo>
                    <a:lnTo>
                      <a:pt x="22" y="52"/>
                    </a:lnTo>
                    <a:lnTo>
                      <a:pt x="29" y="54"/>
                    </a:lnTo>
                    <a:lnTo>
                      <a:pt x="34" y="56"/>
                    </a:lnTo>
                    <a:lnTo>
                      <a:pt x="30" y="64"/>
                    </a:lnTo>
                    <a:lnTo>
                      <a:pt x="24" y="73"/>
                    </a:lnTo>
                    <a:lnTo>
                      <a:pt x="19" y="81"/>
                    </a:lnTo>
                    <a:lnTo>
                      <a:pt x="14" y="90"/>
                    </a:lnTo>
                    <a:lnTo>
                      <a:pt x="10" y="99"/>
                    </a:lnTo>
                    <a:lnTo>
                      <a:pt x="5" y="107"/>
                    </a:lnTo>
                    <a:lnTo>
                      <a:pt x="3" y="118"/>
                    </a:lnTo>
                    <a:lnTo>
                      <a:pt x="1" y="128"/>
                    </a:lnTo>
                    <a:lnTo>
                      <a:pt x="79" y="118"/>
                    </a:lnTo>
                    <a:lnTo>
                      <a:pt x="79" y="122"/>
                    </a:lnTo>
                    <a:lnTo>
                      <a:pt x="80" y="126"/>
                    </a:lnTo>
                    <a:lnTo>
                      <a:pt x="81" y="128"/>
                    </a:lnTo>
                    <a:lnTo>
                      <a:pt x="83" y="131"/>
                    </a:lnTo>
                    <a:lnTo>
                      <a:pt x="88" y="136"/>
                    </a:lnTo>
                    <a:lnTo>
                      <a:pt x="95" y="140"/>
                    </a:lnTo>
                    <a:lnTo>
                      <a:pt x="103" y="143"/>
                    </a:lnTo>
                    <a:lnTo>
                      <a:pt x="112" y="146"/>
                    </a:lnTo>
                    <a:lnTo>
                      <a:pt x="121" y="146"/>
                    </a:lnTo>
                    <a:lnTo>
                      <a:pt x="132" y="146"/>
                    </a:lnTo>
                    <a:lnTo>
                      <a:pt x="142" y="144"/>
                    </a:lnTo>
                    <a:lnTo>
                      <a:pt x="151" y="143"/>
                    </a:lnTo>
                    <a:lnTo>
                      <a:pt x="161" y="139"/>
                    </a:lnTo>
                    <a:lnTo>
                      <a:pt x="169" y="136"/>
                    </a:lnTo>
                    <a:lnTo>
                      <a:pt x="176" y="131"/>
                    </a:lnTo>
                    <a:lnTo>
                      <a:pt x="180" y="126"/>
                    </a:lnTo>
                    <a:lnTo>
                      <a:pt x="184" y="119"/>
                    </a:lnTo>
                    <a:lnTo>
                      <a:pt x="185" y="111"/>
                    </a:lnTo>
                    <a:lnTo>
                      <a:pt x="187" y="110"/>
                    </a:lnTo>
                    <a:lnTo>
                      <a:pt x="189" y="107"/>
                    </a:lnTo>
                    <a:lnTo>
                      <a:pt x="192" y="103"/>
                    </a:lnTo>
                    <a:lnTo>
                      <a:pt x="194" y="99"/>
                    </a:lnTo>
                    <a:lnTo>
                      <a:pt x="195" y="94"/>
                    </a:lnTo>
                    <a:lnTo>
                      <a:pt x="198" y="90"/>
                    </a:lnTo>
                    <a:lnTo>
                      <a:pt x="200" y="86"/>
                    </a:lnTo>
                    <a:lnTo>
                      <a:pt x="202" y="83"/>
                    </a:lnTo>
                    <a:lnTo>
                      <a:pt x="204" y="83"/>
                    </a:lnTo>
                    <a:lnTo>
                      <a:pt x="207" y="82"/>
                    </a:lnTo>
                    <a:lnTo>
                      <a:pt x="209" y="81"/>
                    </a:lnTo>
                    <a:lnTo>
                      <a:pt x="213" y="79"/>
                    </a:lnTo>
                    <a:lnTo>
                      <a:pt x="215" y="79"/>
                    </a:lnTo>
                    <a:lnTo>
                      <a:pt x="218" y="78"/>
                    </a:lnTo>
                    <a:lnTo>
                      <a:pt x="222" y="77"/>
                    </a:lnTo>
                    <a:lnTo>
                      <a:pt x="225" y="77"/>
                    </a:lnTo>
                    <a:lnTo>
                      <a:pt x="226" y="72"/>
                    </a:lnTo>
                    <a:lnTo>
                      <a:pt x="226" y="68"/>
                    </a:lnTo>
                    <a:lnTo>
                      <a:pt x="226" y="62"/>
                    </a:lnTo>
                    <a:lnTo>
                      <a:pt x="226" y="57"/>
                    </a:lnTo>
                    <a:lnTo>
                      <a:pt x="225" y="53"/>
                    </a:lnTo>
                    <a:lnTo>
                      <a:pt x="224" y="48"/>
                    </a:lnTo>
                    <a:lnTo>
                      <a:pt x="223" y="44"/>
                    </a:lnTo>
                    <a:lnTo>
                      <a:pt x="221" y="40"/>
                    </a:lnTo>
                    <a:lnTo>
                      <a:pt x="217" y="41"/>
                    </a:lnTo>
                    <a:lnTo>
                      <a:pt x="214" y="41"/>
                    </a:lnTo>
                    <a:lnTo>
                      <a:pt x="211" y="40"/>
                    </a:lnTo>
                    <a:lnTo>
                      <a:pt x="209" y="38"/>
                    </a:lnTo>
                    <a:lnTo>
                      <a:pt x="207" y="38"/>
                    </a:lnTo>
                    <a:lnTo>
                      <a:pt x="203" y="37"/>
                    </a:lnTo>
                    <a:lnTo>
                      <a:pt x="201" y="36"/>
                    </a:lnTo>
                    <a:lnTo>
                      <a:pt x="196" y="36"/>
                    </a:lnTo>
                    <a:lnTo>
                      <a:pt x="188" y="31"/>
                    </a:lnTo>
                    <a:lnTo>
                      <a:pt x="179" y="28"/>
                    </a:lnTo>
                    <a:lnTo>
                      <a:pt x="170" y="28"/>
                    </a:lnTo>
                    <a:lnTo>
                      <a:pt x="162" y="28"/>
                    </a:lnTo>
                    <a:lnTo>
                      <a:pt x="153" y="29"/>
                    </a:lnTo>
                    <a:lnTo>
                      <a:pt x="143" y="31"/>
                    </a:lnTo>
                    <a:lnTo>
                      <a:pt x="134" y="32"/>
                    </a:lnTo>
                    <a:lnTo>
                      <a:pt x="124" y="32"/>
                    </a:lnTo>
                    <a:lnTo>
                      <a:pt x="120" y="29"/>
                    </a:lnTo>
                    <a:lnTo>
                      <a:pt x="117" y="27"/>
                    </a:lnTo>
                    <a:lnTo>
                      <a:pt x="113" y="23"/>
                    </a:lnTo>
                    <a:lnTo>
                      <a:pt x="111" y="19"/>
                    </a:lnTo>
                    <a:lnTo>
                      <a:pt x="108" y="15"/>
                    </a:lnTo>
                    <a:lnTo>
                      <a:pt x="106" y="11"/>
                    </a:lnTo>
                    <a:lnTo>
                      <a:pt x="104" y="5"/>
                    </a:lnTo>
                    <a:lnTo>
                      <a:pt x="103" y="0"/>
                    </a:lnTo>
                    <a:close/>
                  </a:path>
                </a:pathLst>
              </a:custGeom>
              <a:solidFill>
                <a:srgbClr val="D40000"/>
              </a:solidFill>
              <a:ln w="9525">
                <a:noFill/>
                <a:round/>
                <a:headEnd/>
                <a:tailEnd/>
              </a:ln>
            </p:spPr>
            <p:txBody>
              <a:bodyPr/>
              <a:lstStyle/>
              <a:p>
                <a:endParaRPr lang="en-US" dirty="0"/>
              </a:p>
            </p:txBody>
          </p:sp>
          <p:sp>
            <p:nvSpPr>
              <p:cNvPr id="22675" name="Freeform 147"/>
              <p:cNvSpPr>
                <a:spLocks/>
              </p:cNvSpPr>
              <p:nvPr/>
            </p:nvSpPr>
            <p:spPr bwMode="auto">
              <a:xfrm>
                <a:off x="5697538" y="2184400"/>
                <a:ext cx="184150" cy="211137"/>
              </a:xfrm>
              <a:custGeom>
                <a:avLst/>
                <a:gdLst>
                  <a:gd name="T0" fmla="*/ 6 w 116"/>
                  <a:gd name="T1" fmla="*/ 45 h 133"/>
                  <a:gd name="T2" fmla="*/ 4 w 116"/>
                  <a:gd name="T3" fmla="*/ 47 h 133"/>
                  <a:gd name="T4" fmla="*/ 3 w 116"/>
                  <a:gd name="T5" fmla="*/ 49 h 133"/>
                  <a:gd name="T6" fmla="*/ 2 w 116"/>
                  <a:gd name="T7" fmla="*/ 51 h 133"/>
                  <a:gd name="T8" fmla="*/ 0 w 116"/>
                  <a:gd name="T9" fmla="*/ 56 h 133"/>
                  <a:gd name="T10" fmla="*/ 3 w 116"/>
                  <a:gd name="T11" fmla="*/ 63 h 133"/>
                  <a:gd name="T12" fmla="*/ 10 w 116"/>
                  <a:gd name="T13" fmla="*/ 68 h 133"/>
                  <a:gd name="T14" fmla="*/ 17 w 116"/>
                  <a:gd name="T15" fmla="*/ 71 h 133"/>
                  <a:gd name="T16" fmla="*/ 18 w 116"/>
                  <a:gd name="T17" fmla="*/ 76 h 133"/>
                  <a:gd name="T18" fmla="*/ 10 w 116"/>
                  <a:gd name="T19" fmla="*/ 94 h 133"/>
                  <a:gd name="T20" fmla="*/ 6 w 116"/>
                  <a:gd name="T21" fmla="*/ 109 h 133"/>
                  <a:gd name="T22" fmla="*/ 6 w 116"/>
                  <a:gd name="T23" fmla="*/ 118 h 133"/>
                  <a:gd name="T24" fmla="*/ 8 w 116"/>
                  <a:gd name="T25" fmla="*/ 126 h 133"/>
                  <a:gd name="T26" fmla="*/ 15 w 116"/>
                  <a:gd name="T27" fmla="*/ 132 h 133"/>
                  <a:gd name="T28" fmla="*/ 26 w 116"/>
                  <a:gd name="T29" fmla="*/ 133 h 133"/>
                  <a:gd name="T30" fmla="*/ 47 w 116"/>
                  <a:gd name="T31" fmla="*/ 133 h 133"/>
                  <a:gd name="T32" fmla="*/ 75 w 116"/>
                  <a:gd name="T33" fmla="*/ 130 h 133"/>
                  <a:gd name="T34" fmla="*/ 104 w 116"/>
                  <a:gd name="T35" fmla="*/ 126 h 133"/>
                  <a:gd name="T36" fmla="*/ 114 w 116"/>
                  <a:gd name="T37" fmla="*/ 120 h 133"/>
                  <a:gd name="T38" fmla="*/ 109 w 116"/>
                  <a:gd name="T39" fmla="*/ 113 h 133"/>
                  <a:gd name="T40" fmla="*/ 107 w 116"/>
                  <a:gd name="T41" fmla="*/ 105 h 133"/>
                  <a:gd name="T42" fmla="*/ 105 w 116"/>
                  <a:gd name="T43" fmla="*/ 97 h 133"/>
                  <a:gd name="T44" fmla="*/ 101 w 116"/>
                  <a:gd name="T45" fmla="*/ 81 h 133"/>
                  <a:gd name="T46" fmla="*/ 98 w 116"/>
                  <a:gd name="T47" fmla="*/ 56 h 133"/>
                  <a:gd name="T48" fmla="*/ 92 w 116"/>
                  <a:gd name="T49" fmla="*/ 31 h 133"/>
                  <a:gd name="T50" fmla="*/ 85 w 116"/>
                  <a:gd name="T51" fmla="*/ 14 h 133"/>
                  <a:gd name="T52" fmla="*/ 78 w 116"/>
                  <a:gd name="T53" fmla="*/ 4 h 133"/>
                  <a:gd name="T54" fmla="*/ 69 w 116"/>
                  <a:gd name="T55" fmla="*/ 2 h 133"/>
                  <a:gd name="T56" fmla="*/ 61 w 116"/>
                  <a:gd name="T57" fmla="*/ 8 h 133"/>
                  <a:gd name="T58" fmla="*/ 55 w 116"/>
                  <a:gd name="T59" fmla="*/ 16 h 133"/>
                  <a:gd name="T60" fmla="*/ 48 w 116"/>
                  <a:gd name="T61" fmla="*/ 26 h 133"/>
                  <a:gd name="T62" fmla="*/ 39 w 116"/>
                  <a:gd name="T63" fmla="*/ 32 h 133"/>
                  <a:gd name="T64" fmla="*/ 30 w 116"/>
                  <a:gd name="T65" fmla="*/ 35 h 133"/>
                  <a:gd name="T66" fmla="*/ 21 w 116"/>
                  <a:gd name="T67" fmla="*/ 39 h 133"/>
                  <a:gd name="T68" fmla="*/ 11 w 116"/>
                  <a:gd name="T69" fmla="*/ 4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133"/>
                  <a:gd name="T107" fmla="*/ 116 w 116"/>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133">
                    <a:moveTo>
                      <a:pt x="6" y="44"/>
                    </a:moveTo>
                    <a:lnTo>
                      <a:pt x="6" y="45"/>
                    </a:lnTo>
                    <a:lnTo>
                      <a:pt x="4" y="45"/>
                    </a:lnTo>
                    <a:lnTo>
                      <a:pt x="4" y="47"/>
                    </a:lnTo>
                    <a:lnTo>
                      <a:pt x="3" y="48"/>
                    </a:lnTo>
                    <a:lnTo>
                      <a:pt x="3" y="49"/>
                    </a:lnTo>
                    <a:lnTo>
                      <a:pt x="2" y="49"/>
                    </a:lnTo>
                    <a:lnTo>
                      <a:pt x="2" y="51"/>
                    </a:lnTo>
                    <a:lnTo>
                      <a:pt x="1" y="52"/>
                    </a:lnTo>
                    <a:lnTo>
                      <a:pt x="0" y="56"/>
                    </a:lnTo>
                    <a:lnTo>
                      <a:pt x="1" y="60"/>
                    </a:lnTo>
                    <a:lnTo>
                      <a:pt x="3" y="63"/>
                    </a:lnTo>
                    <a:lnTo>
                      <a:pt x="6" y="65"/>
                    </a:lnTo>
                    <a:lnTo>
                      <a:pt x="10" y="68"/>
                    </a:lnTo>
                    <a:lnTo>
                      <a:pt x="14" y="69"/>
                    </a:lnTo>
                    <a:lnTo>
                      <a:pt x="17" y="71"/>
                    </a:lnTo>
                    <a:lnTo>
                      <a:pt x="21" y="71"/>
                    </a:lnTo>
                    <a:lnTo>
                      <a:pt x="18" y="76"/>
                    </a:lnTo>
                    <a:lnTo>
                      <a:pt x="14" y="84"/>
                    </a:lnTo>
                    <a:lnTo>
                      <a:pt x="10" y="94"/>
                    </a:lnTo>
                    <a:lnTo>
                      <a:pt x="7" y="104"/>
                    </a:lnTo>
                    <a:lnTo>
                      <a:pt x="6" y="109"/>
                    </a:lnTo>
                    <a:lnTo>
                      <a:pt x="4" y="114"/>
                    </a:lnTo>
                    <a:lnTo>
                      <a:pt x="6" y="118"/>
                    </a:lnTo>
                    <a:lnTo>
                      <a:pt x="6" y="122"/>
                    </a:lnTo>
                    <a:lnTo>
                      <a:pt x="8" y="126"/>
                    </a:lnTo>
                    <a:lnTo>
                      <a:pt x="11" y="129"/>
                    </a:lnTo>
                    <a:lnTo>
                      <a:pt x="15" y="132"/>
                    </a:lnTo>
                    <a:lnTo>
                      <a:pt x="21" y="133"/>
                    </a:lnTo>
                    <a:lnTo>
                      <a:pt x="26" y="133"/>
                    </a:lnTo>
                    <a:lnTo>
                      <a:pt x="36" y="133"/>
                    </a:lnTo>
                    <a:lnTo>
                      <a:pt x="47" y="133"/>
                    </a:lnTo>
                    <a:lnTo>
                      <a:pt x="60" y="132"/>
                    </a:lnTo>
                    <a:lnTo>
                      <a:pt x="75" y="130"/>
                    </a:lnTo>
                    <a:lnTo>
                      <a:pt x="89" y="128"/>
                    </a:lnTo>
                    <a:lnTo>
                      <a:pt x="104" y="126"/>
                    </a:lnTo>
                    <a:lnTo>
                      <a:pt x="116" y="124"/>
                    </a:lnTo>
                    <a:lnTo>
                      <a:pt x="114" y="120"/>
                    </a:lnTo>
                    <a:lnTo>
                      <a:pt x="112" y="117"/>
                    </a:lnTo>
                    <a:lnTo>
                      <a:pt x="109" y="113"/>
                    </a:lnTo>
                    <a:lnTo>
                      <a:pt x="108" y="109"/>
                    </a:lnTo>
                    <a:lnTo>
                      <a:pt x="107" y="105"/>
                    </a:lnTo>
                    <a:lnTo>
                      <a:pt x="106" y="101"/>
                    </a:lnTo>
                    <a:lnTo>
                      <a:pt x="105" y="97"/>
                    </a:lnTo>
                    <a:lnTo>
                      <a:pt x="105" y="93"/>
                    </a:lnTo>
                    <a:lnTo>
                      <a:pt x="101" y="81"/>
                    </a:lnTo>
                    <a:lnTo>
                      <a:pt x="99" y="69"/>
                    </a:lnTo>
                    <a:lnTo>
                      <a:pt x="98" y="56"/>
                    </a:lnTo>
                    <a:lnTo>
                      <a:pt x="96" y="44"/>
                    </a:lnTo>
                    <a:lnTo>
                      <a:pt x="92" y="31"/>
                    </a:lnTo>
                    <a:lnTo>
                      <a:pt x="89" y="19"/>
                    </a:lnTo>
                    <a:lnTo>
                      <a:pt x="85" y="14"/>
                    </a:lnTo>
                    <a:lnTo>
                      <a:pt x="82" y="8"/>
                    </a:lnTo>
                    <a:lnTo>
                      <a:pt x="78" y="4"/>
                    </a:lnTo>
                    <a:lnTo>
                      <a:pt x="72" y="0"/>
                    </a:lnTo>
                    <a:lnTo>
                      <a:pt x="69" y="2"/>
                    </a:lnTo>
                    <a:lnTo>
                      <a:pt x="64" y="4"/>
                    </a:lnTo>
                    <a:lnTo>
                      <a:pt x="61" y="8"/>
                    </a:lnTo>
                    <a:lnTo>
                      <a:pt x="57" y="12"/>
                    </a:lnTo>
                    <a:lnTo>
                      <a:pt x="55" y="16"/>
                    </a:lnTo>
                    <a:lnTo>
                      <a:pt x="52" y="22"/>
                    </a:lnTo>
                    <a:lnTo>
                      <a:pt x="48" y="26"/>
                    </a:lnTo>
                    <a:lnTo>
                      <a:pt x="44" y="30"/>
                    </a:lnTo>
                    <a:lnTo>
                      <a:pt x="39" y="32"/>
                    </a:lnTo>
                    <a:lnTo>
                      <a:pt x="34" y="34"/>
                    </a:lnTo>
                    <a:lnTo>
                      <a:pt x="30" y="35"/>
                    </a:lnTo>
                    <a:lnTo>
                      <a:pt x="25" y="38"/>
                    </a:lnTo>
                    <a:lnTo>
                      <a:pt x="21" y="39"/>
                    </a:lnTo>
                    <a:lnTo>
                      <a:pt x="16" y="40"/>
                    </a:lnTo>
                    <a:lnTo>
                      <a:pt x="11" y="43"/>
                    </a:lnTo>
                    <a:lnTo>
                      <a:pt x="6" y="44"/>
                    </a:lnTo>
                    <a:close/>
                  </a:path>
                </a:pathLst>
              </a:custGeom>
              <a:solidFill>
                <a:srgbClr val="D40000"/>
              </a:solidFill>
              <a:ln w="9525">
                <a:noFill/>
                <a:round/>
                <a:headEnd/>
                <a:tailEnd/>
              </a:ln>
            </p:spPr>
            <p:txBody>
              <a:bodyPr/>
              <a:lstStyle/>
              <a:p>
                <a:endParaRPr lang="en-US" dirty="0"/>
              </a:p>
            </p:txBody>
          </p:sp>
          <p:sp>
            <p:nvSpPr>
              <p:cNvPr id="22676" name="Freeform 156"/>
              <p:cNvSpPr>
                <a:spLocks noEditPoints="1"/>
              </p:cNvSpPr>
              <p:nvPr/>
            </p:nvSpPr>
            <p:spPr bwMode="auto">
              <a:xfrm>
                <a:off x="2066926" y="4778375"/>
                <a:ext cx="5102225" cy="606425"/>
              </a:xfrm>
              <a:custGeom>
                <a:avLst/>
                <a:gdLst>
                  <a:gd name="T0" fmla="*/ 204 w 3214"/>
                  <a:gd name="T1" fmla="*/ 26 h 382"/>
                  <a:gd name="T2" fmla="*/ 376 w 3214"/>
                  <a:gd name="T3" fmla="*/ 77 h 382"/>
                  <a:gd name="T4" fmla="*/ 528 w 3214"/>
                  <a:gd name="T5" fmla="*/ 62 h 382"/>
                  <a:gd name="T6" fmla="*/ 665 w 3214"/>
                  <a:gd name="T7" fmla="*/ 59 h 382"/>
                  <a:gd name="T8" fmla="*/ 725 w 3214"/>
                  <a:gd name="T9" fmla="*/ 65 h 382"/>
                  <a:gd name="T10" fmla="*/ 718 w 3214"/>
                  <a:gd name="T11" fmla="*/ 136 h 382"/>
                  <a:gd name="T12" fmla="*/ 704 w 3214"/>
                  <a:gd name="T13" fmla="*/ 173 h 382"/>
                  <a:gd name="T14" fmla="*/ 642 w 3214"/>
                  <a:gd name="T15" fmla="*/ 216 h 382"/>
                  <a:gd name="T16" fmla="*/ 476 w 3214"/>
                  <a:gd name="T17" fmla="*/ 231 h 382"/>
                  <a:gd name="T18" fmla="*/ 347 w 3214"/>
                  <a:gd name="T19" fmla="*/ 247 h 382"/>
                  <a:gd name="T20" fmla="*/ 289 w 3214"/>
                  <a:gd name="T21" fmla="*/ 278 h 382"/>
                  <a:gd name="T22" fmla="*/ 193 w 3214"/>
                  <a:gd name="T23" fmla="*/ 243 h 382"/>
                  <a:gd name="T24" fmla="*/ 121 w 3214"/>
                  <a:gd name="T25" fmla="*/ 231 h 382"/>
                  <a:gd name="T26" fmla="*/ 50 w 3214"/>
                  <a:gd name="T27" fmla="*/ 295 h 382"/>
                  <a:gd name="T28" fmla="*/ 6 w 3214"/>
                  <a:gd name="T29" fmla="*/ 296 h 382"/>
                  <a:gd name="T30" fmla="*/ 3 w 3214"/>
                  <a:gd name="T31" fmla="*/ 188 h 382"/>
                  <a:gd name="T32" fmla="*/ 16 w 3214"/>
                  <a:gd name="T33" fmla="*/ 59 h 382"/>
                  <a:gd name="T34" fmla="*/ 1368 w 3214"/>
                  <a:gd name="T35" fmla="*/ 4 h 382"/>
                  <a:gd name="T36" fmla="*/ 1477 w 3214"/>
                  <a:gd name="T37" fmla="*/ 24 h 382"/>
                  <a:gd name="T38" fmla="*/ 1554 w 3214"/>
                  <a:gd name="T39" fmla="*/ 61 h 382"/>
                  <a:gd name="T40" fmla="*/ 1708 w 3214"/>
                  <a:gd name="T41" fmla="*/ 67 h 382"/>
                  <a:gd name="T42" fmla="*/ 1995 w 3214"/>
                  <a:gd name="T43" fmla="*/ 57 h 382"/>
                  <a:gd name="T44" fmla="*/ 2428 w 3214"/>
                  <a:gd name="T45" fmla="*/ 104 h 382"/>
                  <a:gd name="T46" fmla="*/ 2594 w 3214"/>
                  <a:gd name="T47" fmla="*/ 73 h 382"/>
                  <a:gd name="T48" fmla="*/ 2869 w 3214"/>
                  <a:gd name="T49" fmla="*/ 45 h 382"/>
                  <a:gd name="T50" fmla="*/ 2948 w 3214"/>
                  <a:gd name="T51" fmla="*/ 8 h 382"/>
                  <a:gd name="T52" fmla="*/ 2962 w 3214"/>
                  <a:gd name="T53" fmla="*/ 2 h 382"/>
                  <a:gd name="T54" fmla="*/ 2982 w 3214"/>
                  <a:gd name="T55" fmla="*/ 13 h 382"/>
                  <a:gd name="T56" fmla="*/ 3025 w 3214"/>
                  <a:gd name="T57" fmla="*/ 50 h 382"/>
                  <a:gd name="T58" fmla="*/ 3031 w 3214"/>
                  <a:gd name="T59" fmla="*/ 115 h 382"/>
                  <a:gd name="T60" fmla="*/ 3046 w 3214"/>
                  <a:gd name="T61" fmla="*/ 155 h 382"/>
                  <a:gd name="T62" fmla="*/ 3080 w 3214"/>
                  <a:gd name="T63" fmla="*/ 145 h 382"/>
                  <a:gd name="T64" fmla="*/ 3091 w 3214"/>
                  <a:gd name="T65" fmla="*/ 100 h 382"/>
                  <a:gd name="T66" fmla="*/ 3093 w 3214"/>
                  <a:gd name="T67" fmla="*/ 98 h 382"/>
                  <a:gd name="T68" fmla="*/ 3121 w 3214"/>
                  <a:gd name="T69" fmla="*/ 149 h 382"/>
                  <a:gd name="T70" fmla="*/ 3157 w 3214"/>
                  <a:gd name="T71" fmla="*/ 156 h 382"/>
                  <a:gd name="T72" fmla="*/ 3173 w 3214"/>
                  <a:gd name="T73" fmla="*/ 122 h 382"/>
                  <a:gd name="T74" fmla="*/ 3211 w 3214"/>
                  <a:gd name="T75" fmla="*/ 87 h 382"/>
                  <a:gd name="T76" fmla="*/ 3214 w 3214"/>
                  <a:gd name="T77" fmla="*/ 88 h 382"/>
                  <a:gd name="T78" fmla="*/ 3109 w 3214"/>
                  <a:gd name="T79" fmla="*/ 243 h 382"/>
                  <a:gd name="T80" fmla="*/ 3013 w 3214"/>
                  <a:gd name="T81" fmla="*/ 276 h 382"/>
                  <a:gd name="T82" fmla="*/ 2930 w 3214"/>
                  <a:gd name="T83" fmla="*/ 257 h 382"/>
                  <a:gd name="T84" fmla="*/ 2860 w 3214"/>
                  <a:gd name="T85" fmla="*/ 227 h 382"/>
                  <a:gd name="T86" fmla="*/ 2882 w 3214"/>
                  <a:gd name="T87" fmla="*/ 255 h 382"/>
                  <a:gd name="T88" fmla="*/ 2812 w 3214"/>
                  <a:gd name="T89" fmla="*/ 317 h 382"/>
                  <a:gd name="T90" fmla="*/ 2658 w 3214"/>
                  <a:gd name="T91" fmla="*/ 373 h 382"/>
                  <a:gd name="T92" fmla="*/ 2507 w 3214"/>
                  <a:gd name="T93" fmla="*/ 374 h 382"/>
                  <a:gd name="T94" fmla="*/ 2343 w 3214"/>
                  <a:gd name="T95" fmla="*/ 275 h 382"/>
                  <a:gd name="T96" fmla="*/ 2141 w 3214"/>
                  <a:gd name="T97" fmla="*/ 217 h 382"/>
                  <a:gd name="T98" fmla="*/ 2056 w 3214"/>
                  <a:gd name="T99" fmla="*/ 241 h 382"/>
                  <a:gd name="T100" fmla="*/ 2057 w 3214"/>
                  <a:gd name="T101" fmla="*/ 218 h 382"/>
                  <a:gd name="T102" fmla="*/ 2047 w 3214"/>
                  <a:gd name="T103" fmla="*/ 223 h 382"/>
                  <a:gd name="T104" fmla="*/ 1979 w 3214"/>
                  <a:gd name="T105" fmla="*/ 279 h 382"/>
                  <a:gd name="T106" fmla="*/ 1696 w 3214"/>
                  <a:gd name="T107" fmla="*/ 308 h 382"/>
                  <a:gd name="T108" fmla="*/ 1487 w 3214"/>
                  <a:gd name="T109" fmla="*/ 323 h 382"/>
                  <a:gd name="T110" fmla="*/ 1283 w 3214"/>
                  <a:gd name="T111" fmla="*/ 324 h 382"/>
                  <a:gd name="T112" fmla="*/ 1153 w 3214"/>
                  <a:gd name="T113" fmla="*/ 300 h 382"/>
                  <a:gd name="T114" fmla="*/ 1168 w 3214"/>
                  <a:gd name="T115" fmla="*/ 261 h 382"/>
                  <a:gd name="T116" fmla="*/ 1178 w 3214"/>
                  <a:gd name="T117" fmla="*/ 168 h 382"/>
                  <a:gd name="T118" fmla="*/ 1191 w 3214"/>
                  <a:gd name="T119" fmla="*/ 122 h 382"/>
                  <a:gd name="T120" fmla="*/ 1293 w 3214"/>
                  <a:gd name="T121" fmla="*/ 1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4"/>
                  <a:gd name="T184" fmla="*/ 0 h 382"/>
                  <a:gd name="T185" fmla="*/ 3214 w 3214"/>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4" h="382">
                    <a:moveTo>
                      <a:pt x="20" y="16"/>
                    </a:moveTo>
                    <a:lnTo>
                      <a:pt x="44" y="14"/>
                    </a:lnTo>
                    <a:lnTo>
                      <a:pt x="70" y="13"/>
                    </a:lnTo>
                    <a:lnTo>
                      <a:pt x="96" y="14"/>
                    </a:lnTo>
                    <a:lnTo>
                      <a:pt x="123" y="16"/>
                    </a:lnTo>
                    <a:lnTo>
                      <a:pt x="151" y="18"/>
                    </a:lnTo>
                    <a:lnTo>
                      <a:pt x="177" y="22"/>
                    </a:lnTo>
                    <a:lnTo>
                      <a:pt x="204" y="26"/>
                    </a:lnTo>
                    <a:lnTo>
                      <a:pt x="230" y="32"/>
                    </a:lnTo>
                    <a:lnTo>
                      <a:pt x="256" y="38"/>
                    </a:lnTo>
                    <a:lnTo>
                      <a:pt x="280" y="43"/>
                    </a:lnTo>
                    <a:lnTo>
                      <a:pt x="303" y="50"/>
                    </a:lnTo>
                    <a:lnTo>
                      <a:pt x="325" y="57"/>
                    </a:lnTo>
                    <a:lnTo>
                      <a:pt x="343" y="63"/>
                    </a:lnTo>
                    <a:lnTo>
                      <a:pt x="361" y="70"/>
                    </a:lnTo>
                    <a:lnTo>
                      <a:pt x="376" y="77"/>
                    </a:lnTo>
                    <a:lnTo>
                      <a:pt x="387" y="83"/>
                    </a:lnTo>
                    <a:lnTo>
                      <a:pt x="397" y="84"/>
                    </a:lnTo>
                    <a:lnTo>
                      <a:pt x="415" y="83"/>
                    </a:lnTo>
                    <a:lnTo>
                      <a:pt x="438" y="81"/>
                    </a:lnTo>
                    <a:lnTo>
                      <a:pt x="463" y="77"/>
                    </a:lnTo>
                    <a:lnTo>
                      <a:pt x="489" y="71"/>
                    </a:lnTo>
                    <a:lnTo>
                      <a:pt x="512" y="66"/>
                    </a:lnTo>
                    <a:lnTo>
                      <a:pt x="528" y="62"/>
                    </a:lnTo>
                    <a:lnTo>
                      <a:pt x="536" y="57"/>
                    </a:lnTo>
                    <a:lnTo>
                      <a:pt x="547" y="61"/>
                    </a:lnTo>
                    <a:lnTo>
                      <a:pt x="560" y="63"/>
                    </a:lnTo>
                    <a:lnTo>
                      <a:pt x="572" y="65"/>
                    </a:lnTo>
                    <a:lnTo>
                      <a:pt x="584" y="66"/>
                    </a:lnTo>
                    <a:lnTo>
                      <a:pt x="611" y="66"/>
                    </a:lnTo>
                    <a:lnTo>
                      <a:pt x="639" y="65"/>
                    </a:lnTo>
                    <a:lnTo>
                      <a:pt x="665" y="59"/>
                    </a:lnTo>
                    <a:lnTo>
                      <a:pt x="692" y="53"/>
                    </a:lnTo>
                    <a:lnTo>
                      <a:pt x="716" y="43"/>
                    </a:lnTo>
                    <a:lnTo>
                      <a:pt x="738" y="33"/>
                    </a:lnTo>
                    <a:lnTo>
                      <a:pt x="734" y="38"/>
                    </a:lnTo>
                    <a:lnTo>
                      <a:pt x="732" y="45"/>
                    </a:lnTo>
                    <a:lnTo>
                      <a:pt x="730" y="51"/>
                    </a:lnTo>
                    <a:lnTo>
                      <a:pt x="727" y="58"/>
                    </a:lnTo>
                    <a:lnTo>
                      <a:pt x="725" y="65"/>
                    </a:lnTo>
                    <a:lnTo>
                      <a:pt x="724" y="71"/>
                    </a:lnTo>
                    <a:lnTo>
                      <a:pt x="722" y="78"/>
                    </a:lnTo>
                    <a:lnTo>
                      <a:pt x="719" y="84"/>
                    </a:lnTo>
                    <a:lnTo>
                      <a:pt x="718" y="95"/>
                    </a:lnTo>
                    <a:lnTo>
                      <a:pt x="718" y="106"/>
                    </a:lnTo>
                    <a:lnTo>
                      <a:pt x="718" y="116"/>
                    </a:lnTo>
                    <a:lnTo>
                      <a:pt x="718" y="126"/>
                    </a:lnTo>
                    <a:lnTo>
                      <a:pt x="718" y="136"/>
                    </a:lnTo>
                    <a:lnTo>
                      <a:pt x="719" y="145"/>
                    </a:lnTo>
                    <a:lnTo>
                      <a:pt x="722" y="155"/>
                    </a:lnTo>
                    <a:lnTo>
                      <a:pt x="724" y="164"/>
                    </a:lnTo>
                    <a:lnTo>
                      <a:pt x="720" y="165"/>
                    </a:lnTo>
                    <a:lnTo>
                      <a:pt x="716" y="168"/>
                    </a:lnTo>
                    <a:lnTo>
                      <a:pt x="712" y="169"/>
                    </a:lnTo>
                    <a:lnTo>
                      <a:pt x="708" y="172"/>
                    </a:lnTo>
                    <a:lnTo>
                      <a:pt x="704" y="173"/>
                    </a:lnTo>
                    <a:lnTo>
                      <a:pt x="701" y="176"/>
                    </a:lnTo>
                    <a:lnTo>
                      <a:pt x="697" y="178"/>
                    </a:lnTo>
                    <a:lnTo>
                      <a:pt x="695" y="182"/>
                    </a:lnTo>
                    <a:lnTo>
                      <a:pt x="685" y="190"/>
                    </a:lnTo>
                    <a:lnTo>
                      <a:pt x="675" y="198"/>
                    </a:lnTo>
                    <a:lnTo>
                      <a:pt x="665" y="205"/>
                    </a:lnTo>
                    <a:lnTo>
                      <a:pt x="654" y="210"/>
                    </a:lnTo>
                    <a:lnTo>
                      <a:pt x="642" y="216"/>
                    </a:lnTo>
                    <a:lnTo>
                      <a:pt x="630" y="219"/>
                    </a:lnTo>
                    <a:lnTo>
                      <a:pt x="619" y="223"/>
                    </a:lnTo>
                    <a:lnTo>
                      <a:pt x="606" y="226"/>
                    </a:lnTo>
                    <a:lnTo>
                      <a:pt x="581" y="229"/>
                    </a:lnTo>
                    <a:lnTo>
                      <a:pt x="555" y="231"/>
                    </a:lnTo>
                    <a:lnTo>
                      <a:pt x="529" y="231"/>
                    </a:lnTo>
                    <a:lnTo>
                      <a:pt x="502" y="231"/>
                    </a:lnTo>
                    <a:lnTo>
                      <a:pt x="476" y="231"/>
                    </a:lnTo>
                    <a:lnTo>
                      <a:pt x="449" y="230"/>
                    </a:lnTo>
                    <a:lnTo>
                      <a:pt x="425" y="231"/>
                    </a:lnTo>
                    <a:lnTo>
                      <a:pt x="401" y="233"/>
                    </a:lnTo>
                    <a:lnTo>
                      <a:pt x="388" y="235"/>
                    </a:lnTo>
                    <a:lnTo>
                      <a:pt x="378" y="237"/>
                    </a:lnTo>
                    <a:lnTo>
                      <a:pt x="366" y="239"/>
                    </a:lnTo>
                    <a:lnTo>
                      <a:pt x="356" y="243"/>
                    </a:lnTo>
                    <a:lnTo>
                      <a:pt x="347" y="247"/>
                    </a:lnTo>
                    <a:lnTo>
                      <a:pt x="336" y="253"/>
                    </a:lnTo>
                    <a:lnTo>
                      <a:pt x="328" y="258"/>
                    </a:lnTo>
                    <a:lnTo>
                      <a:pt x="319" y="264"/>
                    </a:lnTo>
                    <a:lnTo>
                      <a:pt x="313" y="270"/>
                    </a:lnTo>
                    <a:lnTo>
                      <a:pt x="307" y="272"/>
                    </a:lnTo>
                    <a:lnTo>
                      <a:pt x="302" y="275"/>
                    </a:lnTo>
                    <a:lnTo>
                      <a:pt x="295" y="276"/>
                    </a:lnTo>
                    <a:lnTo>
                      <a:pt x="289" y="278"/>
                    </a:lnTo>
                    <a:lnTo>
                      <a:pt x="282" y="278"/>
                    </a:lnTo>
                    <a:lnTo>
                      <a:pt x="275" y="276"/>
                    </a:lnTo>
                    <a:lnTo>
                      <a:pt x="268" y="275"/>
                    </a:lnTo>
                    <a:lnTo>
                      <a:pt x="253" y="271"/>
                    </a:lnTo>
                    <a:lnTo>
                      <a:pt x="238" y="264"/>
                    </a:lnTo>
                    <a:lnTo>
                      <a:pt x="223" y="258"/>
                    </a:lnTo>
                    <a:lnTo>
                      <a:pt x="208" y="251"/>
                    </a:lnTo>
                    <a:lnTo>
                      <a:pt x="193" y="243"/>
                    </a:lnTo>
                    <a:lnTo>
                      <a:pt x="178" y="237"/>
                    </a:lnTo>
                    <a:lnTo>
                      <a:pt x="164" y="231"/>
                    </a:lnTo>
                    <a:lnTo>
                      <a:pt x="151" y="229"/>
                    </a:lnTo>
                    <a:lnTo>
                      <a:pt x="145" y="227"/>
                    </a:lnTo>
                    <a:lnTo>
                      <a:pt x="138" y="227"/>
                    </a:lnTo>
                    <a:lnTo>
                      <a:pt x="132" y="227"/>
                    </a:lnTo>
                    <a:lnTo>
                      <a:pt x="126" y="229"/>
                    </a:lnTo>
                    <a:lnTo>
                      <a:pt x="121" y="231"/>
                    </a:lnTo>
                    <a:lnTo>
                      <a:pt x="116" y="234"/>
                    </a:lnTo>
                    <a:lnTo>
                      <a:pt x="111" y="239"/>
                    </a:lnTo>
                    <a:lnTo>
                      <a:pt x="107" y="245"/>
                    </a:lnTo>
                    <a:lnTo>
                      <a:pt x="98" y="255"/>
                    </a:lnTo>
                    <a:lnTo>
                      <a:pt x="87" y="266"/>
                    </a:lnTo>
                    <a:lnTo>
                      <a:pt x="76" y="276"/>
                    </a:lnTo>
                    <a:lnTo>
                      <a:pt x="63" y="287"/>
                    </a:lnTo>
                    <a:lnTo>
                      <a:pt x="50" y="295"/>
                    </a:lnTo>
                    <a:lnTo>
                      <a:pt x="35" y="304"/>
                    </a:lnTo>
                    <a:lnTo>
                      <a:pt x="20" y="312"/>
                    </a:lnTo>
                    <a:lnTo>
                      <a:pt x="5" y="319"/>
                    </a:lnTo>
                    <a:lnTo>
                      <a:pt x="5" y="313"/>
                    </a:lnTo>
                    <a:lnTo>
                      <a:pt x="5" y="309"/>
                    </a:lnTo>
                    <a:lnTo>
                      <a:pt x="6" y="306"/>
                    </a:lnTo>
                    <a:lnTo>
                      <a:pt x="6" y="300"/>
                    </a:lnTo>
                    <a:lnTo>
                      <a:pt x="6" y="296"/>
                    </a:lnTo>
                    <a:lnTo>
                      <a:pt x="6" y="292"/>
                    </a:lnTo>
                    <a:lnTo>
                      <a:pt x="6" y="287"/>
                    </a:lnTo>
                    <a:lnTo>
                      <a:pt x="5" y="282"/>
                    </a:lnTo>
                    <a:lnTo>
                      <a:pt x="2" y="264"/>
                    </a:lnTo>
                    <a:lnTo>
                      <a:pt x="0" y="246"/>
                    </a:lnTo>
                    <a:lnTo>
                      <a:pt x="0" y="226"/>
                    </a:lnTo>
                    <a:lnTo>
                      <a:pt x="1" y="208"/>
                    </a:lnTo>
                    <a:lnTo>
                      <a:pt x="3" y="188"/>
                    </a:lnTo>
                    <a:lnTo>
                      <a:pt x="5" y="168"/>
                    </a:lnTo>
                    <a:lnTo>
                      <a:pt x="8" y="149"/>
                    </a:lnTo>
                    <a:lnTo>
                      <a:pt x="9" y="129"/>
                    </a:lnTo>
                    <a:lnTo>
                      <a:pt x="9" y="116"/>
                    </a:lnTo>
                    <a:lnTo>
                      <a:pt x="10" y="102"/>
                    </a:lnTo>
                    <a:lnTo>
                      <a:pt x="12" y="87"/>
                    </a:lnTo>
                    <a:lnTo>
                      <a:pt x="13" y="73"/>
                    </a:lnTo>
                    <a:lnTo>
                      <a:pt x="16" y="59"/>
                    </a:lnTo>
                    <a:lnTo>
                      <a:pt x="18" y="45"/>
                    </a:lnTo>
                    <a:lnTo>
                      <a:pt x="19" y="30"/>
                    </a:lnTo>
                    <a:lnTo>
                      <a:pt x="20" y="16"/>
                    </a:lnTo>
                    <a:close/>
                    <a:moveTo>
                      <a:pt x="1301" y="0"/>
                    </a:moveTo>
                    <a:lnTo>
                      <a:pt x="1318" y="0"/>
                    </a:lnTo>
                    <a:lnTo>
                      <a:pt x="1335" y="1"/>
                    </a:lnTo>
                    <a:lnTo>
                      <a:pt x="1351" y="1"/>
                    </a:lnTo>
                    <a:lnTo>
                      <a:pt x="1368" y="4"/>
                    </a:lnTo>
                    <a:lnTo>
                      <a:pt x="1384" y="5"/>
                    </a:lnTo>
                    <a:lnTo>
                      <a:pt x="1399" y="8"/>
                    </a:lnTo>
                    <a:lnTo>
                      <a:pt x="1414" y="12"/>
                    </a:lnTo>
                    <a:lnTo>
                      <a:pt x="1427" y="16"/>
                    </a:lnTo>
                    <a:lnTo>
                      <a:pt x="1440" y="18"/>
                    </a:lnTo>
                    <a:lnTo>
                      <a:pt x="1453" y="21"/>
                    </a:lnTo>
                    <a:lnTo>
                      <a:pt x="1464" y="22"/>
                    </a:lnTo>
                    <a:lnTo>
                      <a:pt x="1477" y="24"/>
                    </a:lnTo>
                    <a:lnTo>
                      <a:pt x="1487" y="25"/>
                    </a:lnTo>
                    <a:lnTo>
                      <a:pt x="1499" y="29"/>
                    </a:lnTo>
                    <a:lnTo>
                      <a:pt x="1511" y="34"/>
                    </a:lnTo>
                    <a:lnTo>
                      <a:pt x="1522" y="42"/>
                    </a:lnTo>
                    <a:lnTo>
                      <a:pt x="1529" y="47"/>
                    </a:lnTo>
                    <a:lnTo>
                      <a:pt x="1537" y="53"/>
                    </a:lnTo>
                    <a:lnTo>
                      <a:pt x="1545" y="58"/>
                    </a:lnTo>
                    <a:lnTo>
                      <a:pt x="1554" y="61"/>
                    </a:lnTo>
                    <a:lnTo>
                      <a:pt x="1565" y="65"/>
                    </a:lnTo>
                    <a:lnTo>
                      <a:pt x="1575" y="67"/>
                    </a:lnTo>
                    <a:lnTo>
                      <a:pt x="1587" y="69"/>
                    </a:lnTo>
                    <a:lnTo>
                      <a:pt x="1599" y="70"/>
                    </a:lnTo>
                    <a:lnTo>
                      <a:pt x="1625" y="71"/>
                    </a:lnTo>
                    <a:lnTo>
                      <a:pt x="1651" y="71"/>
                    </a:lnTo>
                    <a:lnTo>
                      <a:pt x="1679" y="70"/>
                    </a:lnTo>
                    <a:lnTo>
                      <a:pt x="1708" y="67"/>
                    </a:lnTo>
                    <a:lnTo>
                      <a:pt x="1767" y="61"/>
                    </a:lnTo>
                    <a:lnTo>
                      <a:pt x="1822" y="54"/>
                    </a:lnTo>
                    <a:lnTo>
                      <a:pt x="1847" y="50"/>
                    </a:lnTo>
                    <a:lnTo>
                      <a:pt x="1872" y="47"/>
                    </a:lnTo>
                    <a:lnTo>
                      <a:pt x="1892" y="47"/>
                    </a:lnTo>
                    <a:lnTo>
                      <a:pt x="1911" y="47"/>
                    </a:lnTo>
                    <a:lnTo>
                      <a:pt x="1953" y="51"/>
                    </a:lnTo>
                    <a:lnTo>
                      <a:pt x="1995" y="57"/>
                    </a:lnTo>
                    <a:lnTo>
                      <a:pt x="2038" y="63"/>
                    </a:lnTo>
                    <a:lnTo>
                      <a:pt x="2080" y="71"/>
                    </a:lnTo>
                    <a:lnTo>
                      <a:pt x="2168" y="84"/>
                    </a:lnTo>
                    <a:lnTo>
                      <a:pt x="2255" y="96"/>
                    </a:lnTo>
                    <a:lnTo>
                      <a:pt x="2298" y="102"/>
                    </a:lnTo>
                    <a:lnTo>
                      <a:pt x="2341" y="104"/>
                    </a:lnTo>
                    <a:lnTo>
                      <a:pt x="2384" y="106"/>
                    </a:lnTo>
                    <a:lnTo>
                      <a:pt x="2428" y="104"/>
                    </a:lnTo>
                    <a:lnTo>
                      <a:pt x="2448" y="103"/>
                    </a:lnTo>
                    <a:lnTo>
                      <a:pt x="2469" y="102"/>
                    </a:lnTo>
                    <a:lnTo>
                      <a:pt x="2491" y="99"/>
                    </a:lnTo>
                    <a:lnTo>
                      <a:pt x="2512" y="95"/>
                    </a:lnTo>
                    <a:lnTo>
                      <a:pt x="2532" y="91"/>
                    </a:lnTo>
                    <a:lnTo>
                      <a:pt x="2553" y="86"/>
                    </a:lnTo>
                    <a:lnTo>
                      <a:pt x="2574" y="79"/>
                    </a:lnTo>
                    <a:lnTo>
                      <a:pt x="2594" y="73"/>
                    </a:lnTo>
                    <a:lnTo>
                      <a:pt x="2611" y="67"/>
                    </a:lnTo>
                    <a:lnTo>
                      <a:pt x="2631" y="63"/>
                    </a:lnTo>
                    <a:lnTo>
                      <a:pt x="2652" y="61"/>
                    </a:lnTo>
                    <a:lnTo>
                      <a:pt x="2674" y="58"/>
                    </a:lnTo>
                    <a:lnTo>
                      <a:pt x="2723" y="55"/>
                    </a:lnTo>
                    <a:lnTo>
                      <a:pt x="2774" y="53"/>
                    </a:lnTo>
                    <a:lnTo>
                      <a:pt x="2823" y="50"/>
                    </a:lnTo>
                    <a:lnTo>
                      <a:pt x="2869" y="45"/>
                    </a:lnTo>
                    <a:lnTo>
                      <a:pt x="2891" y="41"/>
                    </a:lnTo>
                    <a:lnTo>
                      <a:pt x="2910" y="36"/>
                    </a:lnTo>
                    <a:lnTo>
                      <a:pt x="2927" y="29"/>
                    </a:lnTo>
                    <a:lnTo>
                      <a:pt x="2942" y="21"/>
                    </a:lnTo>
                    <a:lnTo>
                      <a:pt x="2942" y="10"/>
                    </a:lnTo>
                    <a:lnTo>
                      <a:pt x="2944" y="9"/>
                    </a:lnTo>
                    <a:lnTo>
                      <a:pt x="2945" y="8"/>
                    </a:lnTo>
                    <a:lnTo>
                      <a:pt x="2948" y="8"/>
                    </a:lnTo>
                    <a:lnTo>
                      <a:pt x="2950" y="6"/>
                    </a:lnTo>
                    <a:lnTo>
                      <a:pt x="2951" y="5"/>
                    </a:lnTo>
                    <a:lnTo>
                      <a:pt x="2954" y="4"/>
                    </a:lnTo>
                    <a:lnTo>
                      <a:pt x="2956" y="4"/>
                    </a:lnTo>
                    <a:lnTo>
                      <a:pt x="2958" y="2"/>
                    </a:lnTo>
                    <a:lnTo>
                      <a:pt x="2959" y="2"/>
                    </a:lnTo>
                    <a:lnTo>
                      <a:pt x="2960" y="2"/>
                    </a:lnTo>
                    <a:lnTo>
                      <a:pt x="2962" y="2"/>
                    </a:lnTo>
                    <a:lnTo>
                      <a:pt x="2963" y="2"/>
                    </a:lnTo>
                    <a:lnTo>
                      <a:pt x="2964" y="1"/>
                    </a:lnTo>
                    <a:lnTo>
                      <a:pt x="2965" y="1"/>
                    </a:lnTo>
                    <a:lnTo>
                      <a:pt x="2966" y="1"/>
                    </a:lnTo>
                    <a:lnTo>
                      <a:pt x="2972" y="4"/>
                    </a:lnTo>
                    <a:lnTo>
                      <a:pt x="2978" y="8"/>
                    </a:lnTo>
                    <a:lnTo>
                      <a:pt x="2982" y="13"/>
                    </a:lnTo>
                    <a:lnTo>
                      <a:pt x="2987" y="17"/>
                    </a:lnTo>
                    <a:lnTo>
                      <a:pt x="2992" y="22"/>
                    </a:lnTo>
                    <a:lnTo>
                      <a:pt x="2997" y="26"/>
                    </a:lnTo>
                    <a:lnTo>
                      <a:pt x="3003" y="29"/>
                    </a:lnTo>
                    <a:lnTo>
                      <a:pt x="3009" y="29"/>
                    </a:lnTo>
                    <a:lnTo>
                      <a:pt x="3016" y="36"/>
                    </a:lnTo>
                    <a:lnTo>
                      <a:pt x="3022" y="42"/>
                    </a:lnTo>
                    <a:lnTo>
                      <a:pt x="3025" y="50"/>
                    </a:lnTo>
                    <a:lnTo>
                      <a:pt x="3028" y="58"/>
                    </a:lnTo>
                    <a:lnTo>
                      <a:pt x="3031" y="67"/>
                    </a:lnTo>
                    <a:lnTo>
                      <a:pt x="3033" y="77"/>
                    </a:lnTo>
                    <a:lnTo>
                      <a:pt x="3034" y="86"/>
                    </a:lnTo>
                    <a:lnTo>
                      <a:pt x="3035" y="94"/>
                    </a:lnTo>
                    <a:lnTo>
                      <a:pt x="3034" y="102"/>
                    </a:lnTo>
                    <a:lnTo>
                      <a:pt x="3032" y="108"/>
                    </a:lnTo>
                    <a:lnTo>
                      <a:pt x="3031" y="115"/>
                    </a:lnTo>
                    <a:lnTo>
                      <a:pt x="3030" y="123"/>
                    </a:lnTo>
                    <a:lnTo>
                      <a:pt x="3028" y="129"/>
                    </a:lnTo>
                    <a:lnTo>
                      <a:pt x="3030" y="136"/>
                    </a:lnTo>
                    <a:lnTo>
                      <a:pt x="3031" y="143"/>
                    </a:lnTo>
                    <a:lnTo>
                      <a:pt x="3034" y="149"/>
                    </a:lnTo>
                    <a:lnTo>
                      <a:pt x="3039" y="152"/>
                    </a:lnTo>
                    <a:lnTo>
                      <a:pt x="3042" y="153"/>
                    </a:lnTo>
                    <a:lnTo>
                      <a:pt x="3046" y="155"/>
                    </a:lnTo>
                    <a:lnTo>
                      <a:pt x="3049" y="156"/>
                    </a:lnTo>
                    <a:lnTo>
                      <a:pt x="3054" y="156"/>
                    </a:lnTo>
                    <a:lnTo>
                      <a:pt x="3057" y="156"/>
                    </a:lnTo>
                    <a:lnTo>
                      <a:pt x="3062" y="156"/>
                    </a:lnTo>
                    <a:lnTo>
                      <a:pt x="3065" y="155"/>
                    </a:lnTo>
                    <a:lnTo>
                      <a:pt x="3071" y="153"/>
                    </a:lnTo>
                    <a:lnTo>
                      <a:pt x="3076" y="149"/>
                    </a:lnTo>
                    <a:lnTo>
                      <a:pt x="3080" y="145"/>
                    </a:lnTo>
                    <a:lnTo>
                      <a:pt x="3083" y="139"/>
                    </a:lnTo>
                    <a:lnTo>
                      <a:pt x="3085" y="133"/>
                    </a:lnTo>
                    <a:lnTo>
                      <a:pt x="3087" y="127"/>
                    </a:lnTo>
                    <a:lnTo>
                      <a:pt x="3088" y="120"/>
                    </a:lnTo>
                    <a:lnTo>
                      <a:pt x="3091" y="114"/>
                    </a:lnTo>
                    <a:lnTo>
                      <a:pt x="3091" y="110"/>
                    </a:lnTo>
                    <a:lnTo>
                      <a:pt x="3091" y="104"/>
                    </a:lnTo>
                    <a:lnTo>
                      <a:pt x="3091" y="100"/>
                    </a:lnTo>
                    <a:lnTo>
                      <a:pt x="3091" y="96"/>
                    </a:lnTo>
                    <a:lnTo>
                      <a:pt x="3091" y="92"/>
                    </a:lnTo>
                    <a:lnTo>
                      <a:pt x="3090" y="88"/>
                    </a:lnTo>
                    <a:lnTo>
                      <a:pt x="3090" y="84"/>
                    </a:lnTo>
                    <a:lnTo>
                      <a:pt x="3087" y="81"/>
                    </a:lnTo>
                    <a:lnTo>
                      <a:pt x="3090" y="86"/>
                    </a:lnTo>
                    <a:lnTo>
                      <a:pt x="3091" y="91"/>
                    </a:lnTo>
                    <a:lnTo>
                      <a:pt x="3093" y="98"/>
                    </a:lnTo>
                    <a:lnTo>
                      <a:pt x="3094" y="104"/>
                    </a:lnTo>
                    <a:lnTo>
                      <a:pt x="3095" y="110"/>
                    </a:lnTo>
                    <a:lnTo>
                      <a:pt x="3098" y="116"/>
                    </a:lnTo>
                    <a:lnTo>
                      <a:pt x="3100" y="123"/>
                    </a:lnTo>
                    <a:lnTo>
                      <a:pt x="3103" y="129"/>
                    </a:lnTo>
                    <a:lnTo>
                      <a:pt x="3109" y="136"/>
                    </a:lnTo>
                    <a:lnTo>
                      <a:pt x="3115" y="143"/>
                    </a:lnTo>
                    <a:lnTo>
                      <a:pt x="3121" y="149"/>
                    </a:lnTo>
                    <a:lnTo>
                      <a:pt x="3127" y="155"/>
                    </a:lnTo>
                    <a:lnTo>
                      <a:pt x="3133" y="160"/>
                    </a:lnTo>
                    <a:lnTo>
                      <a:pt x="3140" y="163"/>
                    </a:lnTo>
                    <a:lnTo>
                      <a:pt x="3144" y="164"/>
                    </a:lnTo>
                    <a:lnTo>
                      <a:pt x="3147" y="163"/>
                    </a:lnTo>
                    <a:lnTo>
                      <a:pt x="3152" y="163"/>
                    </a:lnTo>
                    <a:lnTo>
                      <a:pt x="3155" y="160"/>
                    </a:lnTo>
                    <a:lnTo>
                      <a:pt x="3157" y="156"/>
                    </a:lnTo>
                    <a:lnTo>
                      <a:pt x="3159" y="151"/>
                    </a:lnTo>
                    <a:lnTo>
                      <a:pt x="3160" y="145"/>
                    </a:lnTo>
                    <a:lnTo>
                      <a:pt x="3162" y="141"/>
                    </a:lnTo>
                    <a:lnTo>
                      <a:pt x="3165" y="136"/>
                    </a:lnTo>
                    <a:lnTo>
                      <a:pt x="3166" y="131"/>
                    </a:lnTo>
                    <a:lnTo>
                      <a:pt x="3167" y="126"/>
                    </a:lnTo>
                    <a:lnTo>
                      <a:pt x="3167" y="120"/>
                    </a:lnTo>
                    <a:lnTo>
                      <a:pt x="3173" y="122"/>
                    </a:lnTo>
                    <a:lnTo>
                      <a:pt x="3177" y="123"/>
                    </a:lnTo>
                    <a:lnTo>
                      <a:pt x="3183" y="123"/>
                    </a:lnTo>
                    <a:lnTo>
                      <a:pt x="3188" y="124"/>
                    </a:lnTo>
                    <a:lnTo>
                      <a:pt x="3193" y="124"/>
                    </a:lnTo>
                    <a:lnTo>
                      <a:pt x="3198" y="123"/>
                    </a:lnTo>
                    <a:lnTo>
                      <a:pt x="3203" y="122"/>
                    </a:lnTo>
                    <a:lnTo>
                      <a:pt x="3207" y="118"/>
                    </a:lnTo>
                    <a:lnTo>
                      <a:pt x="3211" y="87"/>
                    </a:lnTo>
                    <a:lnTo>
                      <a:pt x="3212" y="87"/>
                    </a:lnTo>
                    <a:lnTo>
                      <a:pt x="3213" y="88"/>
                    </a:lnTo>
                    <a:lnTo>
                      <a:pt x="3214" y="88"/>
                    </a:lnTo>
                    <a:lnTo>
                      <a:pt x="3214" y="110"/>
                    </a:lnTo>
                    <a:lnTo>
                      <a:pt x="3151" y="213"/>
                    </a:lnTo>
                    <a:lnTo>
                      <a:pt x="3118" y="213"/>
                    </a:lnTo>
                    <a:lnTo>
                      <a:pt x="3118" y="219"/>
                    </a:lnTo>
                    <a:lnTo>
                      <a:pt x="3117" y="226"/>
                    </a:lnTo>
                    <a:lnTo>
                      <a:pt x="3115" y="233"/>
                    </a:lnTo>
                    <a:lnTo>
                      <a:pt x="3113" y="238"/>
                    </a:lnTo>
                    <a:lnTo>
                      <a:pt x="3109" y="243"/>
                    </a:lnTo>
                    <a:lnTo>
                      <a:pt x="3105" y="247"/>
                    </a:lnTo>
                    <a:lnTo>
                      <a:pt x="3101" y="251"/>
                    </a:lnTo>
                    <a:lnTo>
                      <a:pt x="3095" y="255"/>
                    </a:lnTo>
                    <a:lnTo>
                      <a:pt x="3084" y="262"/>
                    </a:lnTo>
                    <a:lnTo>
                      <a:pt x="3071" y="267"/>
                    </a:lnTo>
                    <a:lnTo>
                      <a:pt x="3057" y="271"/>
                    </a:lnTo>
                    <a:lnTo>
                      <a:pt x="3043" y="274"/>
                    </a:lnTo>
                    <a:lnTo>
                      <a:pt x="3013" y="276"/>
                    </a:lnTo>
                    <a:lnTo>
                      <a:pt x="2985" y="276"/>
                    </a:lnTo>
                    <a:lnTo>
                      <a:pt x="2962" y="275"/>
                    </a:lnTo>
                    <a:lnTo>
                      <a:pt x="2947" y="275"/>
                    </a:lnTo>
                    <a:lnTo>
                      <a:pt x="2947" y="272"/>
                    </a:lnTo>
                    <a:lnTo>
                      <a:pt x="2944" y="270"/>
                    </a:lnTo>
                    <a:lnTo>
                      <a:pt x="2942" y="266"/>
                    </a:lnTo>
                    <a:lnTo>
                      <a:pt x="2939" y="263"/>
                    </a:lnTo>
                    <a:lnTo>
                      <a:pt x="2930" y="257"/>
                    </a:lnTo>
                    <a:lnTo>
                      <a:pt x="2919" y="251"/>
                    </a:lnTo>
                    <a:lnTo>
                      <a:pt x="2892" y="239"/>
                    </a:lnTo>
                    <a:lnTo>
                      <a:pt x="2864" y="229"/>
                    </a:lnTo>
                    <a:lnTo>
                      <a:pt x="2840" y="221"/>
                    </a:lnTo>
                    <a:lnTo>
                      <a:pt x="2825" y="217"/>
                    </a:lnTo>
                    <a:lnTo>
                      <a:pt x="2827" y="218"/>
                    </a:lnTo>
                    <a:lnTo>
                      <a:pt x="2847" y="223"/>
                    </a:lnTo>
                    <a:lnTo>
                      <a:pt x="2860" y="227"/>
                    </a:lnTo>
                    <a:lnTo>
                      <a:pt x="2870" y="233"/>
                    </a:lnTo>
                    <a:lnTo>
                      <a:pt x="2874" y="235"/>
                    </a:lnTo>
                    <a:lnTo>
                      <a:pt x="2877" y="238"/>
                    </a:lnTo>
                    <a:lnTo>
                      <a:pt x="2880" y="242"/>
                    </a:lnTo>
                    <a:lnTo>
                      <a:pt x="2881" y="245"/>
                    </a:lnTo>
                    <a:lnTo>
                      <a:pt x="2882" y="249"/>
                    </a:lnTo>
                    <a:lnTo>
                      <a:pt x="2882" y="253"/>
                    </a:lnTo>
                    <a:lnTo>
                      <a:pt x="2882" y="255"/>
                    </a:lnTo>
                    <a:lnTo>
                      <a:pt x="2881" y="259"/>
                    </a:lnTo>
                    <a:lnTo>
                      <a:pt x="2876" y="267"/>
                    </a:lnTo>
                    <a:lnTo>
                      <a:pt x="2870" y="275"/>
                    </a:lnTo>
                    <a:lnTo>
                      <a:pt x="2862" y="284"/>
                    </a:lnTo>
                    <a:lnTo>
                      <a:pt x="2852" y="292"/>
                    </a:lnTo>
                    <a:lnTo>
                      <a:pt x="2840" y="302"/>
                    </a:lnTo>
                    <a:lnTo>
                      <a:pt x="2827" y="309"/>
                    </a:lnTo>
                    <a:lnTo>
                      <a:pt x="2812" y="317"/>
                    </a:lnTo>
                    <a:lnTo>
                      <a:pt x="2795" y="327"/>
                    </a:lnTo>
                    <a:lnTo>
                      <a:pt x="2778" y="335"/>
                    </a:lnTo>
                    <a:lnTo>
                      <a:pt x="2760" y="343"/>
                    </a:lnTo>
                    <a:lnTo>
                      <a:pt x="2740" y="349"/>
                    </a:lnTo>
                    <a:lnTo>
                      <a:pt x="2721" y="356"/>
                    </a:lnTo>
                    <a:lnTo>
                      <a:pt x="2700" y="362"/>
                    </a:lnTo>
                    <a:lnTo>
                      <a:pt x="2679" y="368"/>
                    </a:lnTo>
                    <a:lnTo>
                      <a:pt x="2658" y="373"/>
                    </a:lnTo>
                    <a:lnTo>
                      <a:pt x="2637" y="377"/>
                    </a:lnTo>
                    <a:lnTo>
                      <a:pt x="2618" y="380"/>
                    </a:lnTo>
                    <a:lnTo>
                      <a:pt x="2597" y="382"/>
                    </a:lnTo>
                    <a:lnTo>
                      <a:pt x="2577" y="382"/>
                    </a:lnTo>
                    <a:lnTo>
                      <a:pt x="2558" y="382"/>
                    </a:lnTo>
                    <a:lnTo>
                      <a:pt x="2541" y="381"/>
                    </a:lnTo>
                    <a:lnTo>
                      <a:pt x="2523" y="378"/>
                    </a:lnTo>
                    <a:lnTo>
                      <a:pt x="2507" y="374"/>
                    </a:lnTo>
                    <a:lnTo>
                      <a:pt x="2492" y="369"/>
                    </a:lnTo>
                    <a:lnTo>
                      <a:pt x="2479" y="361"/>
                    </a:lnTo>
                    <a:lnTo>
                      <a:pt x="2468" y="353"/>
                    </a:lnTo>
                    <a:lnTo>
                      <a:pt x="2448" y="337"/>
                    </a:lnTo>
                    <a:lnTo>
                      <a:pt x="2426" y="321"/>
                    </a:lnTo>
                    <a:lnTo>
                      <a:pt x="2401" y="306"/>
                    </a:lnTo>
                    <a:lnTo>
                      <a:pt x="2373" y="291"/>
                    </a:lnTo>
                    <a:lnTo>
                      <a:pt x="2343" y="275"/>
                    </a:lnTo>
                    <a:lnTo>
                      <a:pt x="2312" y="262"/>
                    </a:lnTo>
                    <a:lnTo>
                      <a:pt x="2280" y="249"/>
                    </a:lnTo>
                    <a:lnTo>
                      <a:pt x="2249" y="238"/>
                    </a:lnTo>
                    <a:lnTo>
                      <a:pt x="2216" y="229"/>
                    </a:lnTo>
                    <a:lnTo>
                      <a:pt x="2185" y="222"/>
                    </a:lnTo>
                    <a:lnTo>
                      <a:pt x="2170" y="219"/>
                    </a:lnTo>
                    <a:lnTo>
                      <a:pt x="2155" y="217"/>
                    </a:lnTo>
                    <a:lnTo>
                      <a:pt x="2141" y="217"/>
                    </a:lnTo>
                    <a:lnTo>
                      <a:pt x="2129" y="217"/>
                    </a:lnTo>
                    <a:lnTo>
                      <a:pt x="2115" y="217"/>
                    </a:lnTo>
                    <a:lnTo>
                      <a:pt x="2103" y="218"/>
                    </a:lnTo>
                    <a:lnTo>
                      <a:pt x="2092" y="221"/>
                    </a:lnTo>
                    <a:lnTo>
                      <a:pt x="2081" y="225"/>
                    </a:lnTo>
                    <a:lnTo>
                      <a:pt x="2072" y="229"/>
                    </a:lnTo>
                    <a:lnTo>
                      <a:pt x="2063" y="234"/>
                    </a:lnTo>
                    <a:lnTo>
                      <a:pt x="2056" y="241"/>
                    </a:lnTo>
                    <a:lnTo>
                      <a:pt x="2049" y="249"/>
                    </a:lnTo>
                    <a:lnTo>
                      <a:pt x="2048" y="250"/>
                    </a:lnTo>
                    <a:lnTo>
                      <a:pt x="2047" y="251"/>
                    </a:lnTo>
                    <a:lnTo>
                      <a:pt x="2047" y="249"/>
                    </a:lnTo>
                    <a:lnTo>
                      <a:pt x="2047" y="246"/>
                    </a:lnTo>
                    <a:lnTo>
                      <a:pt x="2049" y="238"/>
                    </a:lnTo>
                    <a:lnTo>
                      <a:pt x="2054" y="227"/>
                    </a:lnTo>
                    <a:lnTo>
                      <a:pt x="2057" y="218"/>
                    </a:lnTo>
                    <a:lnTo>
                      <a:pt x="2061" y="210"/>
                    </a:lnTo>
                    <a:lnTo>
                      <a:pt x="2063" y="208"/>
                    </a:lnTo>
                    <a:lnTo>
                      <a:pt x="2064" y="206"/>
                    </a:lnTo>
                    <a:lnTo>
                      <a:pt x="2065" y="208"/>
                    </a:lnTo>
                    <a:lnTo>
                      <a:pt x="2060" y="210"/>
                    </a:lnTo>
                    <a:lnTo>
                      <a:pt x="2054" y="216"/>
                    </a:lnTo>
                    <a:lnTo>
                      <a:pt x="2047" y="223"/>
                    </a:lnTo>
                    <a:lnTo>
                      <a:pt x="2041" y="231"/>
                    </a:lnTo>
                    <a:lnTo>
                      <a:pt x="2034" y="241"/>
                    </a:lnTo>
                    <a:lnTo>
                      <a:pt x="2028" y="250"/>
                    </a:lnTo>
                    <a:lnTo>
                      <a:pt x="2024" y="257"/>
                    </a:lnTo>
                    <a:lnTo>
                      <a:pt x="2019" y="259"/>
                    </a:lnTo>
                    <a:lnTo>
                      <a:pt x="2007" y="267"/>
                    </a:lnTo>
                    <a:lnTo>
                      <a:pt x="1993" y="272"/>
                    </a:lnTo>
                    <a:lnTo>
                      <a:pt x="1979" y="279"/>
                    </a:lnTo>
                    <a:lnTo>
                      <a:pt x="1965" y="284"/>
                    </a:lnTo>
                    <a:lnTo>
                      <a:pt x="1934" y="292"/>
                    </a:lnTo>
                    <a:lnTo>
                      <a:pt x="1903" y="299"/>
                    </a:lnTo>
                    <a:lnTo>
                      <a:pt x="1869" y="304"/>
                    </a:lnTo>
                    <a:lnTo>
                      <a:pt x="1836" y="307"/>
                    </a:lnTo>
                    <a:lnTo>
                      <a:pt x="1801" y="309"/>
                    </a:lnTo>
                    <a:lnTo>
                      <a:pt x="1765" y="309"/>
                    </a:lnTo>
                    <a:lnTo>
                      <a:pt x="1696" y="308"/>
                    </a:lnTo>
                    <a:lnTo>
                      <a:pt x="1628" y="306"/>
                    </a:lnTo>
                    <a:lnTo>
                      <a:pt x="1566" y="303"/>
                    </a:lnTo>
                    <a:lnTo>
                      <a:pt x="1508" y="302"/>
                    </a:lnTo>
                    <a:lnTo>
                      <a:pt x="1508" y="307"/>
                    </a:lnTo>
                    <a:lnTo>
                      <a:pt x="1505" y="312"/>
                    </a:lnTo>
                    <a:lnTo>
                      <a:pt x="1501" y="316"/>
                    </a:lnTo>
                    <a:lnTo>
                      <a:pt x="1496" y="320"/>
                    </a:lnTo>
                    <a:lnTo>
                      <a:pt x="1487" y="323"/>
                    </a:lnTo>
                    <a:lnTo>
                      <a:pt x="1479" y="325"/>
                    </a:lnTo>
                    <a:lnTo>
                      <a:pt x="1469" y="328"/>
                    </a:lnTo>
                    <a:lnTo>
                      <a:pt x="1459" y="329"/>
                    </a:lnTo>
                    <a:lnTo>
                      <a:pt x="1434" y="332"/>
                    </a:lnTo>
                    <a:lnTo>
                      <a:pt x="1407" y="332"/>
                    </a:lnTo>
                    <a:lnTo>
                      <a:pt x="1377" y="332"/>
                    </a:lnTo>
                    <a:lnTo>
                      <a:pt x="1346" y="331"/>
                    </a:lnTo>
                    <a:lnTo>
                      <a:pt x="1283" y="324"/>
                    </a:lnTo>
                    <a:lnTo>
                      <a:pt x="1227" y="316"/>
                    </a:lnTo>
                    <a:lnTo>
                      <a:pt x="1201" y="312"/>
                    </a:lnTo>
                    <a:lnTo>
                      <a:pt x="1182" y="308"/>
                    </a:lnTo>
                    <a:lnTo>
                      <a:pt x="1166" y="304"/>
                    </a:lnTo>
                    <a:lnTo>
                      <a:pt x="1156" y="302"/>
                    </a:lnTo>
                    <a:lnTo>
                      <a:pt x="1155" y="300"/>
                    </a:lnTo>
                    <a:lnTo>
                      <a:pt x="1154" y="300"/>
                    </a:lnTo>
                    <a:lnTo>
                      <a:pt x="1153" y="300"/>
                    </a:lnTo>
                    <a:lnTo>
                      <a:pt x="1152" y="299"/>
                    </a:lnTo>
                    <a:lnTo>
                      <a:pt x="1151" y="299"/>
                    </a:lnTo>
                    <a:lnTo>
                      <a:pt x="1150" y="299"/>
                    </a:lnTo>
                    <a:lnTo>
                      <a:pt x="1148" y="298"/>
                    </a:lnTo>
                    <a:lnTo>
                      <a:pt x="1147" y="298"/>
                    </a:lnTo>
                    <a:lnTo>
                      <a:pt x="1155" y="286"/>
                    </a:lnTo>
                    <a:lnTo>
                      <a:pt x="1162" y="274"/>
                    </a:lnTo>
                    <a:lnTo>
                      <a:pt x="1168" y="261"/>
                    </a:lnTo>
                    <a:lnTo>
                      <a:pt x="1173" y="247"/>
                    </a:lnTo>
                    <a:lnTo>
                      <a:pt x="1176" y="234"/>
                    </a:lnTo>
                    <a:lnTo>
                      <a:pt x="1179" y="219"/>
                    </a:lnTo>
                    <a:lnTo>
                      <a:pt x="1182" y="206"/>
                    </a:lnTo>
                    <a:lnTo>
                      <a:pt x="1184" y="192"/>
                    </a:lnTo>
                    <a:lnTo>
                      <a:pt x="1183" y="184"/>
                    </a:lnTo>
                    <a:lnTo>
                      <a:pt x="1181" y="176"/>
                    </a:lnTo>
                    <a:lnTo>
                      <a:pt x="1178" y="168"/>
                    </a:lnTo>
                    <a:lnTo>
                      <a:pt x="1175" y="160"/>
                    </a:lnTo>
                    <a:lnTo>
                      <a:pt x="1171" y="153"/>
                    </a:lnTo>
                    <a:lnTo>
                      <a:pt x="1168" y="145"/>
                    </a:lnTo>
                    <a:lnTo>
                      <a:pt x="1165" y="139"/>
                    </a:lnTo>
                    <a:lnTo>
                      <a:pt x="1162" y="131"/>
                    </a:lnTo>
                    <a:lnTo>
                      <a:pt x="1171" y="128"/>
                    </a:lnTo>
                    <a:lnTo>
                      <a:pt x="1182" y="126"/>
                    </a:lnTo>
                    <a:lnTo>
                      <a:pt x="1191" y="122"/>
                    </a:lnTo>
                    <a:lnTo>
                      <a:pt x="1200" y="116"/>
                    </a:lnTo>
                    <a:lnTo>
                      <a:pt x="1219" y="104"/>
                    </a:lnTo>
                    <a:lnTo>
                      <a:pt x="1235" y="90"/>
                    </a:lnTo>
                    <a:lnTo>
                      <a:pt x="1251" y="73"/>
                    </a:lnTo>
                    <a:lnTo>
                      <a:pt x="1265" y="55"/>
                    </a:lnTo>
                    <a:lnTo>
                      <a:pt x="1279" y="37"/>
                    </a:lnTo>
                    <a:lnTo>
                      <a:pt x="1291" y="18"/>
                    </a:lnTo>
                    <a:lnTo>
                      <a:pt x="1293" y="16"/>
                    </a:lnTo>
                    <a:lnTo>
                      <a:pt x="1294" y="13"/>
                    </a:lnTo>
                    <a:lnTo>
                      <a:pt x="1295" y="12"/>
                    </a:lnTo>
                    <a:lnTo>
                      <a:pt x="1296" y="9"/>
                    </a:lnTo>
                    <a:lnTo>
                      <a:pt x="1297" y="6"/>
                    </a:lnTo>
                    <a:lnTo>
                      <a:pt x="1298" y="4"/>
                    </a:lnTo>
                    <a:lnTo>
                      <a:pt x="1299" y="2"/>
                    </a:lnTo>
                    <a:lnTo>
                      <a:pt x="1301" y="0"/>
                    </a:lnTo>
                    <a:close/>
                  </a:path>
                </a:pathLst>
              </a:custGeom>
              <a:solidFill>
                <a:srgbClr val="249424"/>
              </a:solidFill>
              <a:ln w="9525">
                <a:noFill/>
                <a:round/>
                <a:headEnd/>
                <a:tailEnd/>
              </a:ln>
            </p:spPr>
            <p:txBody>
              <a:bodyPr/>
              <a:lstStyle/>
              <a:p>
                <a:endParaRPr lang="en-US" dirty="0"/>
              </a:p>
            </p:txBody>
          </p:sp>
        </p:grpSp>
        <p:sp>
          <p:nvSpPr>
            <p:cNvPr id="6" name="Rectangle 5"/>
            <p:cNvSpPr/>
            <p:nvPr/>
          </p:nvSpPr>
          <p:spPr>
            <a:xfrm>
              <a:off x="5214265" y="3715988"/>
              <a:ext cx="1142371" cy="78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2534" name="Picture 157"/>
            <p:cNvPicPr>
              <a:picLocks noChangeAspect="1" noChangeArrowheads="1"/>
            </p:cNvPicPr>
            <p:nvPr/>
          </p:nvPicPr>
          <p:blipFill>
            <a:blip r:embed="rId3" cstate="print"/>
            <a:srcRect/>
            <a:stretch>
              <a:fillRect/>
            </a:stretch>
          </p:blipFill>
          <p:spPr bwMode="auto">
            <a:xfrm rot="7083339">
              <a:off x="5459372" y="2911365"/>
              <a:ext cx="1216656" cy="1284190"/>
            </a:xfrm>
            <a:prstGeom prst="rect">
              <a:avLst/>
            </a:prstGeom>
            <a:noFill/>
            <a:ln w="9525">
              <a:noFill/>
              <a:miter lim="800000"/>
              <a:headEnd/>
              <a:tailEnd/>
            </a:ln>
          </p:spPr>
        </p:pic>
      </p:grpSp>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403350" y="1412875"/>
            <a:ext cx="7129463" cy="3924300"/>
          </a:xfrm>
          <a:prstGeom prst="rect">
            <a:avLst/>
          </a:prstGeom>
          <a:noFill/>
          <a:ln w="9525">
            <a:noFill/>
            <a:miter lim="800000"/>
            <a:headEnd/>
            <a:tailEnd/>
          </a:ln>
        </p:spPr>
        <p:txBody>
          <a:bodyPr>
            <a:spAutoFit/>
          </a:bodyPr>
          <a:lstStyle/>
          <a:p>
            <a:pPr>
              <a:defRPr/>
            </a:pPr>
            <a:r>
              <a:rPr lang="en-GB" b="1" dirty="0"/>
              <a:t>Your role Summary</a:t>
            </a:r>
            <a:endParaRPr lang="en-GB" dirty="0"/>
          </a:p>
          <a:p>
            <a:pPr>
              <a:defRPr/>
            </a:pPr>
            <a:endParaRPr lang="en-GB" dirty="0"/>
          </a:p>
          <a:p>
            <a:pPr>
              <a:defRPr/>
            </a:pPr>
            <a:endParaRPr lang="en-GB" dirty="0"/>
          </a:p>
          <a:p>
            <a:pPr>
              <a:defRPr/>
            </a:pPr>
            <a:r>
              <a:rPr lang="en-GB" dirty="0"/>
              <a:t>In summary therefore you are expected to:</a:t>
            </a:r>
          </a:p>
          <a:p>
            <a:pPr>
              <a:defRPr/>
            </a:pPr>
            <a:endParaRPr lang="en-GB" dirty="0"/>
          </a:p>
          <a:p>
            <a:pPr marL="285750" indent="-285750">
              <a:spcAft>
                <a:spcPts val="600"/>
              </a:spcAft>
              <a:buFont typeface="Arial" pitchFamily="34" charset="0"/>
              <a:buChar char="•"/>
              <a:defRPr/>
            </a:pPr>
            <a:r>
              <a:rPr lang="en-GB" dirty="0"/>
              <a:t>Act with propriety in the use of official resources and the handling of </a:t>
            </a:r>
            <a:r>
              <a:rPr lang="en-GB" dirty="0" smtClean="0"/>
              <a:t> the </a:t>
            </a:r>
            <a:r>
              <a:rPr lang="en-GB" dirty="0" err="1" smtClean="0"/>
              <a:t>organisations’s</a:t>
            </a:r>
            <a:r>
              <a:rPr lang="en-GB" dirty="0" smtClean="0"/>
              <a:t> </a:t>
            </a:r>
            <a:r>
              <a:rPr lang="en-GB" dirty="0"/>
              <a:t>funds.</a:t>
            </a:r>
          </a:p>
          <a:p>
            <a:pPr marL="285750" indent="-285750">
              <a:spcAft>
                <a:spcPts val="600"/>
              </a:spcAft>
              <a:buFont typeface="Arial" pitchFamily="34" charset="0"/>
              <a:buChar char="•"/>
              <a:defRPr/>
            </a:pPr>
            <a:r>
              <a:rPr lang="en-GB" dirty="0"/>
              <a:t>Be alert to the possibility that unusual events or transactions could be indicators of fraud.</a:t>
            </a:r>
          </a:p>
          <a:p>
            <a:pPr marL="285750" indent="-285750">
              <a:spcAft>
                <a:spcPts val="600"/>
              </a:spcAft>
              <a:buFont typeface="Arial" pitchFamily="34" charset="0"/>
              <a:buChar char="•"/>
              <a:defRPr/>
            </a:pPr>
            <a:r>
              <a:rPr lang="en-GB" dirty="0"/>
              <a:t>Report details immediately through appropriate channels if fraud is suspected.</a:t>
            </a:r>
          </a:p>
          <a:p>
            <a:pPr marL="285750" indent="-285750">
              <a:buFont typeface="Arial" pitchFamily="34" charset="0"/>
              <a:buChar char="•"/>
              <a:defRPr/>
            </a:pPr>
            <a:r>
              <a:rPr lang="en-GB" dirty="0"/>
              <a:t>Cooperate fully with whoever is conducting internal checks or reviews or fraud investigations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5219700" y="1701800"/>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2" name="Rounded Rectangle 5"/>
          <p:cNvSpPr>
            <a:spLocks noChangeArrowheads="1"/>
          </p:cNvSpPr>
          <p:nvPr/>
        </p:nvSpPr>
        <p:spPr bwMode="auto">
          <a:xfrm>
            <a:off x="971550" y="1700213"/>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102403" name="Rectangle 2"/>
          <p:cNvSpPr>
            <a:spLocks noGrp="1" noChangeArrowheads="1"/>
          </p:cNvSpPr>
          <p:nvPr>
            <p:ph type="title" idx="4294967295"/>
          </p:nvPr>
        </p:nvSpPr>
        <p:spPr bwMode="auto">
          <a:xfrm>
            <a:off x="1042988" y="404813"/>
            <a:ext cx="4321175" cy="1143000"/>
          </a:xfrm>
          <a:prstGeom prst="rect">
            <a:avLst/>
          </a:prstGeom>
          <a:noFill/>
          <a:ln>
            <a:miter lim="800000"/>
            <a:headEnd/>
            <a:tailEnd/>
          </a:ln>
        </p:spPr>
        <p:txBody>
          <a:bodyPr anchor="ctr"/>
          <a:lstStyle/>
          <a:p>
            <a:pPr algn="l" eaLnBrk="1" hangingPunct="1"/>
            <a:r>
              <a:rPr lang="en-GB" sz="2800" dirty="0" smtClean="0">
                <a:solidFill>
                  <a:schemeClr val="tx1"/>
                </a:solidFill>
              </a:rPr>
              <a:t>When you suspect….Act</a:t>
            </a:r>
          </a:p>
        </p:txBody>
      </p:sp>
      <p:sp>
        <p:nvSpPr>
          <p:cNvPr id="102404" name="Rectangle 3"/>
          <p:cNvSpPr>
            <a:spLocks noGrp="1" noChangeArrowheads="1"/>
          </p:cNvSpPr>
          <p:nvPr>
            <p:ph type="body" sz="half" idx="4294967295"/>
          </p:nvPr>
        </p:nvSpPr>
        <p:spPr bwMode="auto">
          <a:xfrm>
            <a:off x="5219700" y="2005013"/>
            <a:ext cx="3529013" cy="3673475"/>
          </a:xfrm>
          <a:prstGeom prst="rect">
            <a:avLst/>
          </a:prstGeom>
          <a:noFill/>
          <a:ln>
            <a:miter lim="800000"/>
            <a:headEnd/>
            <a:tailEnd/>
          </a:ln>
        </p:spPr>
        <p:txBody>
          <a:bodyPr/>
          <a:lstStyle/>
          <a:p>
            <a:pPr eaLnBrk="1" hangingPunct="1">
              <a:lnSpc>
                <a:spcPct val="90000"/>
              </a:lnSpc>
              <a:buFont typeface="Wingdings" pitchFamily="2" charset="2"/>
              <a:buNone/>
            </a:pPr>
            <a:r>
              <a:rPr lang="en-GB" sz="2000" b="1" dirty="0" smtClean="0">
                <a:solidFill>
                  <a:schemeClr val="bg1"/>
                </a:solidFill>
              </a:rPr>
              <a:t>Do</a:t>
            </a:r>
            <a:r>
              <a:rPr lang="en-GB" sz="2000" dirty="0" smtClean="0">
                <a:solidFill>
                  <a:schemeClr val="bg1"/>
                </a:solidFill>
              </a:rPr>
              <a:t>:</a:t>
            </a:r>
          </a:p>
          <a:p>
            <a:pPr eaLnBrk="1" hangingPunct="1">
              <a:lnSpc>
                <a:spcPct val="90000"/>
              </a:lnSpc>
              <a:buFont typeface="Wingdings" pitchFamily="2" charset="2"/>
              <a:buNone/>
            </a:pPr>
            <a:endParaRPr lang="en-GB" sz="2000" dirty="0" smtClean="0">
              <a:solidFill>
                <a:schemeClr val="bg1"/>
              </a:solidFill>
            </a:endParaRPr>
          </a:p>
          <a:p>
            <a:pPr eaLnBrk="1" hangingPunct="1">
              <a:lnSpc>
                <a:spcPct val="90000"/>
              </a:lnSpc>
            </a:pPr>
            <a:r>
              <a:rPr lang="en-GB" sz="2000" dirty="0" smtClean="0">
                <a:solidFill>
                  <a:schemeClr val="bg1"/>
                </a:solidFill>
              </a:rPr>
              <a:t>Consider the grounds for your concerns </a:t>
            </a:r>
          </a:p>
          <a:p>
            <a:pPr eaLnBrk="1" hangingPunct="1">
              <a:lnSpc>
                <a:spcPct val="90000"/>
              </a:lnSpc>
            </a:pPr>
            <a:r>
              <a:rPr lang="en-GB" sz="2000" dirty="0" smtClean="0">
                <a:solidFill>
                  <a:schemeClr val="bg1"/>
                </a:solidFill>
              </a:rPr>
              <a:t>Report the matter promptly if you feel your concerns are justified</a:t>
            </a:r>
          </a:p>
          <a:p>
            <a:pPr eaLnBrk="1" hangingPunct="1">
              <a:lnSpc>
                <a:spcPct val="90000"/>
              </a:lnSpc>
            </a:pPr>
            <a:r>
              <a:rPr lang="en-GB" sz="2000" dirty="0" smtClean="0">
                <a:solidFill>
                  <a:schemeClr val="bg1"/>
                </a:solidFill>
              </a:rPr>
              <a:t>Report the concerns through the appropriate channels</a:t>
            </a:r>
          </a:p>
          <a:p>
            <a:pPr eaLnBrk="1" hangingPunct="1">
              <a:lnSpc>
                <a:spcPct val="90000"/>
              </a:lnSpc>
            </a:pPr>
            <a:r>
              <a:rPr lang="en-GB" sz="2000" dirty="0" smtClean="0">
                <a:solidFill>
                  <a:schemeClr val="bg1"/>
                </a:solidFill>
              </a:rPr>
              <a:t>Feel assured that your concerns will be properly investigated</a:t>
            </a:r>
          </a:p>
        </p:txBody>
      </p:sp>
      <p:sp>
        <p:nvSpPr>
          <p:cNvPr id="102405" name="Rectangle 4"/>
          <p:cNvSpPr>
            <a:spLocks noGrp="1" noChangeArrowheads="1"/>
          </p:cNvSpPr>
          <p:nvPr>
            <p:ph type="body" sz="half" idx="4294967295"/>
          </p:nvPr>
        </p:nvSpPr>
        <p:spPr bwMode="auto">
          <a:xfrm>
            <a:off x="1042988" y="2066925"/>
            <a:ext cx="3384550" cy="3889375"/>
          </a:xfrm>
          <a:prstGeom prst="rect">
            <a:avLst/>
          </a:prstGeom>
          <a:noFill/>
          <a:ln>
            <a:miter lim="800000"/>
            <a:headEnd/>
            <a:tailEnd/>
          </a:ln>
        </p:spPr>
        <p:txBody>
          <a:bodyPr/>
          <a:lstStyle/>
          <a:p>
            <a:pPr eaLnBrk="1" hangingPunct="1">
              <a:lnSpc>
                <a:spcPct val="80000"/>
              </a:lnSpc>
              <a:buFont typeface="Wingdings" pitchFamily="2" charset="2"/>
              <a:buNone/>
            </a:pPr>
            <a:r>
              <a:rPr lang="en-GB" sz="2000" b="1" dirty="0" smtClean="0">
                <a:solidFill>
                  <a:schemeClr val="bg1"/>
                </a:solidFill>
              </a:rPr>
              <a:t>Don’t</a:t>
            </a:r>
            <a:r>
              <a:rPr lang="en-GB" sz="2000" dirty="0" smtClean="0">
                <a:solidFill>
                  <a:schemeClr val="bg1"/>
                </a:solidFill>
              </a:rPr>
              <a:t>:</a:t>
            </a:r>
          </a:p>
          <a:p>
            <a:pPr eaLnBrk="1" hangingPunct="1">
              <a:lnSpc>
                <a:spcPct val="80000"/>
              </a:lnSpc>
              <a:buFont typeface="Wingdings" pitchFamily="2" charset="2"/>
              <a:buNone/>
            </a:pPr>
            <a:endParaRPr lang="en-GB" sz="2000" dirty="0" smtClean="0">
              <a:solidFill>
                <a:schemeClr val="bg1"/>
              </a:solidFill>
            </a:endParaRPr>
          </a:p>
          <a:p>
            <a:pPr eaLnBrk="1" hangingPunct="1">
              <a:lnSpc>
                <a:spcPct val="80000"/>
              </a:lnSpc>
            </a:pPr>
            <a:r>
              <a:rPr lang="en-GB" sz="2000" dirty="0" smtClean="0">
                <a:solidFill>
                  <a:schemeClr val="bg1"/>
                </a:solidFill>
              </a:rPr>
              <a:t>Do nothing</a:t>
            </a:r>
          </a:p>
          <a:p>
            <a:pPr eaLnBrk="1" hangingPunct="1">
              <a:lnSpc>
                <a:spcPct val="80000"/>
              </a:lnSpc>
            </a:pPr>
            <a:r>
              <a:rPr lang="en-GB" sz="2000" dirty="0" smtClean="0">
                <a:solidFill>
                  <a:schemeClr val="bg1"/>
                </a:solidFill>
              </a:rPr>
              <a:t>Try to investigate the matter yourself</a:t>
            </a:r>
          </a:p>
          <a:p>
            <a:pPr eaLnBrk="1" hangingPunct="1">
              <a:lnSpc>
                <a:spcPct val="80000"/>
              </a:lnSpc>
            </a:pPr>
            <a:r>
              <a:rPr lang="en-GB" sz="2000" dirty="0" smtClean="0">
                <a:solidFill>
                  <a:schemeClr val="bg1"/>
                </a:solidFill>
              </a:rPr>
              <a:t>Approach any individuals to which the concern relates directly</a:t>
            </a:r>
          </a:p>
          <a:p>
            <a:pPr eaLnBrk="1" hangingPunct="1">
              <a:lnSpc>
                <a:spcPct val="80000"/>
              </a:lnSpc>
            </a:pPr>
            <a:r>
              <a:rPr lang="en-GB" sz="2000" dirty="0" smtClean="0">
                <a:solidFill>
                  <a:schemeClr val="bg1"/>
                </a:solidFill>
              </a:rPr>
              <a:t>Convey suspicions to anyone other than through the correct channels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bwMode="auto">
          <a:xfrm>
            <a:off x="971550" y="476250"/>
            <a:ext cx="3240088" cy="649288"/>
          </a:xfrm>
          <a:prstGeom prst="rect">
            <a:avLst/>
          </a:prstGeom>
          <a:noFill/>
          <a:ln>
            <a:miter lim="800000"/>
            <a:headEnd/>
            <a:tailEnd/>
          </a:ln>
        </p:spPr>
        <p:txBody>
          <a:bodyPr anchor="ctr"/>
          <a:lstStyle/>
          <a:p>
            <a:pPr eaLnBrk="1" hangingPunct="1"/>
            <a:r>
              <a:rPr lang="en-GB" sz="3600" dirty="0" smtClean="0"/>
              <a:t>Key messages</a:t>
            </a:r>
          </a:p>
        </p:txBody>
      </p:sp>
      <p:sp>
        <p:nvSpPr>
          <p:cNvPr id="3" name="Content Placeholder 2"/>
          <p:cNvSpPr>
            <a:spLocks noGrp="1"/>
          </p:cNvSpPr>
          <p:nvPr>
            <p:ph idx="4294967295"/>
          </p:nvPr>
        </p:nvSpPr>
        <p:spPr bwMode="auto">
          <a:xfrm>
            <a:off x="914400" y="1628775"/>
            <a:ext cx="8229600" cy="4176713"/>
          </a:xfrm>
          <a:prstGeom prst="rect">
            <a:avLst/>
          </a:prstGeom>
          <a:noFill/>
          <a:ln>
            <a:miter lim="800000"/>
            <a:headEnd/>
            <a:tailEnd/>
          </a:ln>
        </p:spPr>
        <p:txBody>
          <a:bodyPr/>
          <a:lstStyle/>
          <a:p>
            <a:pPr marL="0" indent="0" eaLnBrk="1" hangingPunct="1">
              <a:buFontTx/>
              <a:buNone/>
            </a:pPr>
            <a:r>
              <a:rPr lang="en-GB" dirty="0" smtClean="0"/>
              <a:t>Fraud not tolerated</a:t>
            </a:r>
          </a:p>
          <a:p>
            <a:pPr marL="0" indent="0" eaLnBrk="1" hangingPunct="1">
              <a:buFontTx/>
              <a:buNone/>
            </a:pPr>
            <a:r>
              <a:rPr lang="en-GB" dirty="0" smtClean="0"/>
              <a:t>Applies internally and externally</a:t>
            </a:r>
          </a:p>
          <a:p>
            <a:pPr marL="0" indent="0" eaLnBrk="1" hangingPunct="1">
              <a:buFontTx/>
              <a:buNone/>
            </a:pPr>
            <a:r>
              <a:rPr lang="en-GB" dirty="0" smtClean="0"/>
              <a:t>Commitment to reduce fraud</a:t>
            </a:r>
          </a:p>
          <a:p>
            <a:pPr marL="0" indent="0" eaLnBrk="1" hangingPunct="1">
              <a:buFontTx/>
              <a:buNone/>
            </a:pPr>
            <a:r>
              <a:rPr lang="en-GB" dirty="0" smtClean="0"/>
              <a:t>Training for existing staff</a:t>
            </a:r>
          </a:p>
          <a:p>
            <a:pPr marL="0" indent="0" eaLnBrk="1" hangingPunct="1">
              <a:buFontTx/>
              <a:buNone/>
            </a:pPr>
            <a:r>
              <a:rPr lang="en-GB" dirty="0" smtClean="0"/>
              <a:t>Fraud Awareness part of staff induction</a:t>
            </a:r>
          </a:p>
          <a:p>
            <a:pPr marL="0" indent="0" eaLnBrk="1" hangingPunct="1">
              <a:buFontTx/>
              <a:buNone/>
            </a:pPr>
            <a:r>
              <a:rPr lang="en-GB" dirty="0" smtClean="0"/>
              <a:t>Report fraud with confidence</a:t>
            </a:r>
          </a:p>
          <a:p>
            <a:pPr marL="0" indent="0" eaLnBrk="1" hangingPunct="1">
              <a:buFontTx/>
              <a:buNone/>
            </a:pPr>
            <a:r>
              <a:rPr lang="en-GB" dirty="0" smtClean="0"/>
              <a:t>Trust staff but need help of honest majority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1116013" y="1628775"/>
            <a:ext cx="4572000" cy="1465263"/>
          </a:xfrm>
          <a:prstGeom prst="rect">
            <a:avLst/>
          </a:prstGeom>
          <a:noFill/>
          <a:ln w="9525">
            <a:noFill/>
            <a:miter lim="800000"/>
            <a:headEnd/>
            <a:tailEnd/>
          </a:ln>
        </p:spPr>
        <p:txBody>
          <a:bodyPr>
            <a:spAutoFit/>
          </a:bodyPr>
          <a:lstStyle/>
          <a:p>
            <a:pPr lvl="1"/>
            <a:endParaRPr lang="en-GB" b="1" dirty="0"/>
          </a:p>
          <a:p>
            <a:r>
              <a:rPr lang="en-GB" i="1" dirty="0"/>
              <a:t>If you would like to see more examples and case studies of actual frauds you can do so now otherwise click on the continue button to take you to the assessment screen.</a:t>
            </a:r>
            <a:endParaRPr lang="en-GB" dirty="0"/>
          </a:p>
        </p:txBody>
      </p:sp>
      <p:pic>
        <p:nvPicPr>
          <p:cNvPr id="106498" name="Picture 6">
            <a:hlinkClick r:id="rId3" action="ppaction://hlinksldjump"/>
          </p:cNvPr>
          <p:cNvPicPr>
            <a:picLocks noChangeAspect="1" noChangeArrowheads="1"/>
          </p:cNvPicPr>
          <p:nvPr/>
        </p:nvPicPr>
        <p:blipFill>
          <a:blip r:embed="rId4" cstate="print"/>
          <a:srcRect/>
          <a:stretch>
            <a:fillRect/>
          </a:stretch>
        </p:blipFill>
        <p:spPr bwMode="auto">
          <a:xfrm>
            <a:off x="5508625" y="3141663"/>
            <a:ext cx="2447925" cy="2447925"/>
          </a:xfrm>
          <a:prstGeom prst="rect">
            <a:avLst/>
          </a:prstGeom>
          <a:noFill/>
          <a:ln w="9525">
            <a:noFill/>
            <a:miter lim="800000"/>
            <a:headEnd/>
            <a:tailEnd/>
          </a:ln>
        </p:spPr>
      </p:pic>
      <p:sp>
        <p:nvSpPr>
          <p:cNvPr id="106499" name="Rectangle 7"/>
          <p:cNvSpPr>
            <a:spLocks noChangeArrowheads="1"/>
          </p:cNvSpPr>
          <p:nvPr/>
        </p:nvSpPr>
        <p:spPr bwMode="auto">
          <a:xfrm>
            <a:off x="5940425" y="2781300"/>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403350" y="2060575"/>
            <a:ext cx="6985000" cy="2868613"/>
          </a:xfrm>
          <a:prstGeom prst="rect">
            <a:avLst/>
          </a:prstGeom>
          <a:noFill/>
          <a:ln w="9525">
            <a:noFill/>
            <a:miter lim="800000"/>
            <a:headEnd/>
            <a:tailEnd/>
          </a:ln>
          <a:effectLst/>
        </p:spPr>
        <p:txBody>
          <a:bodyPr>
            <a:spAutoFit/>
          </a:bodyPr>
          <a:lstStyle/>
          <a:p>
            <a:pPr marL="342900" indent="-342900"/>
            <a:r>
              <a:rPr lang="en-GB" dirty="0">
                <a:solidFill>
                  <a:srgbClr val="000000"/>
                </a:solidFill>
              </a:rPr>
              <a:t>E</a:t>
            </a:r>
            <a:r>
              <a:rPr lang="en-US" dirty="0">
                <a:solidFill>
                  <a:srgbClr val="000000"/>
                </a:solidFill>
              </a:rPr>
              <a:t>n</a:t>
            </a:r>
            <a:r>
              <a:rPr lang="bg-BG" dirty="0">
                <a:solidFill>
                  <a:srgbClr val="000000"/>
                </a:solidFill>
              </a:rPr>
              <a:t>h</a:t>
            </a:r>
            <a:r>
              <a:rPr lang="ca-ES" dirty="0">
                <a:solidFill>
                  <a:srgbClr val="000000"/>
                </a:solidFill>
              </a:rPr>
              <a:t>an</a:t>
            </a:r>
            <a:r>
              <a:rPr lang="cs-CZ" dirty="0">
                <a:solidFill>
                  <a:srgbClr val="000000"/>
                </a:solidFill>
              </a:rPr>
              <a:t>c</a:t>
            </a:r>
            <a:r>
              <a:rPr lang="da-DK" dirty="0">
                <a:solidFill>
                  <a:srgbClr val="000000"/>
                </a:solidFill>
              </a:rPr>
              <a:t>i</a:t>
            </a:r>
            <a:r>
              <a:rPr lang="de-DE" dirty="0">
                <a:solidFill>
                  <a:srgbClr val="000000"/>
                </a:solidFill>
              </a:rPr>
              <a:t>n</a:t>
            </a:r>
            <a:r>
              <a:rPr lang="el-GR" dirty="0">
                <a:solidFill>
                  <a:srgbClr val="000000"/>
                </a:solidFill>
              </a:rPr>
              <a:t>g </a:t>
            </a:r>
            <a:r>
              <a:rPr lang="en-GB" dirty="0">
                <a:solidFill>
                  <a:srgbClr val="000000"/>
                </a:solidFill>
              </a:rPr>
              <a:t>y</a:t>
            </a:r>
            <a:r>
              <a:rPr lang="fi-FI" dirty="0">
                <a:solidFill>
                  <a:srgbClr val="000000"/>
                </a:solidFill>
              </a:rPr>
              <a:t>o</a:t>
            </a:r>
            <a:r>
              <a:rPr lang="fr-FR" dirty="0">
                <a:solidFill>
                  <a:srgbClr val="000000"/>
                </a:solidFill>
              </a:rPr>
              <a:t>u</a:t>
            </a:r>
            <a:r>
              <a:rPr lang="en-US" dirty="0">
                <a:solidFill>
                  <a:srgbClr val="000000"/>
                </a:solidFill>
              </a:rPr>
              <a:t>r</a:t>
            </a:r>
            <a:r>
              <a:rPr lang="en-GB" dirty="0">
                <a:solidFill>
                  <a:srgbClr val="000000"/>
                </a:solidFill>
              </a:rPr>
              <a:t> </a:t>
            </a:r>
            <a:r>
              <a:rPr lang="is-IS" dirty="0">
                <a:solidFill>
                  <a:srgbClr val="000000"/>
                </a:solidFill>
              </a:rPr>
              <a:t>C</a:t>
            </a:r>
            <a:r>
              <a:rPr lang="it-IT" dirty="0">
                <a:solidFill>
                  <a:srgbClr val="000000"/>
                </a:solidFill>
              </a:rPr>
              <a:t>V </a:t>
            </a:r>
            <a:r>
              <a:rPr lang="en-GB" altLang="ko-KR" dirty="0">
                <a:solidFill>
                  <a:srgbClr val="000000"/>
                </a:solidFill>
                <a:ea typeface="굴림" charset="-127"/>
              </a:rPr>
              <a:t>o</a:t>
            </a:r>
            <a:r>
              <a:rPr lang="nl-NL" altLang="ko-KR" dirty="0">
                <a:solidFill>
                  <a:srgbClr val="000000"/>
                </a:solidFill>
                <a:ea typeface="굴림" charset="-127"/>
              </a:rPr>
              <a:t>r </a:t>
            </a:r>
            <a:r>
              <a:rPr lang="pl-PL" altLang="ko-KR" dirty="0">
                <a:solidFill>
                  <a:srgbClr val="000000"/>
                </a:solidFill>
              </a:rPr>
              <a:t>j</a:t>
            </a:r>
            <a:r>
              <a:rPr lang="pt-PT" altLang="ko-KR" dirty="0">
                <a:solidFill>
                  <a:srgbClr val="000000"/>
                </a:solidFill>
                <a:ea typeface="굴림" charset="-127"/>
              </a:rPr>
              <a:t>o</a:t>
            </a:r>
            <a:r>
              <a:rPr lang="rm-CH" altLang="ko-KR" dirty="0">
                <a:solidFill>
                  <a:srgbClr val="000000"/>
                </a:solidFill>
                <a:ea typeface="굴림" charset="-127"/>
              </a:rPr>
              <a:t>b </a:t>
            </a:r>
            <a:r>
              <a:rPr lang="ru-RU" altLang="ko-KR" dirty="0">
                <a:solidFill>
                  <a:srgbClr val="000000"/>
                </a:solidFill>
              </a:rPr>
              <a:t>a</a:t>
            </a:r>
            <a:r>
              <a:rPr lang="hr-HR" altLang="ko-KR" dirty="0">
                <a:solidFill>
                  <a:srgbClr val="000000"/>
                </a:solidFill>
              </a:rPr>
              <a:t>p</a:t>
            </a:r>
            <a:r>
              <a:rPr lang="sk-SK" altLang="ko-KR" dirty="0">
                <a:solidFill>
                  <a:srgbClr val="000000"/>
                </a:solidFill>
              </a:rPr>
              <a:t>p</a:t>
            </a:r>
            <a:r>
              <a:rPr lang="sq-AL" altLang="ko-KR" dirty="0">
                <a:solidFill>
                  <a:srgbClr val="000000"/>
                </a:solidFill>
              </a:rPr>
              <a:t>l</a:t>
            </a:r>
            <a:r>
              <a:rPr lang="sv-SE" altLang="ko-KR" dirty="0">
                <a:solidFill>
                  <a:srgbClr val="000000"/>
                </a:solidFill>
                <a:ea typeface="굴림" charset="-127"/>
              </a:rPr>
              <a:t>i</a:t>
            </a:r>
            <a:r>
              <a:rPr lang="th-TH" altLang="ko-KR" dirty="0">
                <a:solidFill>
                  <a:srgbClr val="000000"/>
                </a:solidFill>
              </a:rPr>
              <a:t>c</a:t>
            </a:r>
            <a:r>
              <a:rPr lang="tr-TR" altLang="ko-KR" dirty="0">
                <a:solidFill>
                  <a:srgbClr val="000000"/>
                </a:solidFill>
              </a:rPr>
              <a:t>a</a:t>
            </a:r>
            <a:r>
              <a:rPr lang="en-GB" altLang="ko-KR" dirty="0">
                <a:solidFill>
                  <a:srgbClr val="000000"/>
                </a:solidFill>
                <a:ea typeface="굴림" charset="-127"/>
              </a:rPr>
              <a:t>ti</a:t>
            </a:r>
            <a:r>
              <a:rPr lang="uk-UA" altLang="ko-KR" dirty="0">
                <a:solidFill>
                  <a:srgbClr val="000000"/>
                </a:solidFill>
              </a:rPr>
              <a:t>o</a:t>
            </a:r>
            <a:r>
              <a:rPr lang="be-BY" altLang="ko-KR" dirty="0">
                <a:solidFill>
                  <a:srgbClr val="000000"/>
                </a:solidFill>
              </a:rPr>
              <a:t>n </a:t>
            </a:r>
            <a:r>
              <a:rPr lang="et-EE" altLang="ko-KR" dirty="0">
                <a:solidFill>
                  <a:srgbClr val="000000"/>
                </a:solidFill>
              </a:rPr>
              <a:t>f</a:t>
            </a:r>
            <a:r>
              <a:rPr lang="lv-LV" altLang="ko-KR" dirty="0">
                <a:solidFill>
                  <a:srgbClr val="000000"/>
                </a:solidFill>
              </a:rPr>
              <a:t>o</a:t>
            </a:r>
            <a:r>
              <a:rPr lang="lt-LT" altLang="ko-KR" dirty="0">
                <a:solidFill>
                  <a:srgbClr val="000000"/>
                </a:solidFill>
              </a:rPr>
              <a:t>r</a:t>
            </a:r>
            <a:r>
              <a:rPr lang="tg-Cyrl-TJ" altLang="ko-KR" dirty="0">
                <a:solidFill>
                  <a:srgbClr val="000000"/>
                </a:solidFill>
              </a:rPr>
              <a:t>m </a:t>
            </a:r>
            <a:r>
              <a:rPr lang="vi-VN" altLang="ko-KR" dirty="0">
                <a:solidFill>
                  <a:srgbClr val="000000"/>
                </a:solidFill>
              </a:rPr>
              <a:t>b</a:t>
            </a:r>
            <a:r>
              <a:rPr lang="hy-AM" altLang="ko-KR" dirty="0">
                <a:solidFill>
                  <a:srgbClr val="000000"/>
                </a:solidFill>
              </a:rPr>
              <a:t>y </a:t>
            </a:r>
            <a:r>
              <a:rPr lang="eu-ES" altLang="ko-KR" dirty="0">
                <a:solidFill>
                  <a:srgbClr val="000000"/>
                </a:solidFill>
                <a:ea typeface="굴림" charset="-127"/>
              </a:rPr>
              <a:t>f</a:t>
            </a:r>
            <a:r>
              <a:rPr lang="en-GB" altLang="ko-KR" dirty="0">
                <a:solidFill>
                  <a:srgbClr val="000000"/>
                </a:solidFill>
                <a:ea typeface="굴림" charset="-127"/>
              </a:rPr>
              <a:t>a</a:t>
            </a:r>
            <a:r>
              <a:rPr lang="mk-MK" altLang="ko-KR" dirty="0">
                <a:solidFill>
                  <a:srgbClr val="000000"/>
                </a:solidFill>
              </a:rPr>
              <a:t>l</a:t>
            </a:r>
            <a:r>
              <a:rPr lang="en-GB" altLang="ko-KR" dirty="0">
                <a:solidFill>
                  <a:srgbClr val="000000"/>
                </a:solidFill>
                <a:ea typeface="굴림" charset="-127"/>
              </a:rPr>
              <a:t>s</a:t>
            </a:r>
            <a:r>
              <a:rPr lang="ts-ZA" altLang="ko-KR" dirty="0">
                <a:solidFill>
                  <a:srgbClr val="000000"/>
                </a:solidFill>
                <a:ea typeface="굴림" charset="-127"/>
              </a:rPr>
              <a:t>e</a:t>
            </a:r>
            <a:r>
              <a:rPr lang="tn-ZA" altLang="ko-KR" dirty="0">
                <a:solidFill>
                  <a:srgbClr val="000000"/>
                </a:solidFill>
                <a:ea typeface="굴림" charset="-127"/>
              </a:rPr>
              <a:t>l</a:t>
            </a:r>
            <a:r>
              <a:rPr lang="en-GB" altLang="ko-KR" dirty="0">
                <a:solidFill>
                  <a:srgbClr val="000000"/>
                </a:solidFill>
                <a:ea typeface="굴림" charset="-127"/>
              </a:rPr>
              <a:t>y </a:t>
            </a:r>
            <a:r>
              <a:rPr lang="zu-ZA" altLang="ko-KR" dirty="0">
                <a:solidFill>
                  <a:srgbClr val="000000"/>
                </a:solidFill>
                <a:ea typeface="굴림" charset="-127"/>
              </a:rPr>
              <a:t>c</a:t>
            </a:r>
            <a:r>
              <a:rPr lang="af-ZA" altLang="ko-KR" dirty="0">
                <a:solidFill>
                  <a:srgbClr val="000000"/>
                </a:solidFill>
                <a:ea typeface="굴림" charset="-127"/>
              </a:rPr>
              <a:t>l</a:t>
            </a:r>
            <a:r>
              <a:rPr lang="ka-GE" altLang="ko-KR" dirty="0">
                <a:solidFill>
                  <a:srgbClr val="000000"/>
                </a:solidFill>
              </a:rPr>
              <a:t>a</a:t>
            </a:r>
            <a:r>
              <a:rPr lang="fo-FO" altLang="ko-KR" dirty="0">
                <a:solidFill>
                  <a:srgbClr val="000000"/>
                </a:solidFill>
                <a:ea typeface="굴림" charset="-127"/>
              </a:rPr>
              <a:t>i</a:t>
            </a:r>
            <a:r>
              <a:rPr lang="x-none" altLang="ko-KR" dirty="0">
                <a:solidFill>
                  <a:srgbClr val="000000"/>
                </a:solidFill>
              </a:rPr>
              <a:t>m</a:t>
            </a:r>
            <a:r>
              <a:rPr lang="mt-MT" altLang="ko-KR" dirty="0">
                <a:solidFill>
                  <a:srgbClr val="000000"/>
                </a:solidFill>
                <a:ea typeface="굴림" charset="-127"/>
              </a:rPr>
              <a:t>i</a:t>
            </a:r>
            <a:r>
              <a:rPr lang="en-GB" altLang="ko-KR" dirty="0">
                <a:solidFill>
                  <a:srgbClr val="000000"/>
                </a:solidFill>
                <a:ea typeface="굴림" charset="-127"/>
              </a:rPr>
              <a:t>n</a:t>
            </a:r>
            <a:r>
              <a:rPr lang="gd-GB" altLang="ko-KR" dirty="0">
                <a:solidFill>
                  <a:srgbClr val="000000"/>
                </a:solidFill>
                <a:ea typeface="굴림" charset="-127"/>
              </a:rPr>
              <a:t>g </a:t>
            </a:r>
            <a:r>
              <a:rPr lang="ms-MY" altLang="ko-KR" dirty="0">
                <a:solidFill>
                  <a:srgbClr val="000000"/>
                </a:solidFill>
                <a:ea typeface="굴림" charset="-127"/>
              </a:rPr>
              <a:t>t</a:t>
            </a:r>
            <a:r>
              <a:rPr lang="en-GB" altLang="ko-KR" dirty="0">
                <a:solidFill>
                  <a:srgbClr val="000000"/>
                </a:solidFill>
                <a:ea typeface="굴림" charset="-127"/>
              </a:rPr>
              <a:t>o </a:t>
            </a:r>
            <a:r>
              <a:rPr lang="sw-KE" altLang="ko-KR" dirty="0">
                <a:solidFill>
                  <a:srgbClr val="000000"/>
                </a:solidFill>
                <a:ea typeface="굴림" charset="-127"/>
              </a:rPr>
              <a:t>h</a:t>
            </a:r>
            <a:r>
              <a:rPr lang="en-GB" altLang="ko-KR" dirty="0">
                <a:solidFill>
                  <a:srgbClr val="000000"/>
                </a:solidFill>
                <a:ea typeface="굴림" charset="-127"/>
              </a:rPr>
              <a:t>av</a:t>
            </a:r>
            <a:r>
              <a:rPr lang="tt-RU" altLang="ko-KR" dirty="0">
                <a:solidFill>
                  <a:srgbClr val="000000"/>
                </a:solidFill>
              </a:rPr>
              <a:t>e </a:t>
            </a:r>
            <a:r>
              <a:rPr lang="pa-IN" altLang="ko-KR" dirty="0">
                <a:solidFill>
                  <a:srgbClr val="000000"/>
                </a:solidFill>
              </a:rPr>
              <a:t>a </a:t>
            </a:r>
            <a:r>
              <a:rPr lang="or-IN" altLang="ko-KR" dirty="0">
                <a:solidFill>
                  <a:srgbClr val="000000"/>
                </a:solidFill>
              </a:rPr>
              <a:t>d</a:t>
            </a:r>
            <a:r>
              <a:rPr lang="ta-IN" altLang="ko-KR" dirty="0">
                <a:solidFill>
                  <a:srgbClr val="000000"/>
                </a:solidFill>
              </a:rPr>
              <a:t>e</a:t>
            </a:r>
            <a:r>
              <a:rPr lang="te-IN" altLang="ko-KR" dirty="0">
                <a:solidFill>
                  <a:srgbClr val="000000"/>
                </a:solidFill>
              </a:rPr>
              <a:t>g</a:t>
            </a:r>
            <a:r>
              <a:rPr lang="kn-IN" altLang="ko-KR" dirty="0">
                <a:solidFill>
                  <a:srgbClr val="000000"/>
                </a:solidFill>
              </a:rPr>
              <a:t>r</a:t>
            </a:r>
            <a:r>
              <a:rPr lang="ml-IN" altLang="ko-KR" dirty="0">
                <a:solidFill>
                  <a:srgbClr val="000000"/>
                </a:solidFill>
              </a:rPr>
              <a:t>e</a:t>
            </a:r>
            <a:r>
              <a:rPr lang="as-IN" altLang="ko-KR" dirty="0">
                <a:solidFill>
                  <a:srgbClr val="000000"/>
                </a:solidFill>
              </a:rPr>
              <a:t>e </a:t>
            </a:r>
            <a:r>
              <a:rPr lang="sa-IN" altLang="ko-KR" dirty="0">
                <a:solidFill>
                  <a:srgbClr val="000000"/>
                </a:solidFill>
              </a:rPr>
              <a:t>q</a:t>
            </a:r>
            <a:r>
              <a:rPr lang="mn-MN" altLang="ko-KR" dirty="0">
                <a:solidFill>
                  <a:srgbClr val="000000"/>
                </a:solidFill>
              </a:rPr>
              <a:t>u</a:t>
            </a:r>
            <a:r>
              <a:rPr lang="bo-CN" altLang="ko-KR" dirty="0">
                <a:solidFill>
                  <a:srgbClr val="000000"/>
                </a:solidFill>
              </a:rPr>
              <a:t>a</a:t>
            </a:r>
            <a:r>
              <a:rPr lang="cy-GB" altLang="ko-KR" dirty="0">
                <a:solidFill>
                  <a:srgbClr val="000000"/>
                </a:solidFill>
                <a:ea typeface="굴림" charset="-127"/>
              </a:rPr>
              <a:t>l</a:t>
            </a:r>
            <a:r>
              <a:rPr lang="en-GB" altLang="ko-KR" dirty="0">
                <a:solidFill>
                  <a:srgbClr val="000000"/>
                </a:solidFill>
                <a:ea typeface="굴림" charset="-127"/>
              </a:rPr>
              <a:t>if</a:t>
            </a:r>
            <a:r>
              <a:rPr lang="my-MM" altLang="ko-KR" dirty="0">
                <a:solidFill>
                  <a:srgbClr val="000000"/>
                </a:solidFill>
              </a:rPr>
              <a:t>i</a:t>
            </a:r>
            <a:r>
              <a:rPr lang="gl-ES" altLang="ko-KR" dirty="0">
                <a:solidFill>
                  <a:srgbClr val="000000"/>
                </a:solidFill>
                <a:ea typeface="굴림" charset="-127"/>
              </a:rPr>
              <a:t>c</a:t>
            </a:r>
            <a:r>
              <a:rPr lang="kok-IN" altLang="ko-KR" dirty="0">
                <a:solidFill>
                  <a:srgbClr val="000000"/>
                </a:solidFill>
              </a:rPr>
              <a:t>a</a:t>
            </a:r>
            <a:r>
              <a:rPr lang="mni-IN" altLang="ko-KR" dirty="0">
                <a:solidFill>
                  <a:srgbClr val="000000"/>
                </a:solidFill>
              </a:rPr>
              <a:t>t</a:t>
            </a:r>
            <a:r>
              <a:rPr lang="sd-Deva-IN" altLang="ko-KR" dirty="0">
                <a:solidFill>
                  <a:srgbClr val="000000"/>
                </a:solidFill>
              </a:rPr>
              <a:t>i</a:t>
            </a:r>
            <a:r>
              <a:rPr lang="en-US" altLang="ko-KR" dirty="0">
                <a:solidFill>
                  <a:srgbClr val="000000"/>
                </a:solidFill>
                <a:ea typeface="굴림" charset="-127"/>
              </a:rPr>
              <a:t>o</a:t>
            </a:r>
            <a:r>
              <a:rPr lang="en-GB" altLang="ko-KR" dirty="0">
                <a:solidFill>
                  <a:srgbClr val="000000"/>
                </a:solidFill>
                <a:ea typeface="굴림" charset="-127"/>
              </a:rPr>
              <a:t>n is a</a:t>
            </a:r>
            <a:r>
              <a:rPr lang="ne-NP" altLang="ko-KR" dirty="0">
                <a:solidFill>
                  <a:srgbClr val="000000"/>
                </a:solidFill>
              </a:rPr>
              <a:t>n </a:t>
            </a:r>
            <a:r>
              <a:rPr lang="en-GB" altLang="ko-KR" dirty="0">
                <a:solidFill>
                  <a:srgbClr val="000000"/>
                </a:solidFill>
                <a:ea typeface="굴림" charset="-127"/>
              </a:rPr>
              <a:t>example of what type of fraud offence? </a:t>
            </a:r>
            <a:endParaRPr lang="en-GB" altLang="ko-KR" dirty="0">
              <a:ea typeface="굴림" charset="-127"/>
            </a:endParaRPr>
          </a:p>
          <a:p>
            <a:pPr marL="342900" indent="-342900"/>
            <a:endParaRPr lang="en-GB" altLang="ko-KR" b="1" dirty="0">
              <a:solidFill>
                <a:srgbClr val="000000"/>
              </a:solidFill>
              <a:ea typeface="굴림" charset="-127"/>
            </a:endParaRPr>
          </a:p>
          <a:p>
            <a:pPr marL="342900" indent="-342900">
              <a:spcAft>
                <a:spcPts val="600"/>
              </a:spcAft>
            </a:pPr>
            <a:r>
              <a:rPr lang="en-GB" altLang="ko-KR" dirty="0">
                <a:solidFill>
                  <a:srgbClr val="000000"/>
                </a:solidFill>
                <a:ea typeface="굴림" charset="-127"/>
              </a:rPr>
              <a:t>False Representation</a:t>
            </a:r>
            <a:endParaRPr lang="en-GB" altLang="ko-KR" dirty="0">
              <a:ea typeface="굴림" charset="-127"/>
            </a:endParaRPr>
          </a:p>
          <a:p>
            <a:pPr marL="342900" indent="-342900">
              <a:spcAft>
                <a:spcPts val="600"/>
              </a:spcAft>
            </a:pPr>
            <a:r>
              <a:rPr lang="en-GB" altLang="ko-KR" dirty="0">
                <a:solidFill>
                  <a:srgbClr val="000000"/>
                </a:solidFill>
                <a:ea typeface="굴림" charset="-127"/>
              </a:rPr>
              <a:t>Failure To Disclose Information</a:t>
            </a:r>
            <a:endParaRPr lang="en-GB" altLang="ko-KR" dirty="0">
              <a:ea typeface="굴림" charset="-127"/>
            </a:endParaRPr>
          </a:p>
          <a:p>
            <a:pPr marL="342900" indent="-342900">
              <a:spcAft>
                <a:spcPts val="600"/>
              </a:spcAft>
            </a:pPr>
            <a:r>
              <a:rPr lang="en-GB" altLang="ko-KR" dirty="0">
                <a:solidFill>
                  <a:srgbClr val="000000"/>
                </a:solidFill>
                <a:ea typeface="굴림" charset="-127"/>
              </a:rPr>
              <a:t>Abuse of Position</a:t>
            </a:r>
            <a:endParaRPr lang="en-GB" altLang="ko-KR" dirty="0">
              <a:ea typeface="굴림" charset="-127"/>
            </a:endParaRPr>
          </a:p>
          <a:p>
            <a:pPr marL="342900" indent="-342900">
              <a:spcAft>
                <a:spcPts val="600"/>
              </a:spcAft>
            </a:pPr>
            <a:r>
              <a:rPr lang="en-GB" altLang="ko-KR" dirty="0">
                <a:solidFill>
                  <a:srgbClr val="000000"/>
                </a:solidFill>
                <a:ea typeface="굴림" charset="-127"/>
              </a:rPr>
              <a:t>False Disclosure</a:t>
            </a:r>
            <a:endParaRPr lang="en-GB" altLang="ko-KR" dirty="0">
              <a:ea typeface="굴림" charset="-127"/>
            </a:endParaRPr>
          </a:p>
          <a:p>
            <a:pPr marL="342900" indent="-342900">
              <a:spcAft>
                <a:spcPts val="600"/>
              </a:spcAft>
            </a:pPr>
            <a:r>
              <a:rPr lang="en-GB" altLang="ko-KR" dirty="0">
                <a:solidFill>
                  <a:srgbClr val="000000"/>
                </a:solidFill>
                <a:ea typeface="굴림" charset="-127"/>
              </a:rPr>
              <a:t>Theft</a:t>
            </a:r>
          </a:p>
        </p:txBody>
      </p:sp>
      <p:sp>
        <p:nvSpPr>
          <p:cNvPr id="119813" name="AutoShape 5">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19814" name="AutoShape 6">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19815" name="AutoShape 7">
            <a:hlinkClick r:id="rId4"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19816" name="AutoShape 8">
            <a:hlinkClick r:id="rId4"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
        <p:nvSpPr>
          <p:cNvPr id="119817" name="AutoShape 9">
            <a:hlinkClick r:id="rId4" action="ppaction://hlinksldjump" highlightClick="1"/>
          </p:cNvPr>
          <p:cNvSpPr>
            <a:spLocks noChangeArrowheads="1"/>
          </p:cNvSpPr>
          <p:nvPr/>
        </p:nvSpPr>
        <p:spPr bwMode="auto">
          <a:xfrm>
            <a:off x="1187450" y="45815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2339975" y="1700213"/>
            <a:ext cx="3455988" cy="779462"/>
          </a:xfrm>
          <a:prstGeom prst="rect">
            <a:avLst/>
          </a:prstGeom>
          <a:noFill/>
          <a:ln w="9525">
            <a:noFill/>
            <a:miter lim="800000"/>
            <a:headEnd/>
            <a:tailEnd/>
          </a:ln>
          <a:effectLst/>
        </p:spPr>
        <p:txBody>
          <a:bodyPr>
            <a:spAutoFit/>
          </a:bodyPr>
          <a:lstStyle/>
          <a:p>
            <a:pPr>
              <a:spcBef>
                <a:spcPct val="50000"/>
              </a:spcBef>
            </a:pPr>
            <a:r>
              <a:rPr lang="en-GB" dirty="0"/>
              <a:t>I’m Sorry that is incorrect</a:t>
            </a:r>
          </a:p>
          <a:p>
            <a:pPr>
              <a:spcBef>
                <a:spcPct val="50000"/>
              </a:spcBef>
            </a:pPr>
            <a:r>
              <a:rPr lang="en-GB" dirty="0"/>
              <a:t>Please try again</a:t>
            </a:r>
            <a:endParaRPr lang="en-US" dirty="0"/>
          </a:p>
        </p:txBody>
      </p:sp>
      <p:sp>
        <p:nvSpPr>
          <p:cNvPr id="120837" name="AutoShape 5">
            <a:hlinkClick r:id="" action="ppaction://hlinkshowjump?jump=lastslideviewed" highlightClick="1"/>
          </p:cNvPr>
          <p:cNvSpPr>
            <a:spLocks noChangeArrowheads="1"/>
          </p:cNvSpPr>
          <p:nvPr/>
        </p:nvSpPr>
        <p:spPr bwMode="auto">
          <a:xfrm>
            <a:off x="4211638" y="2205038"/>
            <a:ext cx="900112" cy="827087"/>
          </a:xfrm>
          <a:prstGeom prst="actionButtonReturn">
            <a:avLst/>
          </a:prstGeom>
          <a:solidFill>
            <a:schemeClr val="accent1"/>
          </a:solidFill>
          <a:ln w="9525">
            <a:noFill/>
            <a:miter lim="800000"/>
            <a:headEnd/>
            <a:tailEnd/>
          </a:ln>
          <a:effectLst/>
        </p:spPr>
        <p:txBody>
          <a:bodyPr wrap="none" anchor="ctr"/>
          <a:lstStyle/>
          <a:p>
            <a:endParaRPr lang="en-US" dirty="0"/>
          </a:p>
        </p:txBody>
      </p:sp>
      <p:pic>
        <p:nvPicPr>
          <p:cNvPr id="120838" name="Picture 6" descr="MC900433818[1]"/>
          <p:cNvPicPr>
            <a:picLocks noChangeAspect="1" noChangeArrowheads="1"/>
          </p:cNvPicPr>
          <p:nvPr/>
        </p:nvPicPr>
        <p:blipFill>
          <a:blip r:embed="rId3" cstate="print"/>
          <a:srcRect/>
          <a:stretch>
            <a:fillRect/>
          </a:stretch>
        </p:blipFill>
        <p:spPr bwMode="auto">
          <a:xfrm>
            <a:off x="1476375" y="2924175"/>
            <a:ext cx="182880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remove" nodeType="withEffect">
                                  <p:stCondLst>
                                    <p:cond delay="0"/>
                                  </p:stCondLst>
                                  <p:childTnLst>
                                    <p:animEffect transition="out" filter="wipe(down)">
                                      <p:cBhvr>
                                        <p:cTn id="6" dur="180" accel="50000">
                                          <p:stCondLst>
                                            <p:cond delay="1820"/>
                                          </p:stCondLst>
                                        </p:cTn>
                                        <p:tgtEl>
                                          <p:spTgt spid="120838"/>
                                        </p:tgtEl>
                                      </p:cBhvr>
                                    </p:animEffect>
                                    <p:anim calcmode="lin" valueType="num">
                                      <p:cBhvr>
                                        <p:cTn id="7" dur="1822" tmFilter="0,0; 0.14,0.31; 0.43,0.73; 0.71,0.91; 1.0,1.0">
                                          <p:stCondLst>
                                            <p:cond delay="0"/>
                                          </p:stCondLst>
                                        </p:cTn>
                                        <p:tgtEl>
                                          <p:spTgt spid="12083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083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08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08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08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08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0838"/>
                                        </p:tgtEl>
                                        <p:attrNameLst>
                                          <p:attrName>ppt_y</p:attrName>
                                        </p:attrNameLst>
                                      </p:cBhvr>
                                      <p:tavLst>
                                        <p:tav tm="0">
                                          <p:val>
                                            <p:strVal val="ppt_y"/>
                                          </p:val>
                                        </p:tav>
                                        <p:tav tm="100000">
                                          <p:val>
                                            <p:strVal val="ppt_y+ppt_h"/>
                                          </p:val>
                                        </p:tav>
                                      </p:tavLst>
                                    </p:anim>
                                    <p:animScale>
                                      <p:cBhvr>
                                        <p:cTn id="14" dur="26">
                                          <p:stCondLst>
                                            <p:cond delay="620"/>
                                          </p:stCondLst>
                                        </p:cTn>
                                        <p:tgtEl>
                                          <p:spTgt spid="120838"/>
                                        </p:tgtEl>
                                      </p:cBhvr>
                                      <p:to x="100000" y="60000"/>
                                    </p:animScale>
                                    <p:animScale>
                                      <p:cBhvr>
                                        <p:cTn id="15" dur="166" decel="50000">
                                          <p:stCondLst>
                                            <p:cond delay="646"/>
                                          </p:stCondLst>
                                        </p:cTn>
                                        <p:tgtEl>
                                          <p:spTgt spid="120838"/>
                                        </p:tgtEl>
                                      </p:cBhvr>
                                      <p:to x="100000" y="100000"/>
                                    </p:animScale>
                                    <p:animScale>
                                      <p:cBhvr>
                                        <p:cTn id="16" dur="26">
                                          <p:stCondLst>
                                            <p:cond delay="1312"/>
                                          </p:stCondLst>
                                        </p:cTn>
                                        <p:tgtEl>
                                          <p:spTgt spid="120838"/>
                                        </p:tgtEl>
                                      </p:cBhvr>
                                      <p:to x="100000" y="80000"/>
                                    </p:animScale>
                                    <p:animScale>
                                      <p:cBhvr>
                                        <p:cTn id="17" dur="166" decel="50000">
                                          <p:stCondLst>
                                            <p:cond delay="1338"/>
                                          </p:stCondLst>
                                        </p:cTn>
                                        <p:tgtEl>
                                          <p:spTgt spid="120838"/>
                                        </p:tgtEl>
                                      </p:cBhvr>
                                      <p:to x="100000" y="100000"/>
                                    </p:animScale>
                                    <p:animScale>
                                      <p:cBhvr>
                                        <p:cTn id="18" dur="26">
                                          <p:stCondLst>
                                            <p:cond delay="1642"/>
                                          </p:stCondLst>
                                        </p:cTn>
                                        <p:tgtEl>
                                          <p:spTgt spid="120838"/>
                                        </p:tgtEl>
                                      </p:cBhvr>
                                      <p:to x="100000" y="90000"/>
                                    </p:animScale>
                                    <p:animScale>
                                      <p:cBhvr>
                                        <p:cTn id="19" dur="166" decel="50000">
                                          <p:stCondLst>
                                            <p:cond delay="1668"/>
                                          </p:stCondLst>
                                        </p:cTn>
                                        <p:tgtEl>
                                          <p:spTgt spid="120838"/>
                                        </p:tgtEl>
                                      </p:cBhvr>
                                      <p:to x="100000" y="100000"/>
                                    </p:animScale>
                                    <p:animScale>
                                      <p:cBhvr>
                                        <p:cTn id="20" dur="26">
                                          <p:stCondLst>
                                            <p:cond delay="1808"/>
                                          </p:stCondLst>
                                        </p:cTn>
                                        <p:tgtEl>
                                          <p:spTgt spid="120838"/>
                                        </p:tgtEl>
                                      </p:cBhvr>
                                      <p:to x="100000" y="95000"/>
                                    </p:animScale>
                                    <p:animScale>
                                      <p:cBhvr>
                                        <p:cTn id="21" dur="166" decel="50000">
                                          <p:stCondLst>
                                            <p:cond delay="1834"/>
                                          </p:stCondLst>
                                        </p:cTn>
                                        <p:tgtEl>
                                          <p:spTgt spid="120838"/>
                                        </p:tgtEl>
                                      </p:cBhvr>
                                      <p:to x="100000" y="100000"/>
                                    </p:animScale>
                                    <p:set>
                                      <p:cBhvr>
                                        <p:cTn id="22" dur="1" fill="hold">
                                          <p:stCondLst>
                                            <p:cond delay="1999"/>
                                          </p:stCondLst>
                                        </p:cTn>
                                        <p:tgtEl>
                                          <p:spTgt spid="120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1861" name="Picture 5"/>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18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403350" y="2089150"/>
            <a:ext cx="6985000" cy="2868613"/>
          </a:xfrm>
          <a:prstGeom prst="rect">
            <a:avLst/>
          </a:prstGeom>
          <a:noFill/>
          <a:ln w="9525">
            <a:noFill/>
            <a:miter lim="800000"/>
            <a:headEnd/>
            <a:tailEnd/>
          </a:ln>
          <a:effectLst/>
        </p:spPr>
        <p:txBody>
          <a:bodyPr>
            <a:spAutoFit/>
          </a:bodyPr>
          <a:lstStyle/>
          <a:p>
            <a:pPr marL="342900" indent="-342900"/>
            <a:r>
              <a:rPr lang="en-GB" altLang="ja-JP" dirty="0">
                <a:solidFill>
                  <a:srgbClr val="000000"/>
                </a:solidFill>
                <a:ea typeface="ＭＳ Ｐゴシック" charset="-128"/>
              </a:rPr>
              <a:t>W</a:t>
            </a:r>
            <a:r>
              <a:rPr lang="en-US" altLang="ja-JP" dirty="0">
                <a:solidFill>
                  <a:srgbClr val="000000"/>
                </a:solidFill>
                <a:ea typeface="ＭＳ Ｐゴシック" charset="-128"/>
              </a:rPr>
              <a:t>h</a:t>
            </a:r>
            <a:r>
              <a:rPr lang="bg-BG" altLang="ja-JP" dirty="0">
                <a:solidFill>
                  <a:srgbClr val="000000"/>
                </a:solidFill>
              </a:rPr>
              <a:t>a</a:t>
            </a:r>
            <a:r>
              <a:rPr lang="ca-ES" altLang="ja-JP" dirty="0">
                <a:solidFill>
                  <a:srgbClr val="000000"/>
                </a:solidFill>
                <a:ea typeface="ＭＳ Ｐゴシック" charset="-128"/>
              </a:rPr>
              <a:t>t </a:t>
            </a:r>
            <a:r>
              <a:rPr lang="cs-CZ" altLang="ja-JP" dirty="0">
                <a:solidFill>
                  <a:srgbClr val="000000"/>
                </a:solidFill>
              </a:rPr>
              <a:t>t</a:t>
            </a:r>
            <a:r>
              <a:rPr lang="da-DK" altLang="ja-JP" dirty="0">
                <a:solidFill>
                  <a:srgbClr val="000000"/>
                </a:solidFill>
                <a:ea typeface="ＭＳ Ｐゴシック" charset="-128"/>
              </a:rPr>
              <a:t>y</a:t>
            </a:r>
            <a:r>
              <a:rPr lang="de-DE" altLang="ja-JP" dirty="0">
                <a:solidFill>
                  <a:srgbClr val="000000"/>
                </a:solidFill>
                <a:ea typeface="ＭＳ Ｐゴシック" charset="-128"/>
              </a:rPr>
              <a:t>p</a:t>
            </a:r>
            <a:r>
              <a:rPr lang="el-GR" altLang="ja-JP" dirty="0">
                <a:solidFill>
                  <a:srgbClr val="000000"/>
                </a:solidFill>
              </a:rPr>
              <a:t>e </a:t>
            </a:r>
            <a:r>
              <a:rPr lang="en-GB" altLang="ja-JP" dirty="0">
                <a:solidFill>
                  <a:srgbClr val="000000"/>
                </a:solidFill>
                <a:ea typeface="ＭＳ Ｐゴシック" charset="-128"/>
              </a:rPr>
              <a:t>o</a:t>
            </a:r>
            <a:r>
              <a:rPr lang="fi-FI" altLang="ja-JP" dirty="0">
                <a:solidFill>
                  <a:srgbClr val="000000"/>
                </a:solidFill>
                <a:ea typeface="ＭＳ Ｐゴシック" charset="-128"/>
              </a:rPr>
              <a:t>f </a:t>
            </a:r>
            <a:r>
              <a:rPr lang="en-US" altLang="ja-JP" dirty="0">
                <a:solidFill>
                  <a:srgbClr val="000000"/>
                </a:solidFill>
                <a:ea typeface="ＭＳ Ｐゴシック" charset="-128"/>
              </a:rPr>
              <a:t>f</a:t>
            </a:r>
            <a:r>
              <a:rPr lang="hu-HU" altLang="ja-JP" dirty="0">
                <a:solidFill>
                  <a:srgbClr val="000000"/>
                </a:solidFill>
              </a:rPr>
              <a:t>r</a:t>
            </a:r>
            <a:r>
              <a:rPr lang="is-IS" altLang="ja-JP" dirty="0">
                <a:solidFill>
                  <a:srgbClr val="000000"/>
                </a:solidFill>
                <a:ea typeface="ＭＳ Ｐゴシック" charset="-128"/>
              </a:rPr>
              <a:t>a</a:t>
            </a:r>
            <a:r>
              <a:rPr lang="it-IT" altLang="ja-JP" dirty="0">
                <a:solidFill>
                  <a:srgbClr val="000000"/>
                </a:solidFill>
                <a:ea typeface="ＭＳ Ｐゴシック" charset="-128"/>
              </a:rPr>
              <a:t>u</a:t>
            </a:r>
            <a:r>
              <a:rPr lang="en-GB" altLang="ja-JP" dirty="0">
                <a:solidFill>
                  <a:srgbClr val="000000"/>
                </a:solidFill>
                <a:ea typeface="ＭＳ Ｐゴシック" charset="-128"/>
              </a:rPr>
              <a:t>d </a:t>
            </a:r>
            <a:r>
              <a:rPr lang="nl-NL" altLang="ja-JP" dirty="0">
                <a:solidFill>
                  <a:srgbClr val="000000"/>
                </a:solidFill>
                <a:ea typeface="ＭＳ Ｐゴシック" charset="-128"/>
              </a:rPr>
              <a:t>i</a:t>
            </a:r>
            <a:r>
              <a:rPr lang="en-GB" altLang="ja-JP" dirty="0">
                <a:solidFill>
                  <a:srgbClr val="000000"/>
                </a:solidFill>
                <a:ea typeface="ＭＳ Ｐゴシック" charset="-128"/>
              </a:rPr>
              <a:t>s </a:t>
            </a:r>
            <a:r>
              <a:rPr lang="pt-PT" altLang="ja-JP" dirty="0">
                <a:solidFill>
                  <a:srgbClr val="000000"/>
                </a:solidFill>
                <a:ea typeface="ＭＳ Ｐゴシック" charset="-128"/>
              </a:rPr>
              <a:t>d</a:t>
            </a:r>
            <a:r>
              <a:rPr lang="rm-CH" altLang="ja-JP" dirty="0">
                <a:solidFill>
                  <a:srgbClr val="000000"/>
                </a:solidFill>
                <a:ea typeface="ＭＳ Ｐゴシック" charset="-128"/>
              </a:rPr>
              <a:t>e</a:t>
            </a:r>
            <a:r>
              <a:rPr lang="ro-RO" altLang="ja-JP" dirty="0">
                <a:solidFill>
                  <a:srgbClr val="000000"/>
                </a:solidFill>
              </a:rPr>
              <a:t>s</a:t>
            </a:r>
            <a:r>
              <a:rPr lang="ru-RU" altLang="ja-JP" dirty="0">
                <a:solidFill>
                  <a:srgbClr val="000000"/>
                </a:solidFill>
              </a:rPr>
              <a:t>c</a:t>
            </a:r>
            <a:r>
              <a:rPr lang="hr-HR" altLang="ja-JP" dirty="0">
                <a:solidFill>
                  <a:srgbClr val="000000"/>
                </a:solidFill>
              </a:rPr>
              <a:t>r</a:t>
            </a:r>
            <a:r>
              <a:rPr lang="sk-SK" altLang="ja-JP" dirty="0">
                <a:solidFill>
                  <a:srgbClr val="000000"/>
                </a:solidFill>
              </a:rPr>
              <a:t>i</a:t>
            </a:r>
            <a:r>
              <a:rPr lang="sq-AL" altLang="ja-JP" dirty="0">
                <a:solidFill>
                  <a:srgbClr val="000000"/>
                </a:solidFill>
              </a:rPr>
              <a:t>b</a:t>
            </a:r>
            <a:r>
              <a:rPr lang="sv-SE" altLang="ja-JP" dirty="0">
                <a:solidFill>
                  <a:srgbClr val="000000"/>
                </a:solidFill>
                <a:ea typeface="ＭＳ Ｐゴシック" charset="-128"/>
              </a:rPr>
              <a:t>e</a:t>
            </a:r>
            <a:r>
              <a:rPr lang="th-TH" altLang="ja-JP" dirty="0">
                <a:solidFill>
                  <a:srgbClr val="000000"/>
                </a:solidFill>
              </a:rPr>
              <a:t>d </a:t>
            </a:r>
            <a:r>
              <a:rPr lang="en-GB" altLang="ja-JP" dirty="0">
                <a:solidFill>
                  <a:srgbClr val="000000"/>
                </a:solidFill>
                <a:ea typeface="ＭＳ Ｐゴシック" charset="-128"/>
              </a:rPr>
              <a:t>as </a:t>
            </a:r>
            <a:r>
              <a:rPr lang="be-BY" altLang="ja-JP" dirty="0">
                <a:solidFill>
                  <a:srgbClr val="000000"/>
                </a:solidFill>
              </a:rPr>
              <a:t>t</a:t>
            </a:r>
            <a:r>
              <a:rPr lang="sl-SI" altLang="ja-JP" dirty="0">
                <a:solidFill>
                  <a:srgbClr val="000000"/>
                </a:solidFill>
              </a:rPr>
              <a:t>h</a:t>
            </a:r>
            <a:r>
              <a:rPr lang="et-EE" altLang="ja-JP" dirty="0">
                <a:solidFill>
                  <a:srgbClr val="000000"/>
                </a:solidFill>
              </a:rPr>
              <a:t>e </a:t>
            </a:r>
            <a:r>
              <a:rPr lang="lt-LT" altLang="ja-JP" dirty="0">
                <a:solidFill>
                  <a:srgbClr val="000000"/>
                </a:solidFill>
              </a:rPr>
              <a:t>o</a:t>
            </a:r>
            <a:r>
              <a:rPr lang="tg-Cyrl-TJ" altLang="ja-JP" dirty="0">
                <a:solidFill>
                  <a:srgbClr val="000000"/>
                </a:solidFill>
              </a:rPr>
              <a:t>f</a:t>
            </a:r>
            <a:r>
              <a:rPr lang="en-US" altLang="ja-JP" dirty="0">
                <a:solidFill>
                  <a:srgbClr val="000000"/>
                </a:solidFill>
                <a:ea typeface="ＭＳ Ｐゴシック" charset="-128"/>
              </a:rPr>
              <a:t>f</a:t>
            </a:r>
            <a:r>
              <a:rPr lang="vi-VN" altLang="ja-JP" dirty="0">
                <a:solidFill>
                  <a:srgbClr val="000000"/>
                </a:solidFill>
              </a:rPr>
              <a:t>e</a:t>
            </a:r>
            <a:r>
              <a:rPr lang="hy-AM" altLang="ja-JP" dirty="0">
                <a:solidFill>
                  <a:srgbClr val="000000"/>
                </a:solidFill>
              </a:rPr>
              <a:t>r</a:t>
            </a:r>
            <a:r>
              <a:rPr lang="en-GB" altLang="ja-JP" dirty="0">
                <a:solidFill>
                  <a:srgbClr val="000000"/>
                </a:solidFill>
                <a:ea typeface="ＭＳ Ｐゴシック" charset="-128"/>
              </a:rPr>
              <a:t>i</a:t>
            </a:r>
            <a:r>
              <a:rPr lang="eu-ES" altLang="ja-JP" dirty="0">
                <a:solidFill>
                  <a:srgbClr val="000000"/>
                </a:solidFill>
                <a:ea typeface="ＭＳ Ｐゴシック" charset="-128"/>
              </a:rPr>
              <a:t>n</a:t>
            </a:r>
            <a:r>
              <a:rPr lang="en-GB" altLang="ja-JP" dirty="0">
                <a:solidFill>
                  <a:srgbClr val="000000"/>
                </a:solidFill>
                <a:ea typeface="ＭＳ Ｐゴシック" charset="-128"/>
              </a:rPr>
              <a:t>g</a:t>
            </a:r>
            <a:r>
              <a:rPr lang="mk-MK" altLang="ja-JP" dirty="0">
                <a:solidFill>
                  <a:srgbClr val="000000"/>
                </a:solidFill>
              </a:rPr>
              <a:t>, </a:t>
            </a:r>
            <a:r>
              <a:rPr lang="ts-ZA" altLang="ja-JP" dirty="0">
                <a:solidFill>
                  <a:srgbClr val="000000"/>
                </a:solidFill>
                <a:ea typeface="ＭＳ Ｐゴシック" charset="-128"/>
              </a:rPr>
              <a:t>g</a:t>
            </a:r>
            <a:r>
              <a:rPr lang="tn-ZA" altLang="ja-JP" dirty="0">
                <a:solidFill>
                  <a:srgbClr val="000000"/>
                </a:solidFill>
                <a:ea typeface="ＭＳ Ｐゴシック" charset="-128"/>
              </a:rPr>
              <a:t>i</a:t>
            </a:r>
            <a:r>
              <a:rPr lang="en-GB" altLang="ja-JP" dirty="0">
                <a:solidFill>
                  <a:srgbClr val="000000"/>
                </a:solidFill>
                <a:ea typeface="ＭＳ Ｐゴシック" charset="-128"/>
              </a:rPr>
              <a:t>v</a:t>
            </a:r>
            <a:r>
              <a:rPr lang="xh-ZA" altLang="ja-JP" dirty="0">
                <a:solidFill>
                  <a:srgbClr val="000000"/>
                </a:solidFill>
                <a:ea typeface="ＭＳ Ｐゴシック" charset="-128"/>
              </a:rPr>
              <a:t>i</a:t>
            </a:r>
            <a:r>
              <a:rPr lang="zu-ZA" altLang="ja-JP" dirty="0">
                <a:solidFill>
                  <a:srgbClr val="000000"/>
                </a:solidFill>
                <a:ea typeface="ＭＳ Ｐゴシック" charset="-128"/>
              </a:rPr>
              <a:t>n</a:t>
            </a:r>
            <a:r>
              <a:rPr lang="af-ZA" altLang="ja-JP" dirty="0">
                <a:solidFill>
                  <a:srgbClr val="000000"/>
                </a:solidFill>
                <a:ea typeface="ＭＳ Ｐゴシック" charset="-128"/>
              </a:rPr>
              <a:t>g</a:t>
            </a:r>
            <a:r>
              <a:rPr lang="ka-GE" altLang="ja-JP" dirty="0">
                <a:solidFill>
                  <a:srgbClr val="000000"/>
                </a:solidFill>
              </a:rPr>
              <a:t>, </a:t>
            </a:r>
            <a:r>
              <a:rPr lang="x-none" altLang="ja-JP" dirty="0">
                <a:solidFill>
                  <a:srgbClr val="000000"/>
                </a:solidFill>
              </a:rPr>
              <a:t>s</a:t>
            </a:r>
            <a:r>
              <a:rPr lang="mt-MT" altLang="ja-JP" dirty="0">
                <a:solidFill>
                  <a:srgbClr val="000000"/>
                </a:solidFill>
                <a:ea typeface="ＭＳ Ｐゴシック" charset="-128"/>
              </a:rPr>
              <a:t>e</a:t>
            </a:r>
            <a:r>
              <a:rPr lang="en-GB" altLang="ja-JP" dirty="0">
                <a:solidFill>
                  <a:srgbClr val="000000"/>
                </a:solidFill>
                <a:ea typeface="ＭＳ Ｐゴシック" charset="-128"/>
              </a:rPr>
              <a:t>e</a:t>
            </a:r>
            <a:r>
              <a:rPr lang="gd-GB" altLang="ja-JP" dirty="0">
                <a:solidFill>
                  <a:srgbClr val="000000"/>
                </a:solidFill>
                <a:ea typeface="ＭＳ Ｐゴシック" charset="-128"/>
              </a:rPr>
              <a:t>k</a:t>
            </a:r>
            <a:r>
              <a:rPr lang="en-US" altLang="ja-JP" dirty="0">
                <a:solidFill>
                  <a:srgbClr val="000000"/>
                </a:solidFill>
                <a:ea typeface="ＭＳ Ｐゴシック" charset="-128"/>
              </a:rPr>
              <a:t>i</a:t>
            </a:r>
            <a:r>
              <a:rPr lang="ms-MY" altLang="ja-JP" dirty="0">
                <a:solidFill>
                  <a:srgbClr val="000000"/>
                </a:solidFill>
                <a:ea typeface="ＭＳ Ｐゴシック" charset="-128"/>
              </a:rPr>
              <a:t>n</a:t>
            </a:r>
            <a:r>
              <a:rPr lang="en-GB" altLang="ja-JP" dirty="0">
                <a:solidFill>
                  <a:srgbClr val="000000"/>
                </a:solidFill>
                <a:ea typeface="ＭＳ Ｐゴシック" charset="-128"/>
              </a:rPr>
              <a:t>g</a:t>
            </a:r>
            <a:r>
              <a:rPr lang="ky-KG" altLang="ja-JP" dirty="0">
                <a:solidFill>
                  <a:srgbClr val="000000"/>
                </a:solidFill>
              </a:rPr>
              <a:t>, </a:t>
            </a:r>
            <a:r>
              <a:rPr lang="en-GB" altLang="ja-JP" dirty="0">
                <a:solidFill>
                  <a:srgbClr val="000000"/>
                </a:solidFill>
                <a:ea typeface="ＭＳ Ｐゴシック" charset="-128"/>
              </a:rPr>
              <a:t>or </a:t>
            </a:r>
            <a:r>
              <a:rPr lang="bn-IN" altLang="ja-JP" dirty="0">
                <a:solidFill>
                  <a:srgbClr val="000000"/>
                </a:solidFill>
              </a:rPr>
              <a:t>a</a:t>
            </a:r>
            <a:r>
              <a:rPr lang="pa-IN" altLang="ja-JP" dirty="0">
                <a:solidFill>
                  <a:srgbClr val="000000"/>
                </a:solidFill>
              </a:rPr>
              <a:t>c</a:t>
            </a:r>
            <a:r>
              <a:rPr lang="gu-IN" altLang="ja-JP" dirty="0">
                <a:solidFill>
                  <a:srgbClr val="000000"/>
                </a:solidFill>
              </a:rPr>
              <a:t>c</a:t>
            </a:r>
            <a:r>
              <a:rPr lang="or-IN" altLang="ja-JP" dirty="0">
                <a:solidFill>
                  <a:srgbClr val="000000"/>
                </a:solidFill>
              </a:rPr>
              <a:t>e</a:t>
            </a:r>
            <a:r>
              <a:rPr lang="ta-IN" altLang="ja-JP" dirty="0">
                <a:solidFill>
                  <a:srgbClr val="000000"/>
                </a:solidFill>
              </a:rPr>
              <a:t>p</a:t>
            </a:r>
            <a:r>
              <a:rPr lang="te-IN" altLang="ja-JP" dirty="0">
                <a:solidFill>
                  <a:srgbClr val="000000"/>
                </a:solidFill>
              </a:rPr>
              <a:t>t</a:t>
            </a:r>
            <a:r>
              <a:rPr lang="kn-IN" altLang="ja-JP" dirty="0">
                <a:solidFill>
                  <a:srgbClr val="000000"/>
                </a:solidFill>
              </a:rPr>
              <a:t>a</a:t>
            </a:r>
            <a:r>
              <a:rPr lang="ml-IN" altLang="ja-JP" dirty="0">
                <a:solidFill>
                  <a:srgbClr val="000000"/>
                </a:solidFill>
              </a:rPr>
              <a:t>n</a:t>
            </a:r>
            <a:r>
              <a:rPr lang="as-IN" altLang="ja-JP" dirty="0">
                <a:solidFill>
                  <a:srgbClr val="000000"/>
                </a:solidFill>
              </a:rPr>
              <a:t>c</a:t>
            </a:r>
            <a:r>
              <a:rPr lang="mr-IN" altLang="ja-JP" dirty="0">
                <a:solidFill>
                  <a:srgbClr val="000000"/>
                </a:solidFill>
              </a:rPr>
              <a:t>e </a:t>
            </a:r>
            <a:r>
              <a:rPr lang="mn-MN" altLang="ja-JP" dirty="0">
                <a:solidFill>
                  <a:srgbClr val="000000"/>
                </a:solidFill>
              </a:rPr>
              <a:t>o</a:t>
            </a:r>
            <a:r>
              <a:rPr lang="bo-CN" altLang="ja-JP" dirty="0">
                <a:solidFill>
                  <a:srgbClr val="000000"/>
                </a:solidFill>
              </a:rPr>
              <a:t>f </a:t>
            </a:r>
            <a:r>
              <a:rPr lang="en-GB" altLang="ja-JP" dirty="0">
                <a:solidFill>
                  <a:srgbClr val="000000"/>
                </a:solidFill>
                <a:ea typeface="ＭＳ Ｐゴシック" charset="-128"/>
              </a:rPr>
              <a:t>an </a:t>
            </a:r>
            <a:r>
              <a:rPr lang="gl-ES" altLang="ja-JP" dirty="0">
                <a:solidFill>
                  <a:srgbClr val="000000"/>
                </a:solidFill>
                <a:ea typeface="ＭＳ Ｐゴシック" charset="-128"/>
              </a:rPr>
              <a:t>i</a:t>
            </a:r>
            <a:r>
              <a:rPr lang="kok-IN" altLang="ja-JP" dirty="0">
                <a:solidFill>
                  <a:srgbClr val="000000"/>
                </a:solidFill>
              </a:rPr>
              <a:t>n</a:t>
            </a:r>
            <a:r>
              <a:rPr lang="mni-IN" altLang="ja-JP" dirty="0">
                <a:solidFill>
                  <a:srgbClr val="000000"/>
                </a:solidFill>
              </a:rPr>
              <a:t>d</a:t>
            </a:r>
            <a:r>
              <a:rPr lang="sd-Deva-IN" altLang="ja-JP" dirty="0">
                <a:solidFill>
                  <a:srgbClr val="000000"/>
                </a:solidFill>
              </a:rPr>
              <a:t>u</a:t>
            </a:r>
            <a:r>
              <a:rPr lang="en-US" altLang="ja-JP" dirty="0">
                <a:solidFill>
                  <a:srgbClr val="000000"/>
                </a:solidFill>
                <a:ea typeface="ＭＳ Ｐゴシック" charset="-128"/>
              </a:rPr>
              <a:t>c</a:t>
            </a:r>
            <a:r>
              <a:rPr lang="en-GB" altLang="ja-JP" dirty="0">
                <a:solidFill>
                  <a:srgbClr val="000000"/>
                </a:solidFill>
                <a:ea typeface="ＭＳ Ｐゴシック" charset="-128"/>
              </a:rPr>
              <a:t>e</a:t>
            </a:r>
            <a:r>
              <a:rPr lang="x-none" altLang="ja-JP" dirty="0">
                <a:solidFill>
                  <a:srgbClr val="000000"/>
                </a:solidFill>
              </a:rPr>
              <a:t>m</a:t>
            </a:r>
            <a:r>
              <a:rPr lang="en-GB" altLang="ja-JP" dirty="0">
                <a:solidFill>
                  <a:srgbClr val="000000"/>
                </a:solidFill>
                <a:ea typeface="ＭＳ Ｐゴシック" charset="-128"/>
              </a:rPr>
              <a:t>ent f </a:t>
            </a:r>
            <a:r>
              <a:rPr lang="ne-NP" altLang="ja-JP" dirty="0">
                <a:solidFill>
                  <a:srgbClr val="000000"/>
                </a:solidFill>
              </a:rPr>
              <a:t>o</a:t>
            </a:r>
            <a:r>
              <a:rPr lang="fy-NL" altLang="ja-JP" dirty="0">
                <a:solidFill>
                  <a:srgbClr val="000000"/>
                </a:solidFill>
                <a:ea typeface="ＭＳ Ｐゴシック" charset="-128"/>
              </a:rPr>
              <a:t>r </a:t>
            </a:r>
            <a:r>
              <a:rPr lang="en-GB" altLang="ja-JP" dirty="0">
                <a:solidFill>
                  <a:srgbClr val="000000"/>
                </a:solidFill>
                <a:ea typeface="ＭＳ Ｐゴシック" charset="-128"/>
              </a:rPr>
              <a:t>reward in return for influence over decisions or actions</a:t>
            </a:r>
            <a:endParaRPr lang="en-GB" altLang="ja-JP" dirty="0">
              <a:ea typeface="ＭＳ Ｐゴシック" charset="-128"/>
            </a:endParaRPr>
          </a:p>
          <a:p>
            <a:pPr marL="342900" indent="-342900"/>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False Accounting</a:t>
            </a:r>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Bribery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Obtaining Services </a:t>
            </a:r>
            <a:r>
              <a:rPr lang="en-GB" altLang="ja-JP" dirty="0" smtClean="0">
                <a:solidFill>
                  <a:srgbClr val="000000"/>
                </a:solidFill>
                <a:ea typeface="ＭＳ Ｐゴシック" charset="-128"/>
              </a:rPr>
              <a:t>Dishonestly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Fraudulent business carried out by sole trader</a:t>
            </a:r>
            <a:endParaRPr lang="en-GB" altLang="ja-JP" dirty="0">
              <a:ea typeface="ＭＳ Ｐゴシック" charset="-128"/>
            </a:endParaRPr>
          </a:p>
          <a:p>
            <a:pPr marL="342900" indent="-342900"/>
            <a:endParaRPr lang="en-GB" altLang="ko-KR" b="1" dirty="0">
              <a:solidFill>
                <a:srgbClr val="000000"/>
              </a:solidFill>
              <a:ea typeface="굴림" charset="-127"/>
            </a:endParaRPr>
          </a:p>
        </p:txBody>
      </p:sp>
      <p:sp>
        <p:nvSpPr>
          <p:cNvPr id="123907" name="AutoShape 3">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23908" name="AutoShape 4">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23909" name="AutoShape 5">
            <a:hlinkClick r:id="rId3"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23910" name="AutoShape 6">
            <a:hlinkClick r:id="rId3"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49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971910" y="1815945"/>
            <a:ext cx="6063070" cy="400110"/>
          </a:xfrm>
          <a:prstGeom prst="rect">
            <a:avLst/>
          </a:prstGeom>
          <a:noFill/>
          <a:ln w="9525">
            <a:noFill/>
            <a:miter lim="800000"/>
            <a:headEnd/>
            <a:tailEnd/>
          </a:ln>
          <a:effectLst/>
        </p:spPr>
        <p:txBody>
          <a:bodyPr wrap="none">
            <a:spAutoFit/>
          </a:bodyPr>
          <a:lstStyle/>
          <a:p>
            <a:r>
              <a:rPr lang="en-GB" sz="2000" dirty="0"/>
              <a:t>Congratulations you are now officially fraud aware!!!</a:t>
            </a:r>
            <a:endParaRPr lang="en-US" sz="2000" dirty="0"/>
          </a:p>
        </p:txBody>
      </p:sp>
      <p:pic>
        <p:nvPicPr>
          <p:cNvPr id="129027" name="Picture 3"/>
          <p:cNvPicPr>
            <a:picLocks noChangeAspect="1" noChangeArrowheads="1"/>
          </p:cNvPicPr>
          <p:nvPr/>
        </p:nvPicPr>
        <p:blipFill>
          <a:blip r:embed="rId3" cstate="print"/>
          <a:srcRect/>
          <a:stretch>
            <a:fillRect/>
          </a:stretch>
        </p:blipFill>
        <p:spPr bwMode="auto">
          <a:xfrm>
            <a:off x="3544888" y="2276475"/>
            <a:ext cx="2947987" cy="3313113"/>
          </a:xfrm>
          <a:prstGeom prst="rect">
            <a:avLst/>
          </a:prstGeom>
          <a:noFill/>
          <a:ln w="9525">
            <a:noFill/>
            <a:miter lim="800000"/>
            <a:headEnd/>
            <a:tailEnd/>
          </a:ln>
          <a:effectLst/>
        </p:spPr>
      </p:pic>
      <p:sp>
        <p:nvSpPr>
          <p:cNvPr id="2" name="TextBox 1"/>
          <p:cNvSpPr txBox="1"/>
          <p:nvPr/>
        </p:nvSpPr>
        <p:spPr>
          <a:xfrm>
            <a:off x="2195736" y="5692606"/>
            <a:ext cx="5229830" cy="400110"/>
          </a:xfrm>
          <a:prstGeom prst="rect">
            <a:avLst/>
          </a:prstGeom>
          <a:noFill/>
        </p:spPr>
        <p:txBody>
          <a:bodyPr wrap="none" rtlCol="0">
            <a:spAutoFit/>
          </a:bodyPr>
          <a:lstStyle/>
          <a:p>
            <a:r>
              <a:rPr lang="en-GB" sz="2000" dirty="0" smtClean="0"/>
              <a:t>You can print a certificate of completion here</a:t>
            </a:r>
            <a:endParaRPr lang="en-GB" sz="2000" dirty="0"/>
          </a:p>
        </p:txBody>
      </p:sp>
      <p:pic>
        <p:nvPicPr>
          <p:cNvPr id="5" name="Picture 6">
            <a:hlinkClick r:id="rId4" action="ppaction://hlinksldjump"/>
          </p:cNvPr>
          <p:cNvPicPr>
            <a:picLocks noChangeAspect="1" noChangeArrowheads="1"/>
          </p:cNvPicPr>
          <p:nvPr/>
        </p:nvPicPr>
        <p:blipFill>
          <a:blip r:embed="rId5" cstate="print"/>
          <a:srcRect/>
          <a:stretch>
            <a:fillRect/>
          </a:stretch>
        </p:blipFill>
        <p:spPr bwMode="auto">
          <a:xfrm>
            <a:off x="7076509" y="3642554"/>
            <a:ext cx="1916941" cy="1916941"/>
          </a:xfrm>
          <a:prstGeom prst="rect">
            <a:avLst/>
          </a:prstGeom>
          <a:noFill/>
          <a:ln w="9525">
            <a:noFill/>
            <a:miter lim="800000"/>
            <a:headEnd/>
            <a:tailEnd/>
          </a:ln>
        </p:spPr>
      </p:pic>
      <p:sp>
        <p:nvSpPr>
          <p:cNvPr id="6" name="Rectangle 7"/>
          <p:cNvSpPr>
            <a:spLocks noChangeArrowheads="1"/>
          </p:cNvSpPr>
          <p:nvPr/>
        </p:nvSpPr>
        <p:spPr bwMode="auto">
          <a:xfrm>
            <a:off x="7225354" y="3275841"/>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127125" y="5040313"/>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solidFill>
            <a:srgbClr val="A0C8FF"/>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3554" name="Rectangle 1"/>
          <p:cNvSpPr>
            <a:spLocks noChangeArrowheads="1"/>
          </p:cNvSpPr>
          <p:nvPr/>
        </p:nvSpPr>
        <p:spPr bwMode="auto">
          <a:xfrm>
            <a:off x="1127125" y="1738313"/>
            <a:ext cx="7354888" cy="369332"/>
          </a:xfrm>
          <a:prstGeom prst="rect">
            <a:avLst/>
          </a:prstGeom>
          <a:noFill/>
          <a:ln w="9525">
            <a:noFill/>
            <a:miter lim="800000"/>
            <a:headEnd/>
            <a:tailEnd/>
          </a:ln>
        </p:spPr>
        <p:txBody>
          <a:bodyPr wrap="square">
            <a:spAutoFit/>
          </a:bodyPr>
          <a:lstStyle/>
          <a:p>
            <a:pPr lvl="1"/>
            <a:r>
              <a:rPr lang="en-GB" b="1" dirty="0"/>
              <a:t>What is the financial impact for the </a:t>
            </a:r>
            <a:r>
              <a:rPr lang="en-GB" b="1" dirty="0" smtClean="0"/>
              <a:t>Business Sector</a:t>
            </a:r>
            <a:r>
              <a:rPr lang="en-GB" b="1" dirty="0" smtClean="0"/>
              <a:t>?</a:t>
            </a:r>
            <a:endParaRPr lang="en-GB" b="1" dirty="0"/>
          </a:p>
        </p:txBody>
      </p:sp>
      <p:sp>
        <p:nvSpPr>
          <p:cNvPr id="23555" name="TextBox 2"/>
          <p:cNvSpPr txBox="1">
            <a:spLocks noChangeArrowheads="1"/>
          </p:cNvSpPr>
          <p:nvPr/>
        </p:nvSpPr>
        <p:spPr bwMode="auto">
          <a:xfrm>
            <a:off x="1249749" y="2576741"/>
            <a:ext cx="6019597" cy="646331"/>
          </a:xfrm>
          <a:prstGeom prst="rect">
            <a:avLst/>
          </a:prstGeom>
          <a:noFill/>
          <a:ln w="9525">
            <a:noFill/>
            <a:miter lim="800000"/>
            <a:headEnd/>
            <a:tailEnd/>
          </a:ln>
        </p:spPr>
        <p:txBody>
          <a:bodyPr wrap="none">
            <a:spAutoFit/>
          </a:bodyPr>
          <a:lstStyle/>
          <a:p>
            <a:r>
              <a:rPr lang="en-GB" dirty="0" smtClean="0"/>
              <a:t>On average what percentage </a:t>
            </a:r>
            <a:r>
              <a:rPr lang="en-GB" dirty="0" smtClean="0"/>
              <a:t>of a businesses revenue is </a:t>
            </a:r>
          </a:p>
          <a:p>
            <a:r>
              <a:rPr lang="en-GB" dirty="0" smtClean="0"/>
              <a:t> lost </a:t>
            </a:r>
            <a:r>
              <a:rPr lang="en-GB" dirty="0"/>
              <a:t>to fraud each year?</a:t>
            </a:r>
          </a:p>
        </p:txBody>
      </p:sp>
      <p:sp>
        <p:nvSpPr>
          <p:cNvPr id="23556" name="TextBox 3"/>
          <p:cNvSpPr txBox="1">
            <a:spLocks noChangeArrowheads="1"/>
          </p:cNvSpPr>
          <p:nvPr/>
        </p:nvSpPr>
        <p:spPr bwMode="auto">
          <a:xfrm>
            <a:off x="1504950" y="5719763"/>
            <a:ext cx="1053494" cy="400110"/>
          </a:xfrm>
          <a:prstGeom prst="rect">
            <a:avLst/>
          </a:prstGeom>
          <a:noFill/>
          <a:ln w="9525">
            <a:noFill/>
            <a:miter lim="800000"/>
            <a:headEnd/>
            <a:tailEnd/>
          </a:ln>
        </p:spPr>
        <p:txBody>
          <a:bodyPr wrap="none">
            <a:spAutoFit/>
          </a:bodyPr>
          <a:lstStyle/>
          <a:p>
            <a:r>
              <a:rPr lang="en-GB" sz="2000" dirty="0" smtClean="0"/>
              <a:t>0.1%??</a:t>
            </a:r>
            <a:endParaRPr lang="en-GB" sz="2000" dirty="0"/>
          </a:p>
        </p:txBody>
      </p:sp>
      <p:sp>
        <p:nvSpPr>
          <p:cNvPr id="23557" name="TextBox 4"/>
          <p:cNvSpPr txBox="1">
            <a:spLocks noChangeArrowheads="1"/>
          </p:cNvSpPr>
          <p:nvPr/>
        </p:nvSpPr>
        <p:spPr bwMode="auto">
          <a:xfrm>
            <a:off x="4479925" y="5743575"/>
            <a:ext cx="1053494" cy="400110"/>
          </a:xfrm>
          <a:prstGeom prst="rect">
            <a:avLst/>
          </a:prstGeom>
          <a:noFill/>
          <a:ln w="9525">
            <a:noFill/>
            <a:miter lim="800000"/>
            <a:headEnd/>
            <a:tailEnd/>
          </a:ln>
        </p:spPr>
        <p:txBody>
          <a:bodyPr wrap="none">
            <a:spAutoFit/>
          </a:bodyPr>
          <a:lstStyle/>
          <a:p>
            <a:r>
              <a:rPr lang="en-GB" sz="2000" dirty="0" smtClean="0"/>
              <a:t>5%</a:t>
            </a:r>
            <a:r>
              <a:rPr lang="en-GB" sz="2000" dirty="0" smtClean="0"/>
              <a:t> </a:t>
            </a:r>
            <a:r>
              <a:rPr lang="en-GB" sz="2000" dirty="0"/>
              <a:t>???</a:t>
            </a:r>
          </a:p>
        </p:txBody>
      </p:sp>
      <p:sp>
        <p:nvSpPr>
          <p:cNvPr id="23558" name="TextBox 5"/>
          <p:cNvSpPr txBox="1">
            <a:spLocks noChangeArrowheads="1"/>
          </p:cNvSpPr>
          <p:nvPr/>
        </p:nvSpPr>
        <p:spPr bwMode="auto">
          <a:xfrm>
            <a:off x="3205163" y="5373688"/>
            <a:ext cx="1125629" cy="400110"/>
          </a:xfrm>
          <a:prstGeom prst="rect">
            <a:avLst/>
          </a:prstGeom>
          <a:noFill/>
          <a:ln w="9525">
            <a:noFill/>
            <a:miter lim="800000"/>
            <a:headEnd/>
            <a:tailEnd/>
          </a:ln>
        </p:spPr>
        <p:txBody>
          <a:bodyPr wrap="none">
            <a:spAutoFit/>
          </a:bodyPr>
          <a:lstStyle/>
          <a:p>
            <a:r>
              <a:rPr lang="en-GB" sz="2000" dirty="0" smtClean="0"/>
              <a:t>1%????</a:t>
            </a:r>
            <a:endParaRPr lang="en-GB" sz="2000" dirty="0"/>
          </a:p>
        </p:txBody>
      </p:sp>
      <p:sp>
        <p:nvSpPr>
          <p:cNvPr id="23560" name="TextBox 1"/>
          <p:cNvSpPr txBox="1">
            <a:spLocks noChangeArrowheads="1"/>
          </p:cNvSpPr>
          <p:nvPr/>
        </p:nvSpPr>
        <p:spPr bwMode="auto">
          <a:xfrm>
            <a:off x="5910263" y="5373688"/>
            <a:ext cx="1125629" cy="400110"/>
          </a:xfrm>
          <a:prstGeom prst="rect">
            <a:avLst/>
          </a:prstGeom>
          <a:noFill/>
          <a:ln w="9525">
            <a:noFill/>
            <a:miter lim="800000"/>
            <a:headEnd/>
            <a:tailEnd/>
          </a:ln>
        </p:spPr>
        <p:txBody>
          <a:bodyPr wrap="none">
            <a:spAutoFit/>
          </a:bodyPr>
          <a:lstStyle/>
          <a:p>
            <a:r>
              <a:rPr lang="en-GB" sz="2000" dirty="0" smtClean="0"/>
              <a:t>3%</a:t>
            </a:r>
            <a:r>
              <a:rPr lang="en-GB" sz="2000" dirty="0" smtClean="0"/>
              <a:t>????</a:t>
            </a:r>
            <a:endParaRPr lang="en-GB" sz="2000" dirty="0"/>
          </a:p>
        </p:txBody>
      </p:sp>
      <p:grpSp>
        <p:nvGrpSpPr>
          <p:cNvPr id="23561" name="Group 9"/>
          <p:cNvGrpSpPr>
            <a:grpSpLocks/>
          </p:cNvGrpSpPr>
          <p:nvPr/>
        </p:nvGrpSpPr>
        <p:grpSpPr bwMode="auto">
          <a:xfrm>
            <a:off x="7121525" y="2974975"/>
            <a:ext cx="1687513" cy="3157538"/>
            <a:chOff x="1285852" y="2928934"/>
            <a:chExt cx="1687713" cy="3157688"/>
          </a:xfrm>
        </p:grpSpPr>
        <p:pic>
          <p:nvPicPr>
            <p:cNvPr id="23562" name="Picture 2"/>
            <p:cNvPicPr>
              <a:picLocks noChangeAspect="1" noChangeArrowheads="1"/>
            </p:cNvPicPr>
            <p:nvPr/>
          </p:nvPicPr>
          <p:blipFill>
            <a:blip r:embed="rId3" cstate="print"/>
            <a:srcRect/>
            <a:stretch>
              <a:fillRect/>
            </a:stretch>
          </p:blipFill>
          <p:spPr bwMode="auto">
            <a:xfrm>
              <a:off x="1285852" y="2928934"/>
              <a:ext cx="1687713" cy="2975179"/>
            </a:xfrm>
            <a:prstGeom prst="rect">
              <a:avLst/>
            </a:prstGeom>
            <a:noFill/>
            <a:ln w="9525">
              <a:noFill/>
              <a:miter lim="800000"/>
              <a:headEnd/>
              <a:tailEnd/>
            </a:ln>
          </p:spPr>
        </p:pic>
        <p:pic>
          <p:nvPicPr>
            <p:cNvPr id="23563"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a:off x="1357290" y="4643446"/>
              <a:ext cx="428628" cy="428628"/>
            </a:xfrm>
            <a:prstGeom prst="rect">
              <a:avLst/>
            </a:prstGeom>
            <a:noFill/>
            <a:ln w="9525">
              <a:noFill/>
              <a:miter lim="800000"/>
              <a:headEnd/>
              <a:tailEnd/>
            </a:ln>
          </p:spPr>
        </p:pic>
        <p:pic>
          <p:nvPicPr>
            <p:cNvPr id="23564"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799491">
              <a:off x="1509409" y="5135820"/>
              <a:ext cx="428628" cy="508838"/>
            </a:xfrm>
            <a:prstGeom prst="rect">
              <a:avLst/>
            </a:prstGeom>
            <a:noFill/>
            <a:ln w="9525">
              <a:noFill/>
              <a:miter lim="800000"/>
              <a:headEnd/>
              <a:tailEnd/>
            </a:ln>
          </p:spPr>
        </p:pic>
        <p:pic>
          <p:nvPicPr>
            <p:cNvPr id="23565"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8577351">
              <a:off x="1443143" y="5657994"/>
              <a:ext cx="428628" cy="428628"/>
            </a:xfrm>
            <a:prstGeom prst="rect">
              <a:avLst/>
            </a:prstGeom>
            <a:noFill/>
            <a:ln w="9525">
              <a:noFill/>
              <a:miter lim="800000"/>
              <a:headEnd/>
              <a:tailEnd/>
            </a:ln>
          </p:spPr>
        </p:pic>
        <p:pic>
          <p:nvPicPr>
            <p:cNvPr id="23566"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2111028">
              <a:off x="1727377" y="4727780"/>
              <a:ext cx="428628" cy="428628"/>
            </a:xfrm>
            <a:prstGeom prst="rect">
              <a:avLst/>
            </a:prstGeom>
            <a:noFill/>
            <a:ln w="9525">
              <a:noFill/>
              <a:miter lim="800000"/>
              <a:headEnd/>
              <a:tailEnd/>
            </a:ln>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867687" y="450788"/>
            <a:ext cx="5720537" cy="1143000"/>
          </a:xfrm>
          <a:prstGeom prst="rect">
            <a:avLst/>
          </a:prstGeom>
          <a:noFill/>
          <a:ln>
            <a:miter lim="800000"/>
            <a:headEnd/>
            <a:tailEnd/>
          </a:ln>
        </p:spPr>
        <p:txBody>
          <a:bodyPr anchor="ctr"/>
          <a:lstStyle/>
          <a:p>
            <a:pPr algn="l" eaLnBrk="1" hangingPunct="1"/>
            <a:r>
              <a:rPr lang="en-US" sz="2800" smtClean="0">
                <a:solidFill>
                  <a:schemeClr val="tx1"/>
                </a:solidFill>
              </a:rPr>
              <a:t>Supervisor </a:t>
            </a:r>
            <a:r>
              <a:rPr lang="en-US" sz="2800" dirty="0" smtClean="0">
                <a:solidFill>
                  <a:schemeClr val="tx1"/>
                </a:solidFill>
              </a:rPr>
              <a:t>Sentenced For £15,000 Timesheet Fraud</a:t>
            </a:r>
            <a:endParaRPr lang="en-GB" sz="2800" dirty="0" smtClean="0">
              <a:solidFill>
                <a:schemeClr val="tx1"/>
              </a:solidFill>
            </a:endParaRPr>
          </a:p>
        </p:txBody>
      </p:sp>
      <p:sp>
        <p:nvSpPr>
          <p:cNvPr id="4" name="Rectangle 3"/>
          <p:cNvSpPr/>
          <p:nvPr/>
        </p:nvSpPr>
        <p:spPr>
          <a:xfrm>
            <a:off x="867687" y="1488349"/>
            <a:ext cx="7784539" cy="1477328"/>
          </a:xfrm>
          <a:prstGeom prst="rect">
            <a:avLst/>
          </a:prstGeom>
        </p:spPr>
        <p:txBody>
          <a:bodyPr wrap="square">
            <a:spAutoFit/>
          </a:bodyPr>
          <a:lstStyle/>
          <a:p>
            <a:r>
              <a:rPr lang="en-US" dirty="0">
                <a:latin typeface="FrutigerRoman" charset="0"/>
              </a:rPr>
              <a:t>Jake, who worked in the finance department </a:t>
            </a:r>
            <a:r>
              <a:rPr lang="en-US" dirty="0" smtClean="0">
                <a:latin typeface="FrutigerRoman" charset="0"/>
              </a:rPr>
              <a:t>was </a:t>
            </a:r>
            <a:r>
              <a:rPr lang="en-US" dirty="0">
                <a:latin typeface="FrutigerRoman" charset="0"/>
              </a:rPr>
              <a:t>not sure whether to bring his concerns to the attention of his supervisor. He was almost certain that the timesheet he was processing could not be right. When he did talk to his manager, a quick enquiry established that Jake was correct – the name of the </a:t>
            </a:r>
            <a:r>
              <a:rPr lang="en-US" dirty="0" err="1">
                <a:latin typeface="FrutigerRoman" charset="0"/>
              </a:rPr>
              <a:t>authorising</a:t>
            </a:r>
            <a:r>
              <a:rPr lang="en-US" dirty="0">
                <a:latin typeface="FrutigerRoman" charset="0"/>
              </a:rPr>
              <a:t> </a:t>
            </a:r>
            <a:r>
              <a:rPr lang="en-US" dirty="0" smtClean="0">
                <a:latin typeface="FrutigerRoman" charset="0"/>
              </a:rPr>
              <a:t>manager </a:t>
            </a:r>
            <a:r>
              <a:rPr lang="en-US" dirty="0">
                <a:latin typeface="FrutigerRoman" charset="0"/>
              </a:rPr>
              <a:t>was wrongly spelt. </a:t>
            </a:r>
            <a:endParaRPr lang="en-US" dirty="0"/>
          </a:p>
        </p:txBody>
      </p:sp>
      <p:sp>
        <p:nvSpPr>
          <p:cNvPr id="5" name="Rectangle 4"/>
          <p:cNvSpPr/>
          <p:nvPr/>
        </p:nvSpPr>
        <p:spPr>
          <a:xfrm>
            <a:off x="899592" y="2965677"/>
            <a:ext cx="4572000" cy="2308324"/>
          </a:xfrm>
          <a:prstGeom prst="rect">
            <a:avLst/>
          </a:prstGeom>
        </p:spPr>
        <p:txBody>
          <a:bodyPr>
            <a:spAutoFit/>
          </a:bodyPr>
          <a:lstStyle/>
          <a:p>
            <a:r>
              <a:rPr lang="en-US" dirty="0">
                <a:latin typeface="FrutigerRoman" charset="0"/>
              </a:rPr>
              <a:t>It also turned out that the </a:t>
            </a:r>
            <a:r>
              <a:rPr lang="en-US" dirty="0" smtClean="0">
                <a:latin typeface="FrutigerRoman" charset="0"/>
              </a:rPr>
              <a:t>employee </a:t>
            </a:r>
            <a:r>
              <a:rPr lang="en-US" dirty="0">
                <a:latin typeface="FrutigerRoman" charset="0"/>
              </a:rPr>
              <a:t>claiming the payment had stopped working at the </a:t>
            </a:r>
            <a:r>
              <a:rPr lang="en-US" dirty="0" err="1" smtClean="0">
                <a:latin typeface="FrutigerRoman" charset="0"/>
              </a:rPr>
              <a:t>organisation</a:t>
            </a:r>
            <a:r>
              <a:rPr lang="en-US" dirty="0" smtClean="0">
                <a:latin typeface="FrutigerRoman" charset="0"/>
              </a:rPr>
              <a:t> four </a:t>
            </a:r>
            <a:r>
              <a:rPr lang="en-US" dirty="0">
                <a:latin typeface="FrutigerRoman" charset="0"/>
              </a:rPr>
              <a:t>months earlier. A counter fraud investigation quickly established that she was simply visiting the </a:t>
            </a:r>
            <a:r>
              <a:rPr lang="en-US" dirty="0" smtClean="0">
                <a:latin typeface="FrutigerRoman" charset="0"/>
              </a:rPr>
              <a:t>company </a:t>
            </a:r>
            <a:r>
              <a:rPr lang="en-US" dirty="0" smtClean="0">
                <a:latin typeface="FrutigerRoman" charset="0"/>
              </a:rPr>
              <a:t>once </a:t>
            </a:r>
            <a:r>
              <a:rPr lang="en-US" dirty="0">
                <a:latin typeface="FrutigerRoman" charset="0"/>
              </a:rPr>
              <a:t>a week with photocopied claim forms and putting them into the finance department mail tray on the reception desk. </a:t>
            </a:r>
            <a:endParaRPr lang="en-US" dirty="0"/>
          </a:p>
        </p:txBody>
      </p:sp>
      <p:sp>
        <p:nvSpPr>
          <p:cNvPr id="6" name="Rectangle 5"/>
          <p:cNvSpPr/>
          <p:nvPr/>
        </p:nvSpPr>
        <p:spPr>
          <a:xfrm>
            <a:off x="899592" y="5445561"/>
            <a:ext cx="7752634" cy="646331"/>
          </a:xfrm>
          <a:prstGeom prst="rect">
            <a:avLst/>
          </a:prstGeom>
        </p:spPr>
        <p:txBody>
          <a:bodyPr wrap="square">
            <a:spAutoFit/>
          </a:bodyPr>
          <a:lstStyle/>
          <a:p>
            <a:r>
              <a:rPr lang="en-US" dirty="0">
                <a:latin typeface="FrutigerRoman" charset="0"/>
              </a:rPr>
              <a:t>As a result, she had been paid £15,000 for work she did not do. The employee was given a suspended prison sentence and required to pay back the money. </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6216536" y="2764988"/>
            <a:ext cx="1643062" cy="2476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ChangeArrowheads="1"/>
          </p:cNvSpPr>
          <p:nvPr/>
        </p:nvSpPr>
        <p:spPr bwMode="auto">
          <a:xfrm>
            <a:off x="827087" y="536846"/>
            <a:ext cx="5184775" cy="646331"/>
          </a:xfrm>
          <a:prstGeom prst="rect">
            <a:avLst/>
          </a:prstGeom>
          <a:noFill/>
          <a:ln w="9525">
            <a:noFill/>
            <a:miter lim="800000"/>
            <a:headEnd/>
            <a:tailEnd/>
          </a:ln>
        </p:spPr>
        <p:txBody>
          <a:bodyPr>
            <a:spAutoFit/>
          </a:bodyPr>
          <a:lstStyle/>
          <a:p>
            <a:r>
              <a:rPr lang="en-US" dirty="0" smtClean="0">
                <a:solidFill>
                  <a:schemeClr val="accent2"/>
                </a:solidFill>
                <a:latin typeface="ArialRoundedMTBold" charset="0"/>
              </a:rPr>
              <a:t>12 weeks imprisonment for falsifying </a:t>
            </a:r>
            <a:r>
              <a:rPr lang="en-US" dirty="0">
                <a:solidFill>
                  <a:schemeClr val="accent2"/>
                </a:solidFill>
                <a:latin typeface="ArialRoundedMTBold" charset="0"/>
              </a:rPr>
              <a:t>job applications </a:t>
            </a:r>
            <a:endParaRPr lang="en-US" dirty="0">
              <a:solidFill>
                <a:schemeClr val="accent2"/>
              </a:solidFill>
            </a:endParaRPr>
          </a:p>
        </p:txBody>
      </p:sp>
      <p:pic>
        <p:nvPicPr>
          <p:cNvPr id="112643" name="Picture 4"/>
          <p:cNvPicPr>
            <a:picLocks noChangeAspect="1" noChangeArrowheads="1"/>
          </p:cNvPicPr>
          <p:nvPr/>
        </p:nvPicPr>
        <p:blipFill>
          <a:blip r:embed="rId3" cstate="print"/>
          <a:srcRect/>
          <a:stretch>
            <a:fillRect/>
          </a:stretch>
        </p:blipFill>
        <p:spPr bwMode="auto">
          <a:xfrm>
            <a:off x="6804248" y="1195606"/>
            <a:ext cx="2052637" cy="3078162"/>
          </a:xfrm>
          <a:prstGeom prst="rect">
            <a:avLst/>
          </a:prstGeom>
          <a:noFill/>
          <a:ln w="9525">
            <a:noFill/>
            <a:miter lim="800000"/>
            <a:headEnd/>
            <a:tailEnd/>
          </a:ln>
        </p:spPr>
      </p:pic>
      <p:sp>
        <p:nvSpPr>
          <p:cNvPr id="2" name="Rectangle 1"/>
          <p:cNvSpPr/>
          <p:nvPr/>
        </p:nvSpPr>
        <p:spPr>
          <a:xfrm>
            <a:off x="827088" y="1204881"/>
            <a:ext cx="5814392" cy="3416320"/>
          </a:xfrm>
          <a:prstGeom prst="rect">
            <a:avLst/>
          </a:prstGeom>
        </p:spPr>
        <p:txBody>
          <a:bodyPr wrap="square">
            <a:spAutoFit/>
          </a:bodyPr>
          <a:lstStyle/>
          <a:p>
            <a:r>
              <a:rPr lang="en-US" dirty="0" smtClean="0">
                <a:latin typeface="FrutigerRoman" charset="0"/>
              </a:rPr>
              <a:t>Jane </a:t>
            </a:r>
            <a:r>
              <a:rPr lang="en-US" dirty="0">
                <a:latin typeface="FrutigerRoman" charset="0"/>
              </a:rPr>
              <a:t>had worked her way through the ranks of </a:t>
            </a:r>
            <a:r>
              <a:rPr lang="en-US" dirty="0" smtClean="0">
                <a:latin typeface="FrutigerRoman" charset="0"/>
              </a:rPr>
              <a:t>management </a:t>
            </a:r>
            <a:r>
              <a:rPr lang="en-US" dirty="0">
                <a:latin typeface="FrutigerRoman" charset="0"/>
              </a:rPr>
              <a:t>to become a director, but her CV was a catalogue of lies. </a:t>
            </a:r>
            <a:endParaRPr lang="en-US" dirty="0" smtClean="0">
              <a:latin typeface="FrutigerRoman" charset="0"/>
            </a:endParaRPr>
          </a:p>
          <a:p>
            <a:endParaRPr lang="en-US" dirty="0">
              <a:latin typeface="FrutigerRoman" charset="0"/>
            </a:endParaRPr>
          </a:p>
          <a:p>
            <a:r>
              <a:rPr lang="en-US" dirty="0" smtClean="0">
                <a:latin typeface="FrutigerRoman" charset="0"/>
              </a:rPr>
              <a:t>Over </a:t>
            </a:r>
            <a:r>
              <a:rPr lang="en-US" dirty="0">
                <a:latin typeface="FrutigerRoman" charset="0"/>
              </a:rPr>
              <a:t>the course of several years, she exaggerated the extent of her academic achievements in a series of positions, claiming to hold postgraduate qualifications including a doctorate in </a:t>
            </a:r>
            <a:r>
              <a:rPr lang="en-US" dirty="0" smtClean="0">
                <a:latin typeface="FrutigerRoman" charset="0"/>
              </a:rPr>
              <a:t>an engineering specialty </a:t>
            </a:r>
            <a:r>
              <a:rPr lang="en-US" dirty="0">
                <a:latin typeface="FrutigerRoman" charset="0"/>
              </a:rPr>
              <a:t>and membership of a professional body, when in fact she only held a degree. </a:t>
            </a:r>
            <a:endParaRPr lang="en-US" dirty="0" smtClean="0">
              <a:latin typeface="FrutigerRoman" charset="0"/>
            </a:endParaRPr>
          </a:p>
          <a:p>
            <a:endParaRPr lang="en-US" dirty="0">
              <a:latin typeface="FrutigerRoman" charset="0"/>
            </a:endParaRPr>
          </a:p>
          <a:p>
            <a:r>
              <a:rPr lang="en-US" dirty="0" smtClean="0">
                <a:latin typeface="FrutigerRoman" charset="0"/>
              </a:rPr>
              <a:t>Jane’s </a:t>
            </a:r>
            <a:r>
              <a:rPr lang="en-US" dirty="0">
                <a:latin typeface="FrutigerRoman" charset="0"/>
              </a:rPr>
              <a:t>irresponsible actions could have put </a:t>
            </a:r>
            <a:r>
              <a:rPr lang="en-US" dirty="0" smtClean="0">
                <a:latin typeface="FrutigerRoman" charset="0"/>
              </a:rPr>
              <a:t>customers at </a:t>
            </a:r>
            <a:r>
              <a:rPr lang="en-US" dirty="0">
                <a:latin typeface="FrutigerRoman" charset="0"/>
              </a:rPr>
              <a:t>risk and prevented genuinely qualified applicants from obtaining those positions. </a:t>
            </a:r>
            <a:endParaRPr lang="en-US" dirty="0" smtClean="0">
              <a:latin typeface="FrutigerRoman" charset="0"/>
            </a:endParaRPr>
          </a:p>
        </p:txBody>
      </p:sp>
      <p:sp>
        <p:nvSpPr>
          <p:cNvPr id="3" name="Rectangle 2"/>
          <p:cNvSpPr/>
          <p:nvPr/>
        </p:nvSpPr>
        <p:spPr>
          <a:xfrm>
            <a:off x="827087" y="4826675"/>
            <a:ext cx="8029797" cy="1200329"/>
          </a:xfrm>
          <a:prstGeom prst="rect">
            <a:avLst/>
          </a:prstGeom>
        </p:spPr>
        <p:txBody>
          <a:bodyPr wrap="square">
            <a:spAutoFit/>
          </a:bodyPr>
          <a:lstStyle/>
          <a:p>
            <a:r>
              <a:rPr lang="en-US" dirty="0">
                <a:latin typeface="FrutigerRoman" charset="0"/>
              </a:rPr>
              <a:t>Allegations about her bogus qualifications were made shortly after she took up her director’s role. The </a:t>
            </a:r>
            <a:r>
              <a:rPr lang="en-US" dirty="0" smtClean="0">
                <a:latin typeface="FrutigerRoman" charset="0"/>
              </a:rPr>
              <a:t>Counter </a:t>
            </a:r>
            <a:r>
              <a:rPr lang="en-US" dirty="0">
                <a:latin typeface="FrutigerRoman" charset="0"/>
              </a:rPr>
              <a:t>Fraud </a:t>
            </a:r>
            <a:r>
              <a:rPr lang="en-US" dirty="0" smtClean="0">
                <a:latin typeface="FrutigerRoman" charset="0"/>
              </a:rPr>
              <a:t>Specialist </a:t>
            </a:r>
            <a:r>
              <a:rPr lang="en-US" dirty="0">
                <a:latin typeface="FrutigerRoman" charset="0"/>
              </a:rPr>
              <a:t>investigated and was able to show evidence of her false claims on her applications for her current and previous posts. Jane was sentenced to 12 weeks in prison. </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187624" y="692696"/>
            <a:ext cx="4572000" cy="3447098"/>
          </a:xfrm>
          <a:prstGeom prst="rect">
            <a:avLst/>
          </a:prstGeom>
        </p:spPr>
        <p:txBody>
          <a:bodyPr>
            <a:spAutoFit/>
          </a:bodyPr>
          <a:lstStyle/>
          <a:p>
            <a:r>
              <a:rPr lang="en-GB" sz="2000" dirty="0">
                <a:latin typeface="Arial Black" pitchFamily="34" charset="0"/>
              </a:rPr>
              <a:t>Four men jailed in construction industry corruption case.</a:t>
            </a:r>
          </a:p>
          <a:p>
            <a:endParaRPr lang="en-GB" sz="800" dirty="0"/>
          </a:p>
          <a:p>
            <a:r>
              <a:rPr lang="en-GB" dirty="0"/>
              <a:t>Two (former directors) of  a Telecoms company and two executives of a sub-contractor were found guilty of bribery in the award of contracts for the laying of telephone cables.</a:t>
            </a:r>
          </a:p>
          <a:p>
            <a:endParaRPr lang="en-GB" sz="800" dirty="0"/>
          </a:p>
          <a:p>
            <a:r>
              <a:rPr lang="en-GB" dirty="0"/>
              <a:t>The main perpetrator  admitted awarding contracts to subcontractors whose representatives had provided him with financial inducements. </a:t>
            </a:r>
          </a:p>
        </p:txBody>
      </p:sp>
      <p:pic>
        <p:nvPicPr>
          <p:cNvPr id="7" name="Picture 6" descr="19214964.jpg"/>
          <p:cNvPicPr>
            <a:picLocks noChangeAspect="1"/>
          </p:cNvPicPr>
          <p:nvPr>
            <p:custDataLst>
              <p:tags r:id="rId1"/>
            </p:custDataLst>
          </p:nvPr>
        </p:nvPicPr>
        <p:blipFill>
          <a:blip r:embed="rId6"/>
          <a:stretch>
            <a:fillRect/>
          </a:stretch>
        </p:blipFill>
        <p:spPr>
          <a:xfrm>
            <a:off x="5508104" y="1239174"/>
            <a:ext cx="3263974" cy="2354142"/>
          </a:xfrm>
          <a:prstGeom prst="rect">
            <a:avLst/>
          </a:prstGeom>
        </p:spPr>
      </p:pic>
      <p:sp>
        <p:nvSpPr>
          <p:cNvPr id="5" name="Rectangle 4"/>
          <p:cNvSpPr/>
          <p:nvPr/>
        </p:nvSpPr>
        <p:spPr>
          <a:xfrm>
            <a:off x="3941675" y="3933056"/>
            <a:ext cx="4830403" cy="1754326"/>
          </a:xfrm>
          <a:prstGeom prst="rect">
            <a:avLst/>
          </a:prstGeom>
        </p:spPr>
        <p:txBody>
          <a:bodyPr wrap="square">
            <a:spAutoFit/>
          </a:bodyPr>
          <a:lstStyle/>
          <a:p>
            <a:r>
              <a:rPr lang="en-GB" dirty="0"/>
              <a:t>With the money he received by way of bribes he was able to pay cash for purchases including 2 Rolex watches, a £10,000 diamond ring, a £46,000 Porsche car. </a:t>
            </a:r>
            <a:r>
              <a:rPr lang="en-GB" dirty="0" smtClean="0"/>
              <a:t> </a:t>
            </a:r>
          </a:p>
          <a:p>
            <a:endParaRPr lang="en-GB" dirty="0"/>
          </a:p>
          <a:p>
            <a:r>
              <a:rPr lang="en-GB" dirty="0" smtClean="0"/>
              <a:t>He </a:t>
            </a:r>
            <a:r>
              <a:rPr lang="en-GB" dirty="0"/>
              <a:t>was sentenced to 3 years imprisonment.</a:t>
            </a:r>
          </a:p>
        </p:txBody>
      </p:sp>
      <p:pic>
        <p:nvPicPr>
          <p:cNvPr id="9" name="Picture 2"/>
          <p:cNvPicPr>
            <a:picLocks noChangeAspect="1" noChangeArrowheads="1"/>
          </p:cNvPicPr>
          <p:nvPr>
            <p:custDataLst>
              <p:tags r:id="rId2"/>
            </p:custDataLst>
          </p:nvPr>
        </p:nvPicPr>
        <p:blipFill>
          <a:blip r:embed="rId7" cstate="print"/>
          <a:stretch>
            <a:fillRect/>
          </a:stretch>
        </p:blipFill>
        <p:spPr bwMode="auto">
          <a:xfrm>
            <a:off x="1187624" y="4149004"/>
            <a:ext cx="2270626" cy="1815377"/>
          </a:xfrm>
          <a:prstGeom prst="rect">
            <a:avLst/>
          </a:prstGeom>
          <a:noFill/>
          <a:ln>
            <a:noFill/>
          </a:ln>
          <a:scene3d>
            <a:camera prst="orthographicFront"/>
            <a:lightRig rig="threePt" dir="t"/>
          </a:scene3d>
          <a:sp3d>
            <a:bevelT h="82550"/>
            <a:bevelB h="82550"/>
          </a:sp3d>
        </p:spPr>
      </p:pic>
      <p:pic>
        <p:nvPicPr>
          <p:cNvPr id="10" name="Picture 9" descr="Diamond Earing.png"/>
          <p:cNvPicPr>
            <a:picLocks noChangeAspect="1"/>
          </p:cNvPicPr>
          <p:nvPr>
            <p:custDataLst>
              <p:tags r:id="rId3"/>
            </p:custDataLst>
          </p:nvPr>
        </p:nvPicPr>
        <p:blipFill>
          <a:blip r:embed="rId8" cstate="print"/>
          <a:stretch>
            <a:fillRect/>
          </a:stretch>
        </p:blipFill>
        <p:spPr>
          <a:xfrm>
            <a:off x="7929661" y="4329164"/>
            <a:ext cx="1184135" cy="9621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ction Button: Forward or Next 5">
            <a:hlinkClick r:id="rId3" action="ppaction://hlinksldjump" highlightClick="1"/>
          </p:cNvPr>
          <p:cNvSpPr/>
          <p:nvPr/>
        </p:nvSpPr>
        <p:spPr>
          <a:xfrm>
            <a:off x="8338218" y="6192647"/>
            <a:ext cx="576064" cy="626945"/>
          </a:xfrm>
          <a:prstGeom prst="actionButtonForwardNex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043608" y="1352807"/>
            <a:ext cx="5616624" cy="2585323"/>
          </a:xfrm>
          <a:prstGeom prst="rect">
            <a:avLst/>
          </a:prstGeom>
        </p:spPr>
        <p:txBody>
          <a:bodyPr wrap="square">
            <a:spAutoFit/>
          </a:bodyPr>
          <a:lstStyle/>
          <a:p>
            <a:r>
              <a:rPr lang="en-US" dirty="0" smtClean="0">
                <a:latin typeface="FrutigerRoman" charset="0"/>
              </a:rPr>
              <a:t>ABC </a:t>
            </a:r>
            <a:r>
              <a:rPr lang="en-US" dirty="0">
                <a:latin typeface="FrutigerRoman" charset="0"/>
              </a:rPr>
              <a:t>Ltd was onto a real money-spinner with the construction of a </a:t>
            </a:r>
            <a:r>
              <a:rPr lang="en-US" dirty="0" smtClean="0">
                <a:latin typeface="FrutigerRoman" charset="0"/>
              </a:rPr>
              <a:t>new </a:t>
            </a:r>
            <a:r>
              <a:rPr lang="en-US" dirty="0" smtClean="0">
                <a:latin typeface="FrutigerRoman" charset="0"/>
              </a:rPr>
              <a:t>housing </a:t>
            </a:r>
            <a:r>
              <a:rPr lang="en-US" dirty="0" smtClean="0">
                <a:latin typeface="FrutigerRoman" charset="0"/>
              </a:rPr>
              <a:t>scheme. </a:t>
            </a:r>
            <a:r>
              <a:rPr lang="en-US" dirty="0">
                <a:latin typeface="FrutigerRoman" charset="0"/>
              </a:rPr>
              <a:t>This had been a crucial project for the company, and one which </a:t>
            </a:r>
            <a:r>
              <a:rPr lang="en-US" dirty="0" smtClean="0">
                <a:latin typeface="FrutigerRoman" charset="0"/>
              </a:rPr>
              <a:t>brought in </a:t>
            </a:r>
            <a:r>
              <a:rPr lang="en-US" dirty="0">
                <a:latin typeface="FrutigerRoman" charset="0"/>
              </a:rPr>
              <a:t>much needed profit at a difficult time. But the profit it made was not just on the construction. </a:t>
            </a:r>
            <a:endParaRPr lang="en-US" dirty="0" smtClean="0">
              <a:latin typeface="FrutigerRoman" charset="0"/>
            </a:endParaRPr>
          </a:p>
          <a:p>
            <a:endParaRPr lang="en-US" dirty="0">
              <a:latin typeface="FrutigerRoman" charset="0"/>
            </a:endParaRPr>
          </a:p>
          <a:p>
            <a:r>
              <a:rPr lang="en-US" dirty="0" smtClean="0">
                <a:latin typeface="FrutigerRoman" charset="0"/>
              </a:rPr>
              <a:t>When </a:t>
            </a:r>
            <a:r>
              <a:rPr lang="en-US" dirty="0">
                <a:latin typeface="FrutigerRoman" charset="0"/>
              </a:rPr>
              <a:t>submitting invoices for payment during the contract,</a:t>
            </a:r>
            <a:br>
              <a:rPr lang="en-US" dirty="0">
                <a:latin typeface="FrutigerRoman" charset="0"/>
              </a:rPr>
            </a:br>
            <a:r>
              <a:rPr lang="en-US" dirty="0">
                <a:latin typeface="FrutigerRoman" charset="0"/>
              </a:rPr>
              <a:t>one of the smaller charges was accidentally duplicated – and, surprisingly, it was paid, with no questions asked. </a:t>
            </a:r>
            <a:endParaRPr lang="en-US" dirty="0"/>
          </a:p>
        </p:txBody>
      </p:sp>
      <p:sp>
        <p:nvSpPr>
          <p:cNvPr id="5" name="Rectangle 4"/>
          <p:cNvSpPr/>
          <p:nvPr/>
        </p:nvSpPr>
        <p:spPr>
          <a:xfrm>
            <a:off x="1051426" y="332656"/>
            <a:ext cx="4572000" cy="646331"/>
          </a:xfrm>
          <a:prstGeom prst="rect">
            <a:avLst/>
          </a:prstGeom>
        </p:spPr>
        <p:txBody>
          <a:bodyPr>
            <a:spAutoFit/>
          </a:bodyPr>
          <a:lstStyle/>
          <a:p>
            <a:r>
              <a:rPr lang="en-US" dirty="0" smtClean="0">
                <a:solidFill>
                  <a:srgbClr val="00A8A0"/>
                </a:solidFill>
                <a:latin typeface="ArialRoundedMTBold" charset="0"/>
              </a:rPr>
              <a:t>contractors </a:t>
            </a:r>
            <a:r>
              <a:rPr lang="en-US" dirty="0">
                <a:solidFill>
                  <a:srgbClr val="00A8A0"/>
                </a:solidFill>
                <a:latin typeface="ArialRoundedMTBold" charset="0"/>
              </a:rPr>
              <a:t>and suppliers – false invoicing </a:t>
            </a:r>
            <a:r>
              <a:rPr lang="en-US" dirty="0" smtClean="0">
                <a:solidFill>
                  <a:srgbClr val="00A8A0"/>
                </a:solidFill>
                <a:latin typeface="ArialRoundedMTBold" charset="0"/>
              </a:rPr>
              <a:t>fraud</a:t>
            </a:r>
            <a:endParaRPr lang="en-US" dirty="0"/>
          </a:p>
        </p:txBody>
      </p:sp>
      <p:sp>
        <p:nvSpPr>
          <p:cNvPr id="7" name="Rectangle 6"/>
          <p:cNvSpPr/>
          <p:nvPr/>
        </p:nvSpPr>
        <p:spPr>
          <a:xfrm>
            <a:off x="1051426" y="3951241"/>
            <a:ext cx="7553022" cy="1754326"/>
          </a:xfrm>
          <a:prstGeom prst="rect">
            <a:avLst/>
          </a:prstGeom>
        </p:spPr>
        <p:txBody>
          <a:bodyPr wrap="square">
            <a:spAutoFit/>
          </a:bodyPr>
          <a:lstStyle/>
          <a:p>
            <a:r>
              <a:rPr lang="en-US" dirty="0">
                <a:latin typeface="FrutigerRoman" charset="0"/>
              </a:rPr>
              <a:t>This small company then went on to make more false claims, starting with exaggerated amounts and developing into claims for work that was never done. It was only when staff </a:t>
            </a:r>
            <a:r>
              <a:rPr lang="en-US">
                <a:latin typeface="FrutigerRoman" charset="0"/>
              </a:rPr>
              <a:t>at </a:t>
            </a:r>
            <a:r>
              <a:rPr lang="en-US" smtClean="0">
                <a:latin typeface="FrutigerRoman" charset="0"/>
              </a:rPr>
              <a:t>the Commissioning </a:t>
            </a:r>
            <a:r>
              <a:rPr lang="en-US" dirty="0" err="1" smtClean="0">
                <a:latin typeface="FrutigerRoman" charset="0"/>
              </a:rPr>
              <a:t>organisation</a:t>
            </a:r>
            <a:r>
              <a:rPr lang="en-US" dirty="0" smtClean="0">
                <a:latin typeface="FrutigerRoman" charset="0"/>
              </a:rPr>
              <a:t> </a:t>
            </a:r>
            <a:r>
              <a:rPr lang="en-US" dirty="0" err="1" smtClean="0">
                <a:latin typeface="FrutigerRoman" charset="0"/>
              </a:rPr>
              <a:t>realised</a:t>
            </a:r>
            <a:r>
              <a:rPr lang="en-US" dirty="0" smtClean="0">
                <a:latin typeface="FrutigerRoman" charset="0"/>
              </a:rPr>
              <a:t> </a:t>
            </a:r>
            <a:r>
              <a:rPr lang="en-US" dirty="0">
                <a:latin typeface="FrutigerRoman" charset="0"/>
              </a:rPr>
              <a:t>that they were 20% over budget and the work hadn’t even been completed that a closer examination of the claims was carried out. The small family company went bankrupt as a result of the fraud. </a:t>
            </a:r>
            <a:endParaRPr lang="en-US" dirty="0"/>
          </a:p>
        </p:txBody>
      </p:sp>
      <p:pic>
        <p:nvPicPr>
          <p:cNvPr id="10" name="Picture 9"/>
          <p:cNvPicPr>
            <a:picLocks noChangeAspect="1" noChangeArrowheads="1"/>
          </p:cNvPicPr>
          <p:nvPr/>
        </p:nvPicPr>
        <p:blipFill>
          <a:blip r:embed="rId4" cstate="print"/>
          <a:srcRect/>
          <a:stretch>
            <a:fillRect/>
          </a:stretch>
        </p:blipFill>
        <p:spPr bwMode="auto">
          <a:xfrm>
            <a:off x="6578753" y="1312465"/>
            <a:ext cx="2339752" cy="17548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476375" y="1700213"/>
            <a:ext cx="6913563" cy="376237"/>
          </a:xfrm>
          <a:prstGeom prst="rect">
            <a:avLst/>
          </a:prstGeom>
          <a:noFill/>
          <a:ln w="9525">
            <a:solidFill>
              <a:schemeClr val="tx1"/>
            </a:solidFill>
            <a:miter lim="800000"/>
            <a:headEnd/>
            <a:tailEnd/>
          </a:ln>
          <a:effectLst/>
        </p:spPr>
        <p:txBody>
          <a:bodyPr>
            <a:spAutoFit/>
          </a:bodyPr>
          <a:lstStyle/>
          <a:p>
            <a:pPr>
              <a:spcBef>
                <a:spcPct val="50000"/>
              </a:spcBef>
            </a:pPr>
            <a:r>
              <a:rPr lang="en-GB" dirty="0"/>
              <a:t>Home Button – click home to return to the beginning of the course</a:t>
            </a:r>
            <a:endParaRPr lang="en-US" dirty="0"/>
          </a:p>
        </p:txBody>
      </p:sp>
      <p:sp>
        <p:nvSpPr>
          <p:cNvPr id="126981" name="Line 5"/>
          <p:cNvSpPr>
            <a:spLocks noChangeShapeType="1"/>
          </p:cNvSpPr>
          <p:nvPr/>
        </p:nvSpPr>
        <p:spPr bwMode="auto">
          <a:xfrm flipH="1" flipV="1">
            <a:off x="755650" y="620713"/>
            <a:ext cx="720725" cy="1079500"/>
          </a:xfrm>
          <a:prstGeom prst="line">
            <a:avLst/>
          </a:prstGeom>
          <a:noFill/>
          <a:ln w="9525">
            <a:solidFill>
              <a:schemeClr val="tx1"/>
            </a:solidFill>
            <a:round/>
            <a:headEnd/>
            <a:tailEnd type="triangle" w="med" len="med"/>
          </a:ln>
          <a:effectLst/>
        </p:spPr>
        <p:txBody>
          <a:bodyPr/>
          <a:lstStyle/>
          <a:p>
            <a:endParaRPr lang="en-US" dirty="0"/>
          </a:p>
        </p:txBody>
      </p:sp>
      <p:sp>
        <p:nvSpPr>
          <p:cNvPr id="126982" name="Line 6"/>
          <p:cNvSpPr>
            <a:spLocks noChangeShapeType="1"/>
          </p:cNvSpPr>
          <p:nvPr/>
        </p:nvSpPr>
        <p:spPr bwMode="auto">
          <a:xfrm flipH="1" flipV="1">
            <a:off x="755650" y="1412875"/>
            <a:ext cx="1008063" cy="1295400"/>
          </a:xfrm>
          <a:prstGeom prst="line">
            <a:avLst/>
          </a:prstGeom>
          <a:noFill/>
          <a:ln w="9525">
            <a:solidFill>
              <a:schemeClr val="tx1"/>
            </a:solidFill>
            <a:round/>
            <a:headEnd/>
            <a:tailEnd type="triangle" w="med" len="med"/>
          </a:ln>
          <a:effectLst/>
        </p:spPr>
        <p:txBody>
          <a:bodyPr/>
          <a:lstStyle/>
          <a:p>
            <a:endParaRPr lang="en-US" dirty="0"/>
          </a:p>
        </p:txBody>
      </p:sp>
      <p:sp>
        <p:nvSpPr>
          <p:cNvPr id="126983" name="Line 7"/>
          <p:cNvSpPr>
            <a:spLocks noChangeShapeType="1"/>
          </p:cNvSpPr>
          <p:nvPr/>
        </p:nvSpPr>
        <p:spPr bwMode="auto">
          <a:xfrm flipH="1" flipV="1">
            <a:off x="755650" y="2133600"/>
            <a:ext cx="1008063" cy="1366838"/>
          </a:xfrm>
          <a:prstGeom prst="line">
            <a:avLst/>
          </a:prstGeom>
          <a:noFill/>
          <a:ln w="9525">
            <a:solidFill>
              <a:schemeClr val="tx1"/>
            </a:solidFill>
            <a:round/>
            <a:headEnd/>
            <a:tailEnd type="triangle" w="med" len="med"/>
          </a:ln>
          <a:effectLst/>
        </p:spPr>
        <p:txBody>
          <a:bodyPr/>
          <a:lstStyle/>
          <a:p>
            <a:endParaRPr lang="en-US" dirty="0"/>
          </a:p>
        </p:txBody>
      </p:sp>
      <p:sp>
        <p:nvSpPr>
          <p:cNvPr id="126984" name="Line 8"/>
          <p:cNvSpPr>
            <a:spLocks noChangeShapeType="1"/>
          </p:cNvSpPr>
          <p:nvPr/>
        </p:nvSpPr>
        <p:spPr bwMode="auto">
          <a:xfrm>
            <a:off x="6300788" y="5734050"/>
            <a:ext cx="1439862" cy="503238"/>
          </a:xfrm>
          <a:prstGeom prst="line">
            <a:avLst/>
          </a:prstGeom>
          <a:noFill/>
          <a:ln w="9525">
            <a:solidFill>
              <a:schemeClr val="tx1"/>
            </a:solidFill>
            <a:round/>
            <a:headEnd/>
            <a:tailEnd type="triangle" w="med" len="med"/>
          </a:ln>
          <a:effectLst/>
        </p:spPr>
        <p:txBody>
          <a:bodyPr/>
          <a:lstStyle/>
          <a:p>
            <a:endParaRPr lang="en-US" dirty="0"/>
          </a:p>
        </p:txBody>
      </p:sp>
      <p:sp>
        <p:nvSpPr>
          <p:cNvPr id="126985" name="Text Box 9"/>
          <p:cNvSpPr txBox="1">
            <a:spLocks noChangeArrowheads="1"/>
          </p:cNvSpPr>
          <p:nvPr/>
        </p:nvSpPr>
        <p:spPr bwMode="auto">
          <a:xfrm>
            <a:off x="1763713" y="2492375"/>
            <a:ext cx="5794375" cy="376238"/>
          </a:xfrm>
          <a:prstGeom prst="rect">
            <a:avLst/>
          </a:prstGeom>
          <a:noFill/>
          <a:ln w="9525">
            <a:solidFill>
              <a:schemeClr val="tx1"/>
            </a:solidFill>
            <a:miter lim="800000"/>
            <a:headEnd/>
            <a:tailEnd/>
          </a:ln>
          <a:effectLst/>
        </p:spPr>
        <p:txBody>
          <a:bodyPr wrap="none">
            <a:spAutoFit/>
          </a:bodyPr>
          <a:lstStyle/>
          <a:p>
            <a:r>
              <a:rPr lang="en-GB" dirty="0"/>
              <a:t>Return Button – click return to go back to previous slide</a:t>
            </a:r>
            <a:endParaRPr lang="en-US" dirty="0"/>
          </a:p>
        </p:txBody>
      </p:sp>
      <p:sp>
        <p:nvSpPr>
          <p:cNvPr id="126986" name="Text Box 10"/>
          <p:cNvSpPr txBox="1">
            <a:spLocks noChangeArrowheads="1"/>
          </p:cNvSpPr>
          <p:nvPr/>
        </p:nvSpPr>
        <p:spPr bwMode="auto">
          <a:xfrm>
            <a:off x="1763713" y="3284538"/>
            <a:ext cx="7153275" cy="376237"/>
          </a:xfrm>
          <a:prstGeom prst="rect">
            <a:avLst/>
          </a:prstGeom>
          <a:noFill/>
          <a:ln w="9525">
            <a:solidFill>
              <a:schemeClr val="tx1"/>
            </a:solidFill>
            <a:miter lim="800000"/>
            <a:headEnd/>
            <a:tailEnd/>
          </a:ln>
          <a:effectLst/>
        </p:spPr>
        <p:txBody>
          <a:bodyPr wrap="none">
            <a:spAutoFit/>
          </a:bodyPr>
          <a:lstStyle/>
          <a:p>
            <a:r>
              <a:rPr lang="en-GB" dirty="0"/>
              <a:t>Information button – click to go to basic information about this course</a:t>
            </a:r>
            <a:endParaRPr lang="en-US" dirty="0"/>
          </a:p>
        </p:txBody>
      </p:sp>
      <p:sp>
        <p:nvSpPr>
          <p:cNvPr id="126987" name="Text Box 11"/>
          <p:cNvSpPr txBox="1">
            <a:spLocks noChangeArrowheads="1"/>
          </p:cNvSpPr>
          <p:nvPr/>
        </p:nvSpPr>
        <p:spPr bwMode="auto">
          <a:xfrm>
            <a:off x="3563938" y="5589588"/>
            <a:ext cx="2759075" cy="376237"/>
          </a:xfrm>
          <a:prstGeom prst="rect">
            <a:avLst/>
          </a:prstGeom>
          <a:noFill/>
          <a:ln w="9525">
            <a:solidFill>
              <a:schemeClr val="tx1"/>
            </a:solidFill>
            <a:miter lim="800000"/>
            <a:headEnd/>
            <a:tailEnd/>
          </a:ln>
          <a:effectLst/>
        </p:spPr>
        <p:txBody>
          <a:bodyPr wrap="none">
            <a:spAutoFit/>
          </a:bodyPr>
          <a:lstStyle/>
          <a:p>
            <a:r>
              <a:rPr lang="en-GB" dirty="0"/>
              <a:t>Go back to previous slide</a:t>
            </a:r>
            <a:endParaRPr lang="en-US" dirty="0"/>
          </a:p>
        </p:txBody>
      </p:sp>
      <p:sp>
        <p:nvSpPr>
          <p:cNvPr id="126988" name="Line 12"/>
          <p:cNvSpPr>
            <a:spLocks noChangeShapeType="1"/>
          </p:cNvSpPr>
          <p:nvPr/>
        </p:nvSpPr>
        <p:spPr bwMode="auto">
          <a:xfrm>
            <a:off x="6372225" y="4868863"/>
            <a:ext cx="2232025" cy="1296987"/>
          </a:xfrm>
          <a:prstGeom prst="line">
            <a:avLst/>
          </a:prstGeom>
          <a:noFill/>
          <a:ln w="9525">
            <a:solidFill>
              <a:schemeClr val="tx1"/>
            </a:solidFill>
            <a:round/>
            <a:headEnd/>
            <a:tailEnd type="triangle" w="med" len="med"/>
          </a:ln>
          <a:effectLst/>
        </p:spPr>
        <p:txBody>
          <a:bodyPr/>
          <a:lstStyle/>
          <a:p>
            <a:endParaRPr lang="en-US" dirty="0"/>
          </a:p>
        </p:txBody>
      </p:sp>
      <p:sp>
        <p:nvSpPr>
          <p:cNvPr id="126989" name="Text Box 13"/>
          <p:cNvSpPr txBox="1">
            <a:spLocks noChangeArrowheads="1"/>
          </p:cNvSpPr>
          <p:nvPr/>
        </p:nvSpPr>
        <p:spPr bwMode="auto">
          <a:xfrm>
            <a:off x="3995738" y="4724400"/>
            <a:ext cx="2390775" cy="376238"/>
          </a:xfrm>
          <a:prstGeom prst="rect">
            <a:avLst/>
          </a:prstGeom>
          <a:noFill/>
          <a:ln w="9525">
            <a:solidFill>
              <a:schemeClr val="tx1"/>
            </a:solidFill>
            <a:miter lim="800000"/>
            <a:headEnd/>
            <a:tailEnd/>
          </a:ln>
          <a:effectLst/>
        </p:spPr>
        <p:txBody>
          <a:bodyPr wrap="none">
            <a:spAutoFit/>
          </a:bodyPr>
          <a:lstStyle/>
          <a:p>
            <a:r>
              <a:rPr lang="en-GB" dirty="0"/>
              <a:t>Continue to next slide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60513" y="2503488"/>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gradFill flip="none" rotWithShape="1">
            <a:gsLst>
              <a:gs pos="0">
                <a:srgbClr val="6699FF"/>
              </a:gs>
              <a:gs pos="50000">
                <a:schemeClr val="bg2"/>
              </a:gs>
              <a:gs pos="100000">
                <a:schemeClr val="tx2">
                  <a:lumMod val="40000"/>
                  <a:lumOff val="60000"/>
                </a:schemeClr>
              </a:gs>
            </a:gsLst>
            <a:lin ang="10800000" scaled="1"/>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578" name="Rectangle 1"/>
          <p:cNvSpPr>
            <a:spLocks noChangeArrowheads="1"/>
          </p:cNvSpPr>
          <p:nvPr/>
        </p:nvSpPr>
        <p:spPr bwMode="auto">
          <a:xfrm>
            <a:off x="966788" y="4221163"/>
            <a:ext cx="5832475" cy="923925"/>
          </a:xfrm>
          <a:prstGeom prst="rect">
            <a:avLst/>
          </a:prstGeom>
          <a:noFill/>
          <a:ln w="9525">
            <a:noFill/>
            <a:miter lim="800000"/>
            <a:headEnd/>
            <a:tailEnd/>
          </a:ln>
        </p:spPr>
        <p:txBody>
          <a:bodyPr>
            <a:spAutoFit/>
          </a:bodyPr>
          <a:lstStyle/>
          <a:p>
            <a:r>
              <a:rPr lang="en-GB" dirty="0"/>
              <a:t>Consider what your </a:t>
            </a:r>
            <a:r>
              <a:rPr lang="en-GB" dirty="0" smtClean="0"/>
              <a:t>business </a:t>
            </a:r>
            <a:r>
              <a:rPr lang="en-GB" dirty="0"/>
              <a:t>could do with a share of that additional money and you quickly realise why it is important to reduce losses to fraud. </a:t>
            </a:r>
          </a:p>
        </p:txBody>
      </p:sp>
      <p:sp>
        <p:nvSpPr>
          <p:cNvPr id="24579" name="TextBox 1"/>
          <p:cNvSpPr txBox="1">
            <a:spLocks noChangeArrowheads="1"/>
          </p:cNvSpPr>
          <p:nvPr/>
        </p:nvSpPr>
        <p:spPr bwMode="auto">
          <a:xfrm>
            <a:off x="1725649" y="1380428"/>
            <a:ext cx="6684963" cy="646331"/>
          </a:xfrm>
          <a:prstGeom prst="rect">
            <a:avLst/>
          </a:prstGeom>
          <a:noFill/>
          <a:ln w="9525">
            <a:noFill/>
            <a:miter lim="800000"/>
            <a:headEnd/>
            <a:tailEnd/>
          </a:ln>
        </p:spPr>
        <p:txBody>
          <a:bodyPr wrap="square">
            <a:spAutoFit/>
          </a:bodyPr>
          <a:lstStyle/>
          <a:p>
            <a:r>
              <a:rPr lang="en-GB" dirty="0"/>
              <a:t>The estimated </a:t>
            </a:r>
            <a:r>
              <a:rPr lang="en-GB" dirty="0" smtClean="0"/>
              <a:t>average percentage business revenue lost to fraud </a:t>
            </a:r>
            <a:r>
              <a:rPr lang="en-GB" dirty="0"/>
              <a:t>in </a:t>
            </a:r>
            <a:r>
              <a:rPr lang="en-GB" dirty="0" smtClean="0"/>
              <a:t>2015/16 </a:t>
            </a:r>
            <a:r>
              <a:rPr lang="en-GB" dirty="0"/>
              <a:t>was  </a:t>
            </a:r>
            <a:r>
              <a:rPr lang="en-GB" dirty="0" smtClean="0"/>
              <a:t>5%</a:t>
            </a:r>
            <a:endParaRPr lang="en-GB" dirty="0"/>
          </a:p>
        </p:txBody>
      </p:sp>
      <p:sp>
        <p:nvSpPr>
          <p:cNvPr id="24580" name="TextBox 2"/>
          <p:cNvSpPr txBox="1">
            <a:spLocks noChangeArrowheads="1"/>
          </p:cNvSpPr>
          <p:nvPr/>
        </p:nvSpPr>
        <p:spPr bwMode="auto">
          <a:xfrm>
            <a:off x="1725649" y="3012341"/>
            <a:ext cx="5899372" cy="830997"/>
          </a:xfrm>
          <a:prstGeom prst="rect">
            <a:avLst/>
          </a:prstGeom>
          <a:noFill/>
          <a:ln w="9525">
            <a:noFill/>
            <a:miter lim="800000"/>
            <a:headEnd/>
            <a:tailEnd/>
          </a:ln>
        </p:spPr>
        <p:txBody>
          <a:bodyPr wrap="none">
            <a:spAutoFit/>
          </a:bodyPr>
          <a:lstStyle/>
          <a:p>
            <a:pPr algn="ctr"/>
            <a:r>
              <a:rPr lang="en-GB" sz="2400" dirty="0" smtClean="0"/>
              <a:t>That is £50,000 for </a:t>
            </a:r>
            <a:r>
              <a:rPr lang="en-GB" sz="2400" dirty="0" smtClean="0"/>
              <a:t>every</a:t>
            </a:r>
            <a:r>
              <a:rPr lang="en-GB" sz="2400" dirty="0" smtClean="0"/>
              <a:t> </a:t>
            </a:r>
            <a:r>
              <a:rPr lang="en-GB" sz="2400" smtClean="0"/>
              <a:t>£1m of </a:t>
            </a:r>
            <a:r>
              <a:rPr lang="en-GB" sz="2400" dirty="0" smtClean="0"/>
              <a:t>revenue </a:t>
            </a:r>
          </a:p>
          <a:p>
            <a:pPr algn="ct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63713" y="2349500"/>
            <a:ext cx="5545137" cy="1754188"/>
          </a:xfrm>
          <a:prstGeom prst="rect">
            <a:avLst/>
          </a:prstGeom>
          <a:noFill/>
          <a:ln w="9525">
            <a:noFill/>
            <a:miter lim="800000"/>
            <a:headEnd/>
            <a:tailEnd/>
          </a:ln>
        </p:spPr>
        <p:txBody>
          <a:bodyPr>
            <a:spAutoFit/>
          </a:bodyPr>
          <a:lstStyle/>
          <a:p>
            <a:r>
              <a:rPr lang="en-GB" dirty="0"/>
              <a:t>What other considerations are there when understanding the importance of tackling fraud?</a:t>
            </a:r>
          </a:p>
          <a:p>
            <a:r>
              <a:rPr lang="en-GB" dirty="0"/>
              <a:t> </a:t>
            </a:r>
          </a:p>
          <a:p>
            <a:r>
              <a:rPr lang="en-GB" dirty="0"/>
              <a:t>Take a few moments to consider what you think other considerations might be and then continue to compare your answers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KEY" val="RECDUB"/>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EwXWTQq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IK0AlhxQ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I5NCdoJ_files\slide0001_image001.png"/>
</p:tagLst>
</file>

<file path=ppt/theme/theme1.xml><?xml version="1.0" encoding="utf-8"?>
<a:theme xmlns:a="http://schemas.openxmlformats.org/drawingml/2006/main" name="Default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TotalTime>
  <Words>3502</Words>
  <Application>Microsoft Macintosh PowerPoint</Application>
  <PresentationFormat>On-screen Show (4:3)</PresentationFormat>
  <Paragraphs>538</Paragraphs>
  <Slides>74</Slides>
  <Notes>74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74</vt:i4>
      </vt:variant>
    </vt:vector>
  </HeadingPairs>
  <TitlesOfParts>
    <vt:vector size="87" baseType="lpstr">
      <vt:lpstr>Arial Black</vt:lpstr>
      <vt:lpstr>ArialRoundedMTBold</vt:lpstr>
      <vt:lpstr>Calibri</vt:lpstr>
      <vt:lpstr>Cambria</vt:lpstr>
      <vt:lpstr>Frutiger</vt:lpstr>
      <vt:lpstr>FrutigerRoman</vt:lpstr>
      <vt:lpstr>ＭＳ Ｐゴシック</vt:lpstr>
      <vt:lpstr>Times New Roman</vt:lpstr>
      <vt:lpstr>Wingdings</vt:lpstr>
      <vt:lpstr>굴림</vt:lpstr>
      <vt:lpstr>Arial</vt:lpstr>
      <vt:lpstr>Default Design</vt:lpstr>
      <vt:lpstr>Custom Design</vt:lpstr>
      <vt:lpstr>Countering Fraud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fraud includes…..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 Red Flags </vt:lpstr>
      <vt:lpstr>Fraud Red Flags - People</vt:lpstr>
      <vt:lpstr>Fraud Red Flags - People</vt:lpstr>
      <vt:lpstr>PowerPoint Presentation</vt:lpstr>
      <vt:lpstr>PowerPoint Presentation</vt:lpstr>
      <vt:lpstr>PowerPoint Presentation</vt:lpstr>
      <vt:lpstr>PowerPoint Presentation</vt:lpstr>
      <vt:lpstr>PowerPoint Presentation</vt:lpstr>
      <vt:lpstr>When you suspect….Act</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Supervisor Sentenced For £15,000 Timesheet Fraud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Neil Tyson</cp:lastModifiedBy>
  <cp:revision>194</cp:revision>
  <dcterms:created xsi:type="dcterms:W3CDTF">2011-02-28T17:17:49Z</dcterms:created>
  <dcterms:modified xsi:type="dcterms:W3CDTF">2016-05-13T16:01:00Z</dcterms:modified>
</cp:coreProperties>
</file>